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trictFirstAndLastChars="0" saveSubsetFonts="1" autoCompressPictures="0">
  <p:sldMasterIdLst>
    <p:sldMasterId id="2147483648" r:id="rId1"/>
  </p:sldMasterIdLst>
  <p:notesMasterIdLst>
    <p:notesMasterId r:id="rId132"/>
  </p:notesMasterIdLst>
  <p:handoutMasterIdLst>
    <p:handoutMasterId r:id="rId133"/>
  </p:handoutMasterIdLst>
  <p:sldIdLst>
    <p:sldId id="413" r:id="rId2"/>
    <p:sldId id="391" r:id="rId3"/>
    <p:sldId id="762" r:id="rId4"/>
    <p:sldId id="765" r:id="rId5"/>
    <p:sldId id="668" r:id="rId6"/>
    <p:sldId id="677" r:id="rId7"/>
    <p:sldId id="810" r:id="rId8"/>
    <p:sldId id="832" r:id="rId9"/>
    <p:sldId id="1288" r:id="rId10"/>
    <p:sldId id="1289" r:id="rId11"/>
    <p:sldId id="1290" r:id="rId12"/>
    <p:sldId id="1291" r:id="rId13"/>
    <p:sldId id="812" r:id="rId14"/>
    <p:sldId id="813" r:id="rId15"/>
    <p:sldId id="771" r:id="rId16"/>
    <p:sldId id="848" r:id="rId17"/>
    <p:sldId id="844" r:id="rId18"/>
    <p:sldId id="845" r:id="rId19"/>
    <p:sldId id="607" r:id="rId20"/>
    <p:sldId id="608" r:id="rId21"/>
    <p:sldId id="815" r:id="rId22"/>
    <p:sldId id="816" r:id="rId23"/>
    <p:sldId id="689" r:id="rId24"/>
    <p:sldId id="1220" r:id="rId25"/>
    <p:sldId id="1221" r:id="rId26"/>
    <p:sldId id="1222" r:id="rId27"/>
    <p:sldId id="1223" r:id="rId28"/>
    <p:sldId id="1224" r:id="rId29"/>
    <p:sldId id="1225" r:id="rId30"/>
    <p:sldId id="1283" r:id="rId31"/>
    <p:sldId id="1284" r:id="rId32"/>
    <p:sldId id="1286" r:id="rId33"/>
    <p:sldId id="1285" r:id="rId34"/>
    <p:sldId id="1287" r:id="rId35"/>
    <p:sldId id="1194" r:id="rId36"/>
    <p:sldId id="1193" r:id="rId37"/>
    <p:sldId id="614" r:id="rId38"/>
    <p:sldId id="690" r:id="rId39"/>
    <p:sldId id="692" r:id="rId40"/>
    <p:sldId id="691" r:id="rId41"/>
    <p:sldId id="612" r:id="rId42"/>
    <p:sldId id="622" r:id="rId43"/>
    <p:sldId id="613" r:id="rId44"/>
    <p:sldId id="610" r:id="rId45"/>
    <p:sldId id="615" r:id="rId46"/>
    <p:sldId id="726" r:id="rId47"/>
    <p:sldId id="679" r:id="rId48"/>
    <p:sldId id="782" r:id="rId49"/>
    <p:sldId id="784" r:id="rId50"/>
    <p:sldId id="785" r:id="rId51"/>
    <p:sldId id="786" r:id="rId52"/>
    <p:sldId id="787" r:id="rId53"/>
    <p:sldId id="788" r:id="rId54"/>
    <p:sldId id="789" r:id="rId55"/>
    <p:sldId id="790" r:id="rId56"/>
    <p:sldId id="791" r:id="rId57"/>
    <p:sldId id="794" r:id="rId58"/>
    <p:sldId id="796" r:id="rId59"/>
    <p:sldId id="685" r:id="rId60"/>
    <p:sldId id="686" r:id="rId61"/>
    <p:sldId id="687" r:id="rId62"/>
    <p:sldId id="688" r:id="rId63"/>
    <p:sldId id="797" r:id="rId64"/>
    <p:sldId id="834" r:id="rId65"/>
    <p:sldId id="798" r:id="rId66"/>
    <p:sldId id="835" r:id="rId67"/>
    <p:sldId id="651" r:id="rId68"/>
    <p:sldId id="652" r:id="rId69"/>
    <p:sldId id="830" r:id="rId70"/>
    <p:sldId id="836" r:id="rId71"/>
    <p:sldId id="838" r:id="rId72"/>
    <p:sldId id="837" r:id="rId73"/>
    <p:sldId id="839" r:id="rId74"/>
    <p:sldId id="840" r:id="rId75"/>
    <p:sldId id="841" r:id="rId76"/>
    <p:sldId id="678" r:id="rId77"/>
    <p:sldId id="684" r:id="rId78"/>
    <p:sldId id="806" r:id="rId79"/>
    <p:sldId id="1233" r:id="rId80"/>
    <p:sldId id="1234" r:id="rId81"/>
    <p:sldId id="1235" r:id="rId82"/>
    <p:sldId id="1236" r:id="rId83"/>
    <p:sldId id="1237" r:id="rId84"/>
    <p:sldId id="617" r:id="rId85"/>
    <p:sldId id="648" r:id="rId86"/>
    <p:sldId id="772" r:id="rId87"/>
    <p:sldId id="773" r:id="rId88"/>
    <p:sldId id="777" r:id="rId89"/>
    <p:sldId id="778" r:id="rId90"/>
    <p:sldId id="779" r:id="rId91"/>
    <p:sldId id="781" r:id="rId92"/>
    <p:sldId id="800" r:id="rId93"/>
    <p:sldId id="774" r:id="rId94"/>
    <p:sldId id="801" r:id="rId95"/>
    <p:sldId id="775" r:id="rId96"/>
    <p:sldId id="802" r:id="rId97"/>
    <p:sldId id="776" r:id="rId98"/>
    <p:sldId id="803" r:id="rId99"/>
    <p:sldId id="804" r:id="rId100"/>
    <p:sldId id="805" r:id="rId101"/>
    <p:sldId id="627" r:id="rId102"/>
    <p:sldId id="624" r:id="rId103"/>
    <p:sldId id="625" r:id="rId104"/>
    <p:sldId id="626" r:id="rId105"/>
    <p:sldId id="628" r:id="rId106"/>
    <p:sldId id="629" r:id="rId107"/>
    <p:sldId id="630" r:id="rId108"/>
    <p:sldId id="632" r:id="rId109"/>
    <p:sldId id="631" r:id="rId110"/>
    <p:sldId id="633" r:id="rId111"/>
    <p:sldId id="634" r:id="rId112"/>
    <p:sldId id="635" r:id="rId113"/>
    <p:sldId id="636" r:id="rId114"/>
    <p:sldId id="637" r:id="rId115"/>
    <p:sldId id="639" r:id="rId116"/>
    <p:sldId id="638" r:id="rId117"/>
    <p:sldId id="640" r:id="rId118"/>
    <p:sldId id="642" r:id="rId119"/>
    <p:sldId id="643" r:id="rId120"/>
    <p:sldId id="644" r:id="rId121"/>
    <p:sldId id="645" r:id="rId122"/>
    <p:sldId id="646" r:id="rId123"/>
    <p:sldId id="647" r:id="rId124"/>
    <p:sldId id="653" r:id="rId125"/>
    <p:sldId id="693" r:id="rId126"/>
    <p:sldId id="694" r:id="rId127"/>
    <p:sldId id="695" r:id="rId128"/>
    <p:sldId id="696" r:id="rId129"/>
    <p:sldId id="701" r:id="rId130"/>
    <p:sldId id="727" r:id="rId131"/>
  </p:sldIdLst>
  <p:sldSz cx="109728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12"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586"/>
    <p:restoredTop sz="94694"/>
  </p:normalViewPr>
  <p:slideViewPr>
    <p:cSldViewPr>
      <p:cViewPr>
        <p:scale>
          <a:sx n="126" d="100"/>
          <a:sy n="126" d="100"/>
        </p:scale>
        <p:origin x="936" y="64"/>
      </p:cViewPr>
      <p:guideLst>
        <p:guide orient="horz" pos="912"/>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017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8E4E1B40-3E11-D54C-9D00-64A5536EDD6F}"/>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97283" name="Rectangle 3">
            <a:extLst>
              <a:ext uri="{FF2B5EF4-FFF2-40B4-BE49-F238E27FC236}">
                <a16:creationId xmlns:a16="http://schemas.microsoft.com/office/drawing/2014/main" id="{BF6330B9-F0F3-294E-BE39-EEF55C84A52F}"/>
              </a:ext>
            </a:extLst>
          </p:cNvPr>
          <p:cNvSpPr>
            <a:spLocks noGrp="1" noChangeArrowheads="1"/>
          </p:cNvSpPr>
          <p:nvPr>
            <p:ph type="dt" sz="quarter" idx="1"/>
          </p:nvPr>
        </p:nvSpPr>
        <p:spPr bwMode="auto">
          <a:xfrm>
            <a:off x="3884613"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mn-cs"/>
              </a:defRPr>
            </a:lvl1pPr>
          </a:lstStyle>
          <a:p>
            <a:pPr>
              <a:defRPr/>
            </a:pPr>
            <a:endParaRPr lang="en-US"/>
          </a:p>
        </p:txBody>
      </p:sp>
      <p:sp>
        <p:nvSpPr>
          <p:cNvPr id="97284" name="Rectangle 4">
            <a:extLst>
              <a:ext uri="{FF2B5EF4-FFF2-40B4-BE49-F238E27FC236}">
                <a16:creationId xmlns:a16="http://schemas.microsoft.com/office/drawing/2014/main" id="{76BCB5EF-89BB-634F-B26F-F14F2AD6CBA4}"/>
              </a:ext>
            </a:extLst>
          </p:cNvPr>
          <p:cNvSpPr>
            <a:spLocks noGrp="1" noChangeArrowheads="1"/>
          </p:cNvSpPr>
          <p:nvPr>
            <p:ph type="ftr" sz="quarter" idx="2"/>
          </p:nvPr>
        </p:nvSpPr>
        <p:spPr bwMode="auto">
          <a:xfrm>
            <a:off x="0" y="8685213"/>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97285" name="Rectangle 5">
            <a:extLst>
              <a:ext uri="{FF2B5EF4-FFF2-40B4-BE49-F238E27FC236}">
                <a16:creationId xmlns:a16="http://schemas.microsoft.com/office/drawing/2014/main" id="{4A0F2DF4-242D-0E40-9ADD-2B10666A2B27}"/>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Times" charset="0"/>
                <a:ea typeface="ＭＳ Ｐゴシック" charset="-128"/>
              </a:defRPr>
            </a:lvl1pPr>
          </a:lstStyle>
          <a:p>
            <a:pPr>
              <a:defRPr/>
            </a:pPr>
            <a:fld id="{9D9C98D8-5EE9-8A48-83BF-A7D35EDBF7B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AFF234B-53C0-654E-A4B8-6554400C9EDB}"/>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4099" name="Rectangle 3">
            <a:extLst>
              <a:ext uri="{FF2B5EF4-FFF2-40B4-BE49-F238E27FC236}">
                <a16:creationId xmlns:a16="http://schemas.microsoft.com/office/drawing/2014/main" id="{E96A20FC-80DF-2D48-89E4-10269E63B411}"/>
              </a:ext>
            </a:extLst>
          </p:cNvPr>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mn-cs"/>
              </a:defRPr>
            </a:lvl1pPr>
          </a:lstStyle>
          <a:p>
            <a:pPr>
              <a:defRPr/>
            </a:pPr>
            <a:endParaRPr lang="en-US"/>
          </a:p>
        </p:txBody>
      </p:sp>
      <p:sp>
        <p:nvSpPr>
          <p:cNvPr id="2052" name="Rectangle 4">
            <a:extLst>
              <a:ext uri="{FF2B5EF4-FFF2-40B4-BE49-F238E27FC236}">
                <a16:creationId xmlns:a16="http://schemas.microsoft.com/office/drawing/2014/main" id="{C523D314-75C6-A645-A560-D19EF4564F4B}"/>
              </a:ext>
            </a:extLst>
          </p:cNvPr>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F7B3FE32-DAA5-9B48-81D3-FAA96C472ECD}"/>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FB5C03AD-A217-F240-ACD3-2CD23DF4AB6D}"/>
              </a:ext>
            </a:extLst>
          </p:cNvPr>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4103" name="Rectangle 7">
            <a:extLst>
              <a:ext uri="{FF2B5EF4-FFF2-40B4-BE49-F238E27FC236}">
                <a16:creationId xmlns:a16="http://schemas.microsoft.com/office/drawing/2014/main" id="{C66E4623-71C2-7446-8D26-E7D900AE4744}"/>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Times" charset="0"/>
                <a:ea typeface="ＭＳ Ｐゴシック" charset="-128"/>
              </a:defRPr>
            </a:lvl1pPr>
          </a:lstStyle>
          <a:p>
            <a:pPr>
              <a:defRPr/>
            </a:pPr>
            <a:fld id="{9E15EC8D-FFDD-214C-8F75-9506EE6A717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79EE58C8-5C87-9B42-93E9-A27BCE71591C}"/>
              </a:ext>
            </a:extLst>
          </p:cNvPr>
          <p:cNvSpPr>
            <a:spLocks noGrp="1" noRot="1" noChangeAspect="1" noChangeArrowheads="1" noTextEdit="1"/>
          </p:cNvSpPr>
          <p:nvPr>
            <p:ph type="sldImg"/>
          </p:nvPr>
        </p:nvSpPr>
        <p:spPr>
          <a:xfrm>
            <a:off x="685800" y="685800"/>
            <a:ext cx="5486400" cy="3429000"/>
          </a:xfrm>
          <a:ln/>
        </p:spPr>
      </p:sp>
      <p:sp>
        <p:nvSpPr>
          <p:cNvPr id="11266" name="Notes Placeholder 2">
            <a:extLst>
              <a:ext uri="{FF2B5EF4-FFF2-40B4-BE49-F238E27FC236}">
                <a16:creationId xmlns:a16="http://schemas.microsoft.com/office/drawing/2014/main" id="{2FCB6AAF-2BB3-904B-80A9-D98BA02A61F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ＭＳ Ｐゴシック" panose="020B0600070205080204" pitchFamily="34" charset="-128"/>
            </a:endParaRPr>
          </a:p>
        </p:txBody>
      </p:sp>
      <p:sp>
        <p:nvSpPr>
          <p:cNvPr id="11267" name="Slide Number Placeholder 3">
            <a:extLst>
              <a:ext uri="{FF2B5EF4-FFF2-40B4-BE49-F238E27FC236}">
                <a16:creationId xmlns:a16="http://schemas.microsoft.com/office/drawing/2014/main" id="{BBF33CC2-8159-E943-92E7-0EAB47EB9E6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7DED9DF7-BA7A-9948-BDFB-3D93EF4826A7}" type="slidenum">
              <a:rPr lang="en-US" altLang="en-US" sz="1200" smtClean="0"/>
              <a:pPr/>
              <a:t>7</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5760" y="533400"/>
            <a:ext cx="4114800" cy="1143000"/>
          </a:xfrm>
        </p:spPr>
        <p:txBody>
          <a:bodyPr anchor="b"/>
          <a:lstStyle>
            <a:lvl1pPr>
              <a:defRPr sz="3200" b="0">
                <a:solidFill>
                  <a:srgbClr val="F5E98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65760" y="1828800"/>
            <a:ext cx="4114800" cy="1752600"/>
          </a:xfrm>
        </p:spPr>
        <p:txBody>
          <a:bodyPr/>
          <a:lstStyle>
            <a:lvl1pPr marL="0" indent="0">
              <a:buFontTx/>
              <a:buNone/>
              <a:defRPr sz="2800"/>
            </a:lvl1pPr>
          </a:lstStyle>
          <a:p>
            <a:pPr lvl="0"/>
            <a:r>
              <a:rPr lang="en-US" noProof="0"/>
              <a:t>Click to edit Master subtitle style</a:t>
            </a:r>
          </a:p>
        </p:txBody>
      </p:sp>
    </p:spTree>
    <p:extLst>
      <p:ext uri="{BB962C8B-B14F-4D97-AF65-F5344CB8AC3E}">
        <p14:creationId xmlns:p14="http://schemas.microsoft.com/office/powerpoint/2010/main" val="12855808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61281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3860" y="304800"/>
            <a:ext cx="267462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304800"/>
            <a:ext cx="784098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49805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88993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1"/>
            <a:ext cx="932688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015975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219200"/>
            <a:ext cx="466344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219200"/>
            <a:ext cx="466344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32704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987552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669955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2407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1669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3050"/>
            <a:ext cx="360997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35513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0"/>
            <a:ext cx="658368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164629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CAE5C45-F0EF-B442-BA4A-69156FB22A4D}"/>
              </a:ext>
            </a:extLst>
          </p:cNvPr>
          <p:cNvSpPr>
            <a:spLocks noGrp="1" noChangeArrowheads="1"/>
          </p:cNvSpPr>
          <p:nvPr>
            <p:ph type="title"/>
          </p:nvPr>
        </p:nvSpPr>
        <p:spPr bwMode="auto">
          <a:xfrm>
            <a:off x="0" y="304800"/>
            <a:ext cx="1069848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800F7AF-9EB9-7E40-A1E9-F2C35425F7D5}"/>
              </a:ext>
            </a:extLst>
          </p:cNvPr>
          <p:cNvSpPr>
            <a:spLocks noGrp="1" noChangeArrowheads="1"/>
          </p:cNvSpPr>
          <p:nvPr>
            <p:ph type="body" idx="1"/>
          </p:nvPr>
        </p:nvSpPr>
        <p:spPr bwMode="auto">
          <a:xfrm>
            <a:off x="731520" y="1219200"/>
            <a:ext cx="950976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Wingdings" pitchFamily="2" charset="2"/>
        <a:buChar char="§"/>
        <a:defRPr sz="2000" b="1">
          <a:solidFill>
            <a:schemeClr val="tx1"/>
          </a:solidFill>
          <a:latin typeface="+mn-lt"/>
          <a:ea typeface="+mn-ea"/>
        </a:defRPr>
      </a:lvl2pPr>
      <a:lvl3pPr marL="1143000" indent="-228600" algn="l" rtl="0" eaLnBrk="0" fontAlgn="base" hangingPunct="0">
        <a:spcBef>
          <a:spcPct val="20000"/>
        </a:spcBef>
        <a:spcAft>
          <a:spcPct val="0"/>
        </a:spcAft>
        <a:buChar char="•"/>
        <a:defRPr b="1">
          <a:solidFill>
            <a:schemeClr val="tx1"/>
          </a:solidFill>
          <a:latin typeface="+mn-lt"/>
          <a:ea typeface="+mn-ea"/>
        </a:defRPr>
      </a:lvl3pPr>
      <a:lvl4pPr marL="1600200" indent="-228600" algn="l" rtl="0" eaLnBrk="0" fontAlgn="base" hangingPunct="0">
        <a:spcBef>
          <a:spcPct val="20000"/>
        </a:spcBef>
        <a:spcAft>
          <a:spcPct val="0"/>
        </a:spcAft>
        <a:buChar char="–"/>
        <a:defRPr b="1">
          <a:solidFill>
            <a:schemeClr val="tx1"/>
          </a:solidFill>
          <a:latin typeface="+mn-lt"/>
          <a:ea typeface="+mn-ea"/>
        </a:defRPr>
      </a:lvl4pPr>
      <a:lvl5pPr marL="2057400" indent="-228600" algn="l" rtl="0" eaLnBrk="0" fontAlgn="base" hangingPunct="0">
        <a:spcBef>
          <a:spcPct val="20000"/>
        </a:spcBef>
        <a:spcAft>
          <a:spcPct val="0"/>
        </a:spcAft>
        <a:buChar char="»"/>
        <a:defRPr b="1">
          <a:solidFill>
            <a:schemeClr val="tx1"/>
          </a:solidFill>
          <a:latin typeface="+mn-lt"/>
          <a:ea typeface="+mn-ea"/>
        </a:defRPr>
      </a:lvl5pPr>
      <a:lvl6pPr marL="2514600" indent="-228600" algn="l" rtl="0" fontAlgn="base">
        <a:spcBef>
          <a:spcPct val="20000"/>
        </a:spcBef>
        <a:spcAft>
          <a:spcPct val="0"/>
        </a:spcAft>
        <a:buChar char="»"/>
        <a:defRPr b="1">
          <a:solidFill>
            <a:schemeClr val="tx1"/>
          </a:solidFill>
          <a:latin typeface="+mn-lt"/>
          <a:ea typeface="+mn-ea"/>
        </a:defRPr>
      </a:lvl6pPr>
      <a:lvl7pPr marL="2971800" indent="-228600" algn="l" rtl="0" fontAlgn="base">
        <a:spcBef>
          <a:spcPct val="20000"/>
        </a:spcBef>
        <a:spcAft>
          <a:spcPct val="0"/>
        </a:spcAft>
        <a:buChar char="»"/>
        <a:defRPr b="1">
          <a:solidFill>
            <a:schemeClr val="tx1"/>
          </a:solidFill>
          <a:latin typeface="+mn-lt"/>
          <a:ea typeface="+mn-ea"/>
        </a:defRPr>
      </a:lvl7pPr>
      <a:lvl8pPr marL="3429000" indent="-228600" algn="l" rtl="0" fontAlgn="base">
        <a:spcBef>
          <a:spcPct val="20000"/>
        </a:spcBef>
        <a:spcAft>
          <a:spcPct val="0"/>
        </a:spcAft>
        <a:buChar char="»"/>
        <a:defRPr b="1">
          <a:solidFill>
            <a:schemeClr val="tx1"/>
          </a:solidFill>
          <a:latin typeface="+mn-lt"/>
          <a:ea typeface="+mn-ea"/>
        </a:defRPr>
      </a:lvl8pPr>
      <a:lvl9pPr marL="3886200" indent="-228600" algn="l" rtl="0" fontAlgn="base">
        <a:spcBef>
          <a:spcPct val="20000"/>
        </a:spcBef>
        <a:spcAft>
          <a:spcPct val="0"/>
        </a:spcAft>
        <a:buChar char="»"/>
        <a:defRPr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hs.iastate.edu/sites/default/files/uploads/publications/manuals/labsm.pdf" TargetMode="External"/><Relationship Id="rId2" Type="http://schemas.openxmlformats.org/officeDocument/2006/relationships/hyperlink" Target="https://www.ece.iastate.edu/~alexs/classes/2022_Fall_281/policies/labsafetyprocedures_updated_082415.pdf" TargetMode="External"/><Relationship Id="rId1" Type="http://schemas.openxmlformats.org/officeDocument/2006/relationships/slideLayout" Target="../slideLayouts/slideLayout2.xml"/><Relationship Id="rId4" Type="http://schemas.openxmlformats.org/officeDocument/2006/relationships/hyperlink" Target="http://www.ece.iastate.edu/the-department/safet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9.emf"/><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Screen shot 2013-08-28 at 12.04.38 PM.png">
            <a:extLst>
              <a:ext uri="{FF2B5EF4-FFF2-40B4-BE49-F238E27FC236}">
                <a16:creationId xmlns:a16="http://schemas.microsoft.com/office/drawing/2014/main" id="{B1A0071E-8F41-4049-A1F7-40A859D541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1"/>
            <a:ext cx="27432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0" name="Rectangle 2">
            <a:extLst>
              <a:ext uri="{FF2B5EF4-FFF2-40B4-BE49-F238E27FC236}">
                <a16:creationId xmlns:a16="http://schemas.microsoft.com/office/drawing/2014/main" id="{112E5AE6-CCBE-B44B-A50B-DFB1541A85F4}"/>
              </a:ext>
            </a:extLst>
          </p:cNvPr>
          <p:cNvSpPr>
            <a:spLocks noGrp="1" noChangeArrowheads="1"/>
          </p:cNvSpPr>
          <p:nvPr>
            <p:ph type="body" idx="1"/>
          </p:nvPr>
        </p:nvSpPr>
        <p:spPr>
          <a:xfrm>
            <a:off x="914400" y="4648200"/>
            <a:ext cx="9144000" cy="1524000"/>
          </a:xfrm>
        </p:spPr>
        <p:txBody>
          <a:bodyPr/>
          <a:lstStyle/>
          <a:p>
            <a:pPr algn="ctr" eaLnBrk="1" hangingPunct="1">
              <a:buFontTx/>
              <a:buNone/>
              <a:defRPr/>
            </a:pPr>
            <a:r>
              <a:rPr lang="en-US" sz="2800" dirty="0">
                <a:cs typeface="+mn-cs"/>
              </a:rPr>
              <a:t>Instructor: Alexander Stoytchev</a:t>
            </a:r>
          </a:p>
          <a:p>
            <a:pPr algn="ctr" eaLnBrk="1" hangingPunct="1">
              <a:buFontTx/>
              <a:buNone/>
              <a:defRPr/>
            </a:pPr>
            <a:endParaRPr lang="en-US" sz="2800" dirty="0">
              <a:cs typeface="+mn-cs"/>
            </a:endParaRPr>
          </a:p>
          <a:p>
            <a:pPr algn="ctr" eaLnBrk="1" hangingPunct="1">
              <a:buFontTx/>
              <a:buNone/>
              <a:defRPr/>
            </a:pPr>
            <a:r>
              <a:rPr lang="en-US" dirty="0">
                <a:cs typeface="+mn-cs"/>
              </a:rPr>
              <a:t>http://</a:t>
            </a:r>
            <a:r>
              <a:rPr lang="en-US" dirty="0" err="1">
                <a:cs typeface="+mn-cs"/>
              </a:rPr>
              <a:t>www.ece.iastate.edu</a:t>
            </a:r>
            <a:r>
              <a:rPr lang="en-US" dirty="0">
                <a:cs typeface="+mn-cs"/>
              </a:rPr>
              <a:t>/~</a:t>
            </a:r>
            <a:r>
              <a:rPr lang="en-US" dirty="0" err="1">
                <a:cs typeface="+mn-cs"/>
              </a:rPr>
              <a:t>alexs</a:t>
            </a:r>
            <a:r>
              <a:rPr lang="en-US" dirty="0">
                <a:cs typeface="+mn-cs"/>
              </a:rPr>
              <a:t>/classes/</a:t>
            </a:r>
          </a:p>
        </p:txBody>
      </p:sp>
      <p:sp>
        <p:nvSpPr>
          <p:cNvPr id="4099" name="Rectangle 4">
            <a:extLst>
              <a:ext uri="{FF2B5EF4-FFF2-40B4-BE49-F238E27FC236}">
                <a16:creationId xmlns:a16="http://schemas.microsoft.com/office/drawing/2014/main" id="{3364D228-7D6E-C344-9619-461046CA9212}"/>
              </a:ext>
            </a:extLst>
          </p:cNvPr>
          <p:cNvSpPr>
            <a:spLocks noChangeArrowheads="1"/>
          </p:cNvSpPr>
          <p:nvPr/>
        </p:nvSpPr>
        <p:spPr bwMode="auto">
          <a:xfrm>
            <a:off x="3948113" y="877889"/>
            <a:ext cx="61087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dirty="0" err="1"/>
              <a:t>CprE</a:t>
            </a:r>
            <a:r>
              <a:rPr lang="en-US" altLang="en-US" sz="3600" dirty="0"/>
              <a:t> 2810: </a:t>
            </a:r>
            <a:br>
              <a:rPr lang="en-US" altLang="en-US" sz="3600" dirty="0"/>
            </a:br>
            <a:r>
              <a:rPr lang="en-US" altLang="en-US" sz="3600" dirty="0"/>
              <a:t>Digital Logic</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8C37584-92AC-7F17-E8A2-8203E8E90819}"/>
              </a:ext>
            </a:extLst>
          </p:cNvPr>
          <p:cNvPicPr>
            <a:picLocks noChangeAspect="1"/>
          </p:cNvPicPr>
          <p:nvPr/>
        </p:nvPicPr>
        <p:blipFill>
          <a:blip r:embed="rId2"/>
          <a:stretch>
            <a:fillRect/>
          </a:stretch>
        </p:blipFill>
        <p:spPr>
          <a:xfrm>
            <a:off x="1752600" y="1371600"/>
            <a:ext cx="7772400" cy="4303305"/>
          </a:xfrm>
          <a:prstGeom prst="rect">
            <a:avLst/>
          </a:prstGeom>
        </p:spPr>
      </p:pic>
      <p:sp>
        <p:nvSpPr>
          <p:cNvPr id="2" name="Frame 1">
            <a:extLst>
              <a:ext uri="{FF2B5EF4-FFF2-40B4-BE49-F238E27FC236}">
                <a16:creationId xmlns:a16="http://schemas.microsoft.com/office/drawing/2014/main" id="{30CD6D2A-9F04-8EF1-E09F-BB92A6667BA2}"/>
              </a:ext>
            </a:extLst>
          </p:cNvPr>
          <p:cNvSpPr/>
          <p:nvPr/>
        </p:nvSpPr>
        <p:spPr bwMode="auto">
          <a:xfrm>
            <a:off x="1739462" y="4876800"/>
            <a:ext cx="4419600" cy="441325"/>
          </a:xfrm>
          <a:prstGeom prst="frame">
            <a:avLst>
              <a:gd name="adj1" fmla="val 0"/>
            </a:avLst>
          </a:prstGeom>
          <a:noFill/>
          <a:ln w="38100" cap="flat" cmpd="sng" algn="ctr">
            <a:solidFill>
              <a:srgbClr val="FF0000"/>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4" name="TextBox 6">
            <a:extLst>
              <a:ext uri="{FF2B5EF4-FFF2-40B4-BE49-F238E27FC236}">
                <a16:creationId xmlns:a16="http://schemas.microsoft.com/office/drawing/2014/main" id="{A5EC56E3-3E92-26F7-0E01-4F2DDCD1EB82}"/>
              </a:ext>
            </a:extLst>
          </p:cNvPr>
          <p:cNvSpPr txBox="1">
            <a:spLocks noChangeArrowheads="1"/>
          </p:cNvSpPr>
          <p:nvPr/>
        </p:nvSpPr>
        <p:spPr bwMode="auto">
          <a:xfrm>
            <a:off x="4101663" y="5541962"/>
            <a:ext cx="3529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b="0">
                <a:solidFill>
                  <a:srgbClr val="FF0000"/>
                </a:solidFill>
                <a:latin typeface="Times" pitchFamily="2" charset="0"/>
              </a:rPr>
              <a:t>During the lab next week,</a:t>
            </a:r>
          </a:p>
          <a:p>
            <a:pPr algn="ctr">
              <a:spcBef>
                <a:spcPct val="0"/>
              </a:spcBef>
              <a:buFontTx/>
              <a:buNone/>
            </a:pPr>
            <a:r>
              <a:rPr lang="en-US" altLang="en-US" b="0">
                <a:solidFill>
                  <a:srgbClr val="FF0000"/>
                </a:solidFill>
                <a:latin typeface="Times" pitchFamily="2" charset="0"/>
              </a:rPr>
              <a:t>download this ZIP file and </a:t>
            </a:r>
          </a:p>
          <a:p>
            <a:pPr algn="ctr">
              <a:spcBef>
                <a:spcPct val="0"/>
              </a:spcBef>
              <a:buFontTx/>
              <a:buNone/>
            </a:pPr>
            <a:r>
              <a:rPr lang="en-US" altLang="en-US" b="0">
                <a:solidFill>
                  <a:srgbClr val="FF0000"/>
                </a:solidFill>
                <a:latin typeface="Times" pitchFamily="2" charset="0"/>
              </a:rPr>
              <a:t>follow the instructions.</a:t>
            </a:r>
          </a:p>
        </p:txBody>
      </p:sp>
    </p:spTree>
    <p:extLst>
      <p:ext uri="{BB962C8B-B14F-4D97-AF65-F5344CB8AC3E}">
        <p14:creationId xmlns:p14="http://schemas.microsoft.com/office/powerpoint/2010/main" val="1213741833"/>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Box 3">
            <a:extLst>
              <a:ext uri="{FF2B5EF4-FFF2-40B4-BE49-F238E27FC236}">
                <a16:creationId xmlns:a16="http://schemas.microsoft.com/office/drawing/2014/main" id="{D4CFB06F-DCF4-D64B-A138-06591DE3323F}"/>
              </a:ext>
            </a:extLst>
          </p:cNvPr>
          <p:cNvSpPr txBox="1">
            <a:spLocks noChangeArrowheads="1"/>
          </p:cNvSpPr>
          <p:nvPr/>
        </p:nvSpPr>
        <p:spPr bwMode="auto">
          <a:xfrm>
            <a:off x="7570788" y="64770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2.12 from the textbook ]</a:t>
            </a:r>
          </a:p>
        </p:txBody>
      </p:sp>
      <p:sp>
        <p:nvSpPr>
          <p:cNvPr id="5" name="Rectangle 2">
            <a:extLst>
              <a:ext uri="{FF2B5EF4-FFF2-40B4-BE49-F238E27FC236}">
                <a16:creationId xmlns:a16="http://schemas.microsoft.com/office/drawing/2014/main" id="{529536E4-C96D-F444-8037-6F00DB986E89}"/>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0595" name="Picture 1" descr="Screen shot 2013-08-30 at 10.05.08 AM.png">
            <a:extLst>
              <a:ext uri="{FF2B5EF4-FFF2-40B4-BE49-F238E27FC236}">
                <a16:creationId xmlns:a16="http://schemas.microsoft.com/office/drawing/2014/main" id="{7B7D5936-6DBC-0C45-8991-8F1091DAA3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3">
            <a:extLst>
              <a:ext uri="{FF2B5EF4-FFF2-40B4-BE49-F238E27FC236}">
                <a16:creationId xmlns:a16="http://schemas.microsoft.com/office/drawing/2014/main" id="{06DAC35E-7F39-6E47-888B-5165482E0943}"/>
              </a:ext>
            </a:extLst>
          </p:cNvPr>
          <p:cNvSpPr txBox="1">
            <a:spLocks noChangeArrowheads="1"/>
          </p:cNvSpPr>
          <p:nvPr/>
        </p:nvSpPr>
        <p:spPr bwMode="auto">
          <a:xfrm>
            <a:off x="7570788" y="64770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2.12 from the textbook ]</a:t>
            </a:r>
          </a:p>
        </p:txBody>
      </p:sp>
      <p:sp>
        <p:nvSpPr>
          <p:cNvPr id="5" name="Rectangle 2">
            <a:extLst>
              <a:ext uri="{FF2B5EF4-FFF2-40B4-BE49-F238E27FC236}">
                <a16:creationId xmlns:a16="http://schemas.microsoft.com/office/drawing/2014/main" id="{59A1D7F9-8810-6342-A6C1-4F236CE13D95}"/>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1619" name="Picture 1" descr="Screen shot 2013-08-30 at 10.05.08 AM.png">
            <a:extLst>
              <a:ext uri="{FF2B5EF4-FFF2-40B4-BE49-F238E27FC236}">
                <a16:creationId xmlns:a16="http://schemas.microsoft.com/office/drawing/2014/main" id="{DA487EFB-647B-A04A-860E-488BA31BC2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0" name="Picture 2" descr="Screen shot 2013-08-30 at 10.05.25 AM.png">
            <a:extLst>
              <a:ext uri="{FF2B5EF4-FFF2-40B4-BE49-F238E27FC236}">
                <a16:creationId xmlns:a16="http://schemas.microsoft.com/office/drawing/2014/main" id="{2444ED92-1681-D44B-B3EA-A6D561410B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31C47EE-3EA9-1948-852D-CFAA198EED33}"/>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2642" name="Picture 1" descr="Screen shot 2013-08-30 at 10.05.08 AM.png">
            <a:extLst>
              <a:ext uri="{FF2B5EF4-FFF2-40B4-BE49-F238E27FC236}">
                <a16:creationId xmlns:a16="http://schemas.microsoft.com/office/drawing/2014/main" id="{5D8E7F22-79D4-7F47-A057-403978535D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3" name="Picture 2" descr="Screen shot 2013-08-30 at 10.05.25 AM.png">
            <a:extLst>
              <a:ext uri="{FF2B5EF4-FFF2-40B4-BE49-F238E27FC236}">
                <a16:creationId xmlns:a16="http://schemas.microsoft.com/office/drawing/2014/main" id="{E09E57AE-470E-D44D-973C-2CDC584501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Rectangle 5">
            <a:extLst>
              <a:ext uri="{FF2B5EF4-FFF2-40B4-BE49-F238E27FC236}">
                <a16:creationId xmlns:a16="http://schemas.microsoft.com/office/drawing/2014/main" id="{84BEA17C-8BAC-4347-BF41-C2F3E63381AF}"/>
              </a:ext>
            </a:extLst>
          </p:cNvPr>
          <p:cNvSpPr>
            <a:spLocks noChangeArrowheads="1"/>
          </p:cNvSpPr>
          <p:nvPr/>
        </p:nvSpPr>
        <p:spPr bwMode="auto">
          <a:xfrm>
            <a:off x="2057400" y="1447800"/>
            <a:ext cx="65532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E99B6EA-D86B-AA46-891D-00BB0F6BB211}"/>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3666" name="Picture 1" descr="Screen shot 2013-08-30 at 10.05.08 AM.png">
            <a:extLst>
              <a:ext uri="{FF2B5EF4-FFF2-40B4-BE49-F238E27FC236}">
                <a16:creationId xmlns:a16="http://schemas.microsoft.com/office/drawing/2014/main" id="{11C5EFAD-F3D2-7F48-88E3-39C1A04C17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2" descr="Screen shot 2013-08-30 at 10.05.25 AM.png">
            <a:extLst>
              <a:ext uri="{FF2B5EF4-FFF2-40B4-BE49-F238E27FC236}">
                <a16:creationId xmlns:a16="http://schemas.microsoft.com/office/drawing/2014/main" id="{F20EE9BA-CBB4-1741-B5FF-3024D22449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Rectangle 5">
            <a:extLst>
              <a:ext uri="{FF2B5EF4-FFF2-40B4-BE49-F238E27FC236}">
                <a16:creationId xmlns:a16="http://schemas.microsoft.com/office/drawing/2014/main" id="{7FFC48A3-4704-6D4C-9BBF-9B2828F42559}"/>
              </a:ext>
            </a:extLst>
          </p:cNvPr>
          <p:cNvSpPr>
            <a:spLocks noChangeArrowheads="1"/>
          </p:cNvSpPr>
          <p:nvPr/>
        </p:nvSpPr>
        <p:spPr bwMode="auto">
          <a:xfrm>
            <a:off x="2057400" y="1447800"/>
            <a:ext cx="65532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3669" name="Rectangle 6">
            <a:extLst>
              <a:ext uri="{FF2B5EF4-FFF2-40B4-BE49-F238E27FC236}">
                <a16:creationId xmlns:a16="http://schemas.microsoft.com/office/drawing/2014/main" id="{2F25CE03-F73C-4744-86F6-538036B2357E}"/>
              </a:ext>
            </a:extLst>
          </p:cNvPr>
          <p:cNvSpPr>
            <a:spLocks noChangeArrowheads="1"/>
          </p:cNvSpPr>
          <p:nvPr/>
        </p:nvSpPr>
        <p:spPr bwMode="auto">
          <a:xfrm rot="16200000">
            <a:off x="2781300" y="4991100"/>
            <a:ext cx="25146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7DB0507-7C70-D74D-BDB7-6005F120B094}"/>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4690" name="Picture 1" descr="Screen shot 2013-08-30 at 10.05.08 AM.png">
            <a:extLst>
              <a:ext uri="{FF2B5EF4-FFF2-40B4-BE49-F238E27FC236}">
                <a16:creationId xmlns:a16="http://schemas.microsoft.com/office/drawing/2014/main" id="{567E489F-A2A5-2349-BD1B-68FCB43D57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2" descr="Screen shot 2013-08-30 at 10.05.25 AM.png">
            <a:extLst>
              <a:ext uri="{FF2B5EF4-FFF2-40B4-BE49-F238E27FC236}">
                <a16:creationId xmlns:a16="http://schemas.microsoft.com/office/drawing/2014/main" id="{8B96A2CB-EC04-AF48-B971-02AA4112FA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9BD7D90-9CDD-4D44-AEBA-8542A2CD6D80}"/>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5714" name="Picture 1" descr="Screen shot 2013-08-30 at 10.05.08 AM.png">
            <a:extLst>
              <a:ext uri="{FF2B5EF4-FFF2-40B4-BE49-F238E27FC236}">
                <a16:creationId xmlns:a16="http://schemas.microsoft.com/office/drawing/2014/main" id="{76F6BE92-DDED-0742-A1ED-926E7A0400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5" name="Picture 2" descr="Screen shot 2013-08-30 at 10.05.25 AM.png">
            <a:extLst>
              <a:ext uri="{FF2B5EF4-FFF2-40B4-BE49-F238E27FC236}">
                <a16:creationId xmlns:a16="http://schemas.microsoft.com/office/drawing/2014/main" id="{CB94505E-2068-6B4E-A9BB-09876412DD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Rectangle 5">
            <a:extLst>
              <a:ext uri="{FF2B5EF4-FFF2-40B4-BE49-F238E27FC236}">
                <a16:creationId xmlns:a16="http://schemas.microsoft.com/office/drawing/2014/main" id="{6A930C36-EE70-CA44-AABB-D89E1DF262EC}"/>
              </a:ext>
            </a:extLst>
          </p:cNvPr>
          <p:cNvSpPr>
            <a:spLocks noChangeArrowheads="1"/>
          </p:cNvSpPr>
          <p:nvPr/>
        </p:nvSpPr>
        <p:spPr bwMode="auto">
          <a:xfrm>
            <a:off x="2057400" y="1905000"/>
            <a:ext cx="65532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D248A4D-CFE6-4D45-BAF2-560B9DE4FB2D}"/>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6738" name="Picture 1" descr="Screen shot 2013-08-30 at 10.05.08 AM.png">
            <a:extLst>
              <a:ext uri="{FF2B5EF4-FFF2-40B4-BE49-F238E27FC236}">
                <a16:creationId xmlns:a16="http://schemas.microsoft.com/office/drawing/2014/main" id="{EAC4F857-778B-4E4F-9251-A02F102440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9" name="Picture 2" descr="Screen shot 2013-08-30 at 10.05.25 AM.png">
            <a:extLst>
              <a:ext uri="{FF2B5EF4-FFF2-40B4-BE49-F238E27FC236}">
                <a16:creationId xmlns:a16="http://schemas.microsoft.com/office/drawing/2014/main" id="{6DE24F4D-4DD1-6843-9965-BC85EFB506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Rectangle 5">
            <a:extLst>
              <a:ext uri="{FF2B5EF4-FFF2-40B4-BE49-F238E27FC236}">
                <a16:creationId xmlns:a16="http://schemas.microsoft.com/office/drawing/2014/main" id="{E42123E9-DCFF-BC43-8B58-A7FBD3352249}"/>
              </a:ext>
            </a:extLst>
          </p:cNvPr>
          <p:cNvSpPr>
            <a:spLocks noChangeArrowheads="1"/>
          </p:cNvSpPr>
          <p:nvPr/>
        </p:nvSpPr>
        <p:spPr bwMode="auto">
          <a:xfrm>
            <a:off x="2057400" y="1905000"/>
            <a:ext cx="65532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6741" name="Rectangle 6">
            <a:extLst>
              <a:ext uri="{FF2B5EF4-FFF2-40B4-BE49-F238E27FC236}">
                <a16:creationId xmlns:a16="http://schemas.microsoft.com/office/drawing/2014/main" id="{30E0A457-CF23-D640-BFF1-483C6899F8B1}"/>
              </a:ext>
            </a:extLst>
          </p:cNvPr>
          <p:cNvSpPr>
            <a:spLocks noChangeArrowheads="1"/>
          </p:cNvSpPr>
          <p:nvPr/>
        </p:nvSpPr>
        <p:spPr bwMode="auto">
          <a:xfrm rot="16200000">
            <a:off x="3314700" y="4991100"/>
            <a:ext cx="25146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4534061-7B2D-A54D-905E-F72D36E53716}"/>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7762" name="Picture 1" descr="Screen shot 2013-08-30 at 10.05.08 AM.png">
            <a:extLst>
              <a:ext uri="{FF2B5EF4-FFF2-40B4-BE49-F238E27FC236}">
                <a16:creationId xmlns:a16="http://schemas.microsoft.com/office/drawing/2014/main" id="{207BE3FA-F02A-F64E-BEDB-D9209A40DE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Picture 2" descr="Screen shot 2013-08-30 at 10.05.25 AM.png">
            <a:extLst>
              <a:ext uri="{FF2B5EF4-FFF2-40B4-BE49-F238E27FC236}">
                <a16:creationId xmlns:a16="http://schemas.microsoft.com/office/drawing/2014/main" id="{AC429AF1-A563-F849-B6C4-AF24EA93FD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A96E28E-9FDA-674C-B10F-56647DCE1B6E}"/>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8786" name="Picture 1" descr="Screen shot 2013-08-30 at 10.05.08 AM.png">
            <a:extLst>
              <a:ext uri="{FF2B5EF4-FFF2-40B4-BE49-F238E27FC236}">
                <a16:creationId xmlns:a16="http://schemas.microsoft.com/office/drawing/2014/main" id="{8E9ADFD8-544E-1941-886F-1A3A30FE41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7" name="Picture 2" descr="Screen shot 2013-08-30 at 10.05.25 AM.png">
            <a:extLst>
              <a:ext uri="{FF2B5EF4-FFF2-40B4-BE49-F238E27FC236}">
                <a16:creationId xmlns:a16="http://schemas.microsoft.com/office/drawing/2014/main" id="{EA4A9340-3D30-0244-84CD-AE280C2F72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5">
            <a:extLst>
              <a:ext uri="{FF2B5EF4-FFF2-40B4-BE49-F238E27FC236}">
                <a16:creationId xmlns:a16="http://schemas.microsoft.com/office/drawing/2014/main" id="{5F97D251-C574-5240-BC63-F7873EC35301}"/>
              </a:ext>
            </a:extLst>
          </p:cNvPr>
          <p:cNvSpPr>
            <a:spLocks noChangeArrowheads="1"/>
          </p:cNvSpPr>
          <p:nvPr/>
        </p:nvSpPr>
        <p:spPr bwMode="auto">
          <a:xfrm>
            <a:off x="41148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8789" name="Rectangle 11">
            <a:extLst>
              <a:ext uri="{FF2B5EF4-FFF2-40B4-BE49-F238E27FC236}">
                <a16:creationId xmlns:a16="http://schemas.microsoft.com/office/drawing/2014/main" id="{CD48A10E-9182-8B43-BBDB-C3BBEF1D8D6E}"/>
              </a:ext>
            </a:extLst>
          </p:cNvPr>
          <p:cNvSpPr>
            <a:spLocks noChangeArrowheads="1"/>
          </p:cNvSpPr>
          <p:nvPr/>
        </p:nvSpPr>
        <p:spPr bwMode="auto">
          <a:xfrm>
            <a:off x="53340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8790" name="Rectangle 12">
            <a:extLst>
              <a:ext uri="{FF2B5EF4-FFF2-40B4-BE49-F238E27FC236}">
                <a16:creationId xmlns:a16="http://schemas.microsoft.com/office/drawing/2014/main" id="{DD5B0414-D998-9B43-B172-5343692B426B}"/>
              </a:ext>
            </a:extLst>
          </p:cNvPr>
          <p:cNvSpPr>
            <a:spLocks noChangeArrowheads="1"/>
          </p:cNvSpPr>
          <p:nvPr/>
        </p:nvSpPr>
        <p:spPr bwMode="auto">
          <a:xfrm>
            <a:off x="65532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8791" name="Rectangle 13">
            <a:extLst>
              <a:ext uri="{FF2B5EF4-FFF2-40B4-BE49-F238E27FC236}">
                <a16:creationId xmlns:a16="http://schemas.microsoft.com/office/drawing/2014/main" id="{A57D8E7B-D6DE-6F47-B39F-B0F036C0A23D}"/>
              </a:ext>
            </a:extLst>
          </p:cNvPr>
          <p:cNvSpPr>
            <a:spLocks noChangeArrowheads="1"/>
          </p:cNvSpPr>
          <p:nvPr/>
        </p:nvSpPr>
        <p:spPr bwMode="auto">
          <a:xfrm>
            <a:off x="76962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8792" name="Rectangle 14">
            <a:extLst>
              <a:ext uri="{FF2B5EF4-FFF2-40B4-BE49-F238E27FC236}">
                <a16:creationId xmlns:a16="http://schemas.microsoft.com/office/drawing/2014/main" id="{2320CC3E-57D3-0943-903B-55DD4A2030EA}"/>
              </a:ext>
            </a:extLst>
          </p:cNvPr>
          <p:cNvSpPr>
            <a:spLocks noChangeArrowheads="1"/>
          </p:cNvSpPr>
          <p:nvPr/>
        </p:nvSpPr>
        <p:spPr bwMode="auto">
          <a:xfrm>
            <a:off x="20574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8C37584-92AC-7F17-E8A2-8203E8E90819}"/>
              </a:ext>
            </a:extLst>
          </p:cNvPr>
          <p:cNvPicPr>
            <a:picLocks noChangeAspect="1"/>
          </p:cNvPicPr>
          <p:nvPr/>
        </p:nvPicPr>
        <p:blipFill>
          <a:blip r:embed="rId2"/>
          <a:stretch>
            <a:fillRect/>
          </a:stretch>
        </p:blipFill>
        <p:spPr>
          <a:xfrm>
            <a:off x="1752600" y="1371600"/>
            <a:ext cx="7772400" cy="4303305"/>
          </a:xfrm>
          <a:prstGeom prst="rect">
            <a:avLst/>
          </a:prstGeom>
        </p:spPr>
      </p:pic>
      <p:sp>
        <p:nvSpPr>
          <p:cNvPr id="2" name="Frame 1">
            <a:extLst>
              <a:ext uri="{FF2B5EF4-FFF2-40B4-BE49-F238E27FC236}">
                <a16:creationId xmlns:a16="http://schemas.microsoft.com/office/drawing/2014/main" id="{CB92BAED-C1B7-E1AC-5860-29D4EC25D365}"/>
              </a:ext>
            </a:extLst>
          </p:cNvPr>
          <p:cNvSpPr/>
          <p:nvPr/>
        </p:nvSpPr>
        <p:spPr bwMode="auto">
          <a:xfrm>
            <a:off x="1752600" y="3810000"/>
            <a:ext cx="4572000" cy="355600"/>
          </a:xfrm>
          <a:prstGeom prst="frame">
            <a:avLst>
              <a:gd name="adj1" fmla="val 0"/>
            </a:avLst>
          </a:prstGeom>
          <a:noFill/>
          <a:ln w="38100" cap="flat" cmpd="sng" algn="ctr">
            <a:solidFill>
              <a:srgbClr val="FF0000"/>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4" name="TextBox 6">
            <a:extLst>
              <a:ext uri="{FF2B5EF4-FFF2-40B4-BE49-F238E27FC236}">
                <a16:creationId xmlns:a16="http://schemas.microsoft.com/office/drawing/2014/main" id="{87785186-9A69-D863-4809-FB5D37BA8E87}"/>
              </a:ext>
            </a:extLst>
          </p:cNvPr>
          <p:cNvSpPr txBox="1">
            <a:spLocks noChangeArrowheads="1"/>
          </p:cNvSpPr>
          <p:nvPr/>
        </p:nvSpPr>
        <p:spPr bwMode="auto">
          <a:xfrm>
            <a:off x="3962401" y="5360989"/>
            <a:ext cx="28416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b="0">
                <a:solidFill>
                  <a:srgbClr val="FF0000"/>
                </a:solidFill>
                <a:latin typeface="Times" pitchFamily="2" charset="0"/>
              </a:rPr>
              <a:t>Print this file, </a:t>
            </a:r>
          </a:p>
          <a:p>
            <a:pPr algn="ctr">
              <a:spcBef>
                <a:spcPct val="0"/>
              </a:spcBef>
              <a:buFontTx/>
              <a:buNone/>
            </a:pPr>
            <a:r>
              <a:rPr lang="en-US" altLang="en-US" b="0">
                <a:solidFill>
                  <a:srgbClr val="FF0000"/>
                </a:solidFill>
                <a:latin typeface="Times" pitchFamily="2" charset="0"/>
              </a:rPr>
              <a:t>complete the prelab, </a:t>
            </a:r>
          </a:p>
          <a:p>
            <a:pPr algn="ctr">
              <a:spcBef>
                <a:spcPct val="0"/>
              </a:spcBef>
              <a:buFontTx/>
              <a:buNone/>
            </a:pPr>
            <a:r>
              <a:rPr lang="en-US" altLang="en-US" b="0">
                <a:solidFill>
                  <a:srgbClr val="FF0000"/>
                </a:solidFill>
                <a:latin typeface="Times" pitchFamily="2" charset="0"/>
              </a:rPr>
              <a:t>and bring it with you </a:t>
            </a:r>
          </a:p>
          <a:p>
            <a:pPr algn="ctr">
              <a:spcBef>
                <a:spcPct val="0"/>
              </a:spcBef>
              <a:buFontTx/>
              <a:buNone/>
            </a:pPr>
            <a:r>
              <a:rPr lang="en-US" altLang="en-US" b="0">
                <a:solidFill>
                  <a:srgbClr val="FF0000"/>
                </a:solidFill>
                <a:latin typeface="Times" pitchFamily="2" charset="0"/>
              </a:rPr>
              <a:t>to the lab.</a:t>
            </a:r>
          </a:p>
        </p:txBody>
      </p:sp>
    </p:spTree>
    <p:extLst>
      <p:ext uri="{BB962C8B-B14F-4D97-AF65-F5344CB8AC3E}">
        <p14:creationId xmlns:p14="http://schemas.microsoft.com/office/powerpoint/2010/main" val="2296966386"/>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A4776F3-E96F-9749-9A1C-27330695CA37}"/>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19810" name="Picture 1" descr="Screen shot 2013-08-30 at 10.05.08 AM.png">
            <a:extLst>
              <a:ext uri="{FF2B5EF4-FFF2-40B4-BE49-F238E27FC236}">
                <a16:creationId xmlns:a16="http://schemas.microsoft.com/office/drawing/2014/main" id="{4CEBCCF1-FD60-9044-A0D0-4FAB412DD8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1" name="Picture 2" descr="Screen shot 2013-08-30 at 10.05.25 AM.png">
            <a:extLst>
              <a:ext uri="{FF2B5EF4-FFF2-40B4-BE49-F238E27FC236}">
                <a16:creationId xmlns:a16="http://schemas.microsoft.com/office/drawing/2014/main" id="{6FF61DEA-15AA-904E-9605-103106E910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Rectangle 5">
            <a:extLst>
              <a:ext uri="{FF2B5EF4-FFF2-40B4-BE49-F238E27FC236}">
                <a16:creationId xmlns:a16="http://schemas.microsoft.com/office/drawing/2014/main" id="{27A1C3FB-984D-5041-BC0D-EA04D4A228C4}"/>
              </a:ext>
            </a:extLst>
          </p:cNvPr>
          <p:cNvSpPr>
            <a:spLocks noChangeArrowheads="1"/>
          </p:cNvSpPr>
          <p:nvPr/>
        </p:nvSpPr>
        <p:spPr bwMode="auto">
          <a:xfrm>
            <a:off x="41148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9813" name="Rectangle 6">
            <a:extLst>
              <a:ext uri="{FF2B5EF4-FFF2-40B4-BE49-F238E27FC236}">
                <a16:creationId xmlns:a16="http://schemas.microsoft.com/office/drawing/2014/main" id="{38EDAB29-B607-C347-A7F8-1877F125102F}"/>
              </a:ext>
            </a:extLst>
          </p:cNvPr>
          <p:cNvSpPr>
            <a:spLocks noChangeArrowheads="1"/>
          </p:cNvSpPr>
          <p:nvPr/>
        </p:nvSpPr>
        <p:spPr bwMode="auto">
          <a:xfrm rot="16200000">
            <a:off x="4381500" y="4991100"/>
            <a:ext cx="25146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9814" name="Rectangle 11">
            <a:extLst>
              <a:ext uri="{FF2B5EF4-FFF2-40B4-BE49-F238E27FC236}">
                <a16:creationId xmlns:a16="http://schemas.microsoft.com/office/drawing/2014/main" id="{BC3E9478-36EC-6140-A7AF-1F252F3E3029}"/>
              </a:ext>
            </a:extLst>
          </p:cNvPr>
          <p:cNvSpPr>
            <a:spLocks noChangeArrowheads="1"/>
          </p:cNvSpPr>
          <p:nvPr/>
        </p:nvSpPr>
        <p:spPr bwMode="auto">
          <a:xfrm>
            <a:off x="53340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9815" name="Rectangle 12">
            <a:extLst>
              <a:ext uri="{FF2B5EF4-FFF2-40B4-BE49-F238E27FC236}">
                <a16:creationId xmlns:a16="http://schemas.microsoft.com/office/drawing/2014/main" id="{FDE7565E-6224-1340-B8D4-31F9AF7044E5}"/>
              </a:ext>
            </a:extLst>
          </p:cNvPr>
          <p:cNvSpPr>
            <a:spLocks noChangeArrowheads="1"/>
          </p:cNvSpPr>
          <p:nvPr/>
        </p:nvSpPr>
        <p:spPr bwMode="auto">
          <a:xfrm>
            <a:off x="65532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9816" name="Rectangle 13">
            <a:extLst>
              <a:ext uri="{FF2B5EF4-FFF2-40B4-BE49-F238E27FC236}">
                <a16:creationId xmlns:a16="http://schemas.microsoft.com/office/drawing/2014/main" id="{4A11C590-B825-F647-AFDE-EB4E600E8C80}"/>
              </a:ext>
            </a:extLst>
          </p:cNvPr>
          <p:cNvSpPr>
            <a:spLocks noChangeArrowheads="1"/>
          </p:cNvSpPr>
          <p:nvPr/>
        </p:nvSpPr>
        <p:spPr bwMode="auto">
          <a:xfrm>
            <a:off x="76962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19817" name="Rectangle 14">
            <a:extLst>
              <a:ext uri="{FF2B5EF4-FFF2-40B4-BE49-F238E27FC236}">
                <a16:creationId xmlns:a16="http://schemas.microsoft.com/office/drawing/2014/main" id="{56732EB9-36DA-D741-B4E6-CDA5326764A0}"/>
              </a:ext>
            </a:extLst>
          </p:cNvPr>
          <p:cNvSpPr>
            <a:spLocks noChangeArrowheads="1"/>
          </p:cNvSpPr>
          <p:nvPr/>
        </p:nvSpPr>
        <p:spPr bwMode="auto">
          <a:xfrm>
            <a:off x="20574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F0CBE44-BA58-5249-A637-46BDAB0C0268}"/>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20834" name="Picture 1" descr="Screen shot 2013-08-30 at 10.05.08 AM.png">
            <a:extLst>
              <a:ext uri="{FF2B5EF4-FFF2-40B4-BE49-F238E27FC236}">
                <a16:creationId xmlns:a16="http://schemas.microsoft.com/office/drawing/2014/main" id="{092E6382-027C-2845-9546-F60EAEAA6C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5" name="Picture 2" descr="Screen shot 2013-08-30 at 10.05.25 AM.png">
            <a:extLst>
              <a:ext uri="{FF2B5EF4-FFF2-40B4-BE49-F238E27FC236}">
                <a16:creationId xmlns:a16="http://schemas.microsoft.com/office/drawing/2014/main" id="{8B894F44-0759-4442-9A5E-B5BBBBF2F7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C4AF43-7C65-B244-B851-CA4DA1531486}"/>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21858" name="Picture 1" descr="Screen shot 2013-08-30 at 10.05.08 AM.png">
            <a:extLst>
              <a:ext uri="{FF2B5EF4-FFF2-40B4-BE49-F238E27FC236}">
                <a16:creationId xmlns:a16="http://schemas.microsoft.com/office/drawing/2014/main" id="{FB1F198B-F471-424F-9586-9CA2A94D85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59" name="Picture 2" descr="Screen shot 2013-08-30 at 10.05.25 AM.png">
            <a:extLst>
              <a:ext uri="{FF2B5EF4-FFF2-40B4-BE49-F238E27FC236}">
                <a16:creationId xmlns:a16="http://schemas.microsoft.com/office/drawing/2014/main" id="{51386A65-96DD-A448-9848-62674D1136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Rectangle 5">
            <a:extLst>
              <a:ext uri="{FF2B5EF4-FFF2-40B4-BE49-F238E27FC236}">
                <a16:creationId xmlns:a16="http://schemas.microsoft.com/office/drawing/2014/main" id="{1A890499-CA1E-D945-8C38-C485DC8EB122}"/>
              </a:ext>
            </a:extLst>
          </p:cNvPr>
          <p:cNvSpPr>
            <a:spLocks noChangeArrowheads="1"/>
          </p:cNvSpPr>
          <p:nvPr/>
        </p:nvSpPr>
        <p:spPr bwMode="auto">
          <a:xfrm>
            <a:off x="44958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1861" name="Rectangle 11">
            <a:extLst>
              <a:ext uri="{FF2B5EF4-FFF2-40B4-BE49-F238E27FC236}">
                <a16:creationId xmlns:a16="http://schemas.microsoft.com/office/drawing/2014/main" id="{1DC9332E-315F-F846-A55A-D5466F530DFC}"/>
              </a:ext>
            </a:extLst>
          </p:cNvPr>
          <p:cNvSpPr>
            <a:spLocks noChangeArrowheads="1"/>
          </p:cNvSpPr>
          <p:nvPr/>
        </p:nvSpPr>
        <p:spPr bwMode="auto">
          <a:xfrm>
            <a:off x="57150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1862" name="Rectangle 12">
            <a:extLst>
              <a:ext uri="{FF2B5EF4-FFF2-40B4-BE49-F238E27FC236}">
                <a16:creationId xmlns:a16="http://schemas.microsoft.com/office/drawing/2014/main" id="{06401373-D50A-4C4E-BA6B-1CDEFB926F42}"/>
              </a:ext>
            </a:extLst>
          </p:cNvPr>
          <p:cNvSpPr>
            <a:spLocks noChangeArrowheads="1"/>
          </p:cNvSpPr>
          <p:nvPr/>
        </p:nvSpPr>
        <p:spPr bwMode="auto">
          <a:xfrm>
            <a:off x="69342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1863" name="Rectangle 13">
            <a:extLst>
              <a:ext uri="{FF2B5EF4-FFF2-40B4-BE49-F238E27FC236}">
                <a16:creationId xmlns:a16="http://schemas.microsoft.com/office/drawing/2014/main" id="{0AD98B06-5286-AA47-9817-E009A5510FD7}"/>
              </a:ext>
            </a:extLst>
          </p:cNvPr>
          <p:cNvSpPr>
            <a:spLocks noChangeArrowheads="1"/>
          </p:cNvSpPr>
          <p:nvPr/>
        </p:nvSpPr>
        <p:spPr bwMode="auto">
          <a:xfrm>
            <a:off x="80772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1864" name="Rectangle 14">
            <a:extLst>
              <a:ext uri="{FF2B5EF4-FFF2-40B4-BE49-F238E27FC236}">
                <a16:creationId xmlns:a16="http://schemas.microsoft.com/office/drawing/2014/main" id="{C369A8C6-E8C5-F44E-A3E4-9E2AB34E4CF4}"/>
              </a:ext>
            </a:extLst>
          </p:cNvPr>
          <p:cNvSpPr>
            <a:spLocks noChangeArrowheads="1"/>
          </p:cNvSpPr>
          <p:nvPr/>
        </p:nvSpPr>
        <p:spPr bwMode="auto">
          <a:xfrm>
            <a:off x="24384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FF331C8-999B-0647-8435-6F0DCEA63593}"/>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22882" name="Picture 1" descr="Screen shot 2013-08-30 at 10.05.08 AM.png">
            <a:extLst>
              <a:ext uri="{FF2B5EF4-FFF2-40B4-BE49-F238E27FC236}">
                <a16:creationId xmlns:a16="http://schemas.microsoft.com/office/drawing/2014/main" id="{81445AE0-29F9-474A-8456-08DB9176E6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3" name="Picture 2" descr="Screen shot 2013-08-30 at 10.05.25 AM.png">
            <a:extLst>
              <a:ext uri="{FF2B5EF4-FFF2-40B4-BE49-F238E27FC236}">
                <a16:creationId xmlns:a16="http://schemas.microsoft.com/office/drawing/2014/main" id="{9D93553D-8C76-7244-9EEC-9D538B1449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Rectangle 5">
            <a:extLst>
              <a:ext uri="{FF2B5EF4-FFF2-40B4-BE49-F238E27FC236}">
                <a16:creationId xmlns:a16="http://schemas.microsoft.com/office/drawing/2014/main" id="{AEF3584C-879C-0249-8E16-E75A3DAF4361}"/>
              </a:ext>
            </a:extLst>
          </p:cNvPr>
          <p:cNvSpPr>
            <a:spLocks noChangeArrowheads="1"/>
          </p:cNvSpPr>
          <p:nvPr/>
        </p:nvSpPr>
        <p:spPr bwMode="auto">
          <a:xfrm>
            <a:off x="44958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2885" name="Rectangle 6">
            <a:extLst>
              <a:ext uri="{FF2B5EF4-FFF2-40B4-BE49-F238E27FC236}">
                <a16:creationId xmlns:a16="http://schemas.microsoft.com/office/drawing/2014/main" id="{156286C4-1FB2-624D-88A4-4C19510D486F}"/>
              </a:ext>
            </a:extLst>
          </p:cNvPr>
          <p:cNvSpPr>
            <a:spLocks noChangeArrowheads="1"/>
          </p:cNvSpPr>
          <p:nvPr/>
        </p:nvSpPr>
        <p:spPr bwMode="auto">
          <a:xfrm rot="16200000">
            <a:off x="4991100" y="4991100"/>
            <a:ext cx="25146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2886" name="Rectangle 11">
            <a:extLst>
              <a:ext uri="{FF2B5EF4-FFF2-40B4-BE49-F238E27FC236}">
                <a16:creationId xmlns:a16="http://schemas.microsoft.com/office/drawing/2014/main" id="{5F4429B5-E026-3849-A5CF-7403C6F1D34B}"/>
              </a:ext>
            </a:extLst>
          </p:cNvPr>
          <p:cNvSpPr>
            <a:spLocks noChangeArrowheads="1"/>
          </p:cNvSpPr>
          <p:nvPr/>
        </p:nvSpPr>
        <p:spPr bwMode="auto">
          <a:xfrm>
            <a:off x="57150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2887" name="Rectangle 12">
            <a:extLst>
              <a:ext uri="{FF2B5EF4-FFF2-40B4-BE49-F238E27FC236}">
                <a16:creationId xmlns:a16="http://schemas.microsoft.com/office/drawing/2014/main" id="{CE18A122-49FC-4546-A290-15B6331A592C}"/>
              </a:ext>
            </a:extLst>
          </p:cNvPr>
          <p:cNvSpPr>
            <a:spLocks noChangeArrowheads="1"/>
          </p:cNvSpPr>
          <p:nvPr/>
        </p:nvSpPr>
        <p:spPr bwMode="auto">
          <a:xfrm>
            <a:off x="69342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2888" name="Rectangle 13">
            <a:extLst>
              <a:ext uri="{FF2B5EF4-FFF2-40B4-BE49-F238E27FC236}">
                <a16:creationId xmlns:a16="http://schemas.microsoft.com/office/drawing/2014/main" id="{B4F48463-D718-4043-A0EF-FD78E3FF11A8}"/>
              </a:ext>
            </a:extLst>
          </p:cNvPr>
          <p:cNvSpPr>
            <a:spLocks noChangeArrowheads="1"/>
          </p:cNvSpPr>
          <p:nvPr/>
        </p:nvSpPr>
        <p:spPr bwMode="auto">
          <a:xfrm>
            <a:off x="80772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2889" name="Rectangle 14">
            <a:extLst>
              <a:ext uri="{FF2B5EF4-FFF2-40B4-BE49-F238E27FC236}">
                <a16:creationId xmlns:a16="http://schemas.microsoft.com/office/drawing/2014/main" id="{90A30546-A5ED-A144-B3B4-660E4C67881D}"/>
              </a:ext>
            </a:extLst>
          </p:cNvPr>
          <p:cNvSpPr>
            <a:spLocks noChangeArrowheads="1"/>
          </p:cNvSpPr>
          <p:nvPr/>
        </p:nvSpPr>
        <p:spPr bwMode="auto">
          <a:xfrm>
            <a:off x="2438400" y="2590800"/>
            <a:ext cx="3810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7DE0EFF-B394-1F4E-8E1E-6E42751FD079}"/>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23906" name="Picture 1" descr="Screen shot 2013-08-30 at 10.05.08 AM.png">
            <a:extLst>
              <a:ext uri="{FF2B5EF4-FFF2-40B4-BE49-F238E27FC236}">
                <a16:creationId xmlns:a16="http://schemas.microsoft.com/office/drawing/2014/main" id="{173A36FD-EE97-3845-8775-DEE3B48124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71628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7" name="Picture 2" descr="Screen shot 2013-08-30 at 10.05.25 AM.png">
            <a:extLst>
              <a:ext uri="{FF2B5EF4-FFF2-40B4-BE49-F238E27FC236}">
                <a16:creationId xmlns:a16="http://schemas.microsoft.com/office/drawing/2014/main" id="{B4905F75-EF39-F544-A986-51EA49C37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80FAF8C-33E4-AC4C-B56C-E2D23AE2DF51}"/>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24930" name="Picture 2" descr="Screen shot 2013-08-30 at 10.05.25 AM.png">
            <a:extLst>
              <a:ext uri="{FF2B5EF4-FFF2-40B4-BE49-F238E27FC236}">
                <a16:creationId xmlns:a16="http://schemas.microsoft.com/office/drawing/2014/main" id="{69B0E678-FC2A-F74B-A4F8-31BFC75583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A314108-4059-8541-AB9C-150C36CFBF60}"/>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25954" name="Picture 2" descr="Screen shot 2013-08-30 at 10.05.25 AM.png">
            <a:extLst>
              <a:ext uri="{FF2B5EF4-FFF2-40B4-BE49-F238E27FC236}">
                <a16:creationId xmlns:a16="http://schemas.microsoft.com/office/drawing/2014/main" id="{E5D3B63B-7387-7E40-AFBB-4D2166BBF6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Rectangle 10">
            <a:extLst>
              <a:ext uri="{FF2B5EF4-FFF2-40B4-BE49-F238E27FC236}">
                <a16:creationId xmlns:a16="http://schemas.microsoft.com/office/drawing/2014/main" id="{BEED84E4-5C7B-2E4D-A433-38CA24904375}"/>
              </a:ext>
            </a:extLst>
          </p:cNvPr>
          <p:cNvSpPr>
            <a:spLocks noChangeArrowheads="1"/>
          </p:cNvSpPr>
          <p:nvPr/>
        </p:nvSpPr>
        <p:spPr bwMode="auto">
          <a:xfrm rot="16200000">
            <a:off x="4381500" y="4991100"/>
            <a:ext cx="25146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5956" name="TextBox 15">
            <a:extLst>
              <a:ext uri="{FF2B5EF4-FFF2-40B4-BE49-F238E27FC236}">
                <a16:creationId xmlns:a16="http://schemas.microsoft.com/office/drawing/2014/main" id="{2BBAC8E1-9029-A448-A315-49E724B7C623}"/>
              </a:ext>
            </a:extLst>
          </p:cNvPr>
          <p:cNvSpPr txBox="1">
            <a:spLocks noChangeArrowheads="1"/>
          </p:cNvSpPr>
          <p:nvPr/>
        </p:nvSpPr>
        <p:spPr bwMode="auto">
          <a:xfrm>
            <a:off x="5470526" y="3429001"/>
            <a:ext cx="32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a:t>
            </a: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7E1F586-08D6-0344-8F9F-DBB7AB4930E2}"/>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26978" name="Picture 2" descr="Screen shot 2013-08-30 at 10.05.25 AM.png">
            <a:extLst>
              <a:ext uri="{FF2B5EF4-FFF2-40B4-BE49-F238E27FC236}">
                <a16:creationId xmlns:a16="http://schemas.microsoft.com/office/drawing/2014/main" id="{B9BCB05B-7B33-7C44-AA35-B210A9D86B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Rectangle 10">
            <a:extLst>
              <a:ext uri="{FF2B5EF4-FFF2-40B4-BE49-F238E27FC236}">
                <a16:creationId xmlns:a16="http://schemas.microsoft.com/office/drawing/2014/main" id="{BE986046-D3EA-D246-8968-7B316E4BAFA8}"/>
              </a:ext>
            </a:extLst>
          </p:cNvPr>
          <p:cNvSpPr>
            <a:spLocks noChangeArrowheads="1"/>
          </p:cNvSpPr>
          <p:nvPr/>
        </p:nvSpPr>
        <p:spPr bwMode="auto">
          <a:xfrm rot="16200000">
            <a:off x="4381500" y="4991100"/>
            <a:ext cx="25146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6980" name="TextBox 3">
            <a:extLst>
              <a:ext uri="{FF2B5EF4-FFF2-40B4-BE49-F238E27FC236}">
                <a16:creationId xmlns:a16="http://schemas.microsoft.com/office/drawing/2014/main" id="{A71B82A1-B2E1-7D45-995E-E69C4EC0DC21}"/>
              </a:ext>
            </a:extLst>
          </p:cNvPr>
          <p:cNvSpPr txBox="1">
            <a:spLocks noChangeArrowheads="1"/>
          </p:cNvSpPr>
          <p:nvPr/>
        </p:nvSpPr>
        <p:spPr bwMode="auto">
          <a:xfrm>
            <a:off x="5181600" y="3429001"/>
            <a:ext cx="85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AND</a:t>
            </a: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2F9E345-1A18-084F-AB14-2E6C765F8E35}"/>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28002" name="Picture 2" descr="Screen shot 2013-08-30 at 10.05.25 AM.png">
            <a:extLst>
              <a:ext uri="{FF2B5EF4-FFF2-40B4-BE49-F238E27FC236}">
                <a16:creationId xmlns:a16="http://schemas.microsoft.com/office/drawing/2014/main" id="{D7DC7051-8D34-984B-B461-8B5E7B511A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8E5F26E-A186-4A44-9E3E-B77EA5A31620}"/>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29026" name="Picture 2" descr="Screen shot 2013-08-30 at 10.05.25 AM.png">
            <a:extLst>
              <a:ext uri="{FF2B5EF4-FFF2-40B4-BE49-F238E27FC236}">
                <a16:creationId xmlns:a16="http://schemas.microsoft.com/office/drawing/2014/main" id="{FB693222-F0DE-A840-A257-B56FBB628F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Rectangle 10">
            <a:extLst>
              <a:ext uri="{FF2B5EF4-FFF2-40B4-BE49-F238E27FC236}">
                <a16:creationId xmlns:a16="http://schemas.microsoft.com/office/drawing/2014/main" id="{A66D04F0-D6DA-654A-99F6-2F33C92C5C79}"/>
              </a:ext>
            </a:extLst>
          </p:cNvPr>
          <p:cNvSpPr>
            <a:spLocks noChangeArrowheads="1"/>
          </p:cNvSpPr>
          <p:nvPr/>
        </p:nvSpPr>
        <p:spPr bwMode="auto">
          <a:xfrm rot="16200000">
            <a:off x="4991100" y="4991100"/>
            <a:ext cx="25146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9028" name="TextBox 15">
            <a:extLst>
              <a:ext uri="{FF2B5EF4-FFF2-40B4-BE49-F238E27FC236}">
                <a16:creationId xmlns:a16="http://schemas.microsoft.com/office/drawing/2014/main" id="{BFDC3492-5C00-DB4E-A53A-B8A9C10B8956}"/>
              </a:ext>
            </a:extLst>
          </p:cNvPr>
          <p:cNvSpPr txBox="1">
            <a:spLocks noChangeArrowheads="1"/>
          </p:cNvSpPr>
          <p:nvPr/>
        </p:nvSpPr>
        <p:spPr bwMode="auto">
          <a:xfrm>
            <a:off x="6080126" y="3429001"/>
            <a:ext cx="32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8C37584-92AC-7F17-E8A2-8203E8E90819}"/>
              </a:ext>
            </a:extLst>
          </p:cNvPr>
          <p:cNvPicPr>
            <a:picLocks noChangeAspect="1"/>
          </p:cNvPicPr>
          <p:nvPr/>
        </p:nvPicPr>
        <p:blipFill>
          <a:blip r:embed="rId2"/>
          <a:stretch>
            <a:fillRect/>
          </a:stretch>
        </p:blipFill>
        <p:spPr>
          <a:xfrm>
            <a:off x="1752600" y="1371600"/>
            <a:ext cx="7772400" cy="4303305"/>
          </a:xfrm>
          <a:prstGeom prst="rect">
            <a:avLst/>
          </a:prstGeom>
        </p:spPr>
      </p:pic>
      <p:sp>
        <p:nvSpPr>
          <p:cNvPr id="2" name="Frame 1">
            <a:extLst>
              <a:ext uri="{FF2B5EF4-FFF2-40B4-BE49-F238E27FC236}">
                <a16:creationId xmlns:a16="http://schemas.microsoft.com/office/drawing/2014/main" id="{CC1C6F54-9FFA-1C72-77EC-C2B88A01A98A}"/>
              </a:ext>
            </a:extLst>
          </p:cNvPr>
          <p:cNvSpPr/>
          <p:nvPr/>
        </p:nvSpPr>
        <p:spPr bwMode="auto">
          <a:xfrm>
            <a:off x="1757854" y="3505200"/>
            <a:ext cx="4642945" cy="355600"/>
          </a:xfrm>
          <a:prstGeom prst="frame">
            <a:avLst>
              <a:gd name="adj1" fmla="val 0"/>
            </a:avLst>
          </a:prstGeom>
          <a:noFill/>
          <a:ln w="38100" cap="flat" cmpd="sng" algn="ctr">
            <a:solidFill>
              <a:srgbClr val="FF0000"/>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4" name="TextBox 6">
            <a:extLst>
              <a:ext uri="{FF2B5EF4-FFF2-40B4-BE49-F238E27FC236}">
                <a16:creationId xmlns:a16="http://schemas.microsoft.com/office/drawing/2014/main" id="{21D0BE9B-0B10-214A-B947-AEB5C33BE100}"/>
              </a:ext>
            </a:extLst>
          </p:cNvPr>
          <p:cNvSpPr txBox="1">
            <a:spLocks noChangeArrowheads="1"/>
          </p:cNvSpPr>
          <p:nvPr/>
        </p:nvSpPr>
        <p:spPr bwMode="auto">
          <a:xfrm>
            <a:off x="3048000" y="5494283"/>
            <a:ext cx="26146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b="0" dirty="0">
                <a:solidFill>
                  <a:srgbClr val="FF0000"/>
                </a:solidFill>
                <a:latin typeface="Times" pitchFamily="2" charset="0"/>
              </a:rPr>
              <a:t>This is the same, </a:t>
            </a:r>
          </a:p>
          <a:p>
            <a:pPr algn="ctr">
              <a:spcBef>
                <a:spcPct val="0"/>
              </a:spcBef>
              <a:buFontTx/>
              <a:buNone/>
            </a:pPr>
            <a:r>
              <a:rPr lang="en-US" altLang="en-US" b="0" dirty="0">
                <a:solidFill>
                  <a:srgbClr val="FF0000"/>
                </a:solidFill>
                <a:latin typeface="Times" pitchFamily="2" charset="0"/>
              </a:rPr>
              <a:t>but in Word format.</a:t>
            </a:r>
          </a:p>
        </p:txBody>
      </p:sp>
    </p:spTree>
    <p:extLst>
      <p:ext uri="{BB962C8B-B14F-4D97-AF65-F5344CB8AC3E}">
        <p14:creationId xmlns:p14="http://schemas.microsoft.com/office/powerpoint/2010/main" val="3158657182"/>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B898295-897D-0041-A6FC-37B8464FC108}"/>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30050" name="Picture 2" descr="Screen shot 2013-08-30 at 10.05.25 AM.png">
            <a:extLst>
              <a:ext uri="{FF2B5EF4-FFF2-40B4-BE49-F238E27FC236}">
                <a16:creationId xmlns:a16="http://schemas.microsoft.com/office/drawing/2014/main" id="{2B1BF14A-8242-444A-92F1-6174990C0F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10">
            <a:extLst>
              <a:ext uri="{FF2B5EF4-FFF2-40B4-BE49-F238E27FC236}">
                <a16:creationId xmlns:a16="http://schemas.microsoft.com/office/drawing/2014/main" id="{D9E60D7A-EEFD-9443-81A6-58412293D252}"/>
              </a:ext>
            </a:extLst>
          </p:cNvPr>
          <p:cNvSpPr>
            <a:spLocks noChangeArrowheads="1"/>
          </p:cNvSpPr>
          <p:nvPr/>
        </p:nvSpPr>
        <p:spPr bwMode="auto">
          <a:xfrm rot="16200000">
            <a:off x="4991100" y="4991100"/>
            <a:ext cx="2514600" cy="457200"/>
          </a:xfrm>
          <a:prstGeom prst="rect">
            <a:avLst/>
          </a:prstGeom>
          <a:solidFill>
            <a:srgbClr val="008000">
              <a:alpha val="21960"/>
            </a:srgbClr>
          </a:solidFill>
          <a:ln w="9525">
            <a:solidFill>
              <a:srgbClr val="008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30052" name="TextBox 15">
            <a:extLst>
              <a:ext uri="{FF2B5EF4-FFF2-40B4-BE49-F238E27FC236}">
                <a16:creationId xmlns:a16="http://schemas.microsoft.com/office/drawing/2014/main" id="{FAA92A29-EE81-334D-9400-E733B334C623}"/>
              </a:ext>
            </a:extLst>
          </p:cNvPr>
          <p:cNvSpPr txBox="1">
            <a:spLocks noChangeArrowheads="1"/>
          </p:cNvSpPr>
          <p:nvPr/>
        </p:nvSpPr>
        <p:spPr bwMode="auto">
          <a:xfrm>
            <a:off x="5867400" y="3429001"/>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XOR</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7033C52-973F-FB4E-AC36-F982AA608285}"/>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31074" name="Picture 2" descr="Screen shot 2013-08-30 at 10.05.25 AM.png">
            <a:extLst>
              <a:ext uri="{FF2B5EF4-FFF2-40B4-BE49-F238E27FC236}">
                <a16:creationId xmlns:a16="http://schemas.microsoft.com/office/drawing/2014/main" id="{2AD7FD67-33B0-814E-91D2-A49FAA3964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322F34B-7F96-6940-B97A-53E05187195D}"/>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32098" name="Picture 2" descr="Screen shot 2013-08-30 at 10.05.25 AM.png">
            <a:extLst>
              <a:ext uri="{FF2B5EF4-FFF2-40B4-BE49-F238E27FC236}">
                <a16:creationId xmlns:a16="http://schemas.microsoft.com/office/drawing/2014/main" id="{E734BB49-EAE5-E14D-AA2C-27226965C6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099" name="Picture 1" descr="281_logo.png">
            <a:extLst>
              <a:ext uri="{FF2B5EF4-FFF2-40B4-BE49-F238E27FC236}">
                <a16:creationId xmlns:a16="http://schemas.microsoft.com/office/drawing/2014/main" id="{3080D032-C3FD-F041-8759-48C14E2391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95400"/>
            <a:ext cx="2667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458A0ED-DED5-654F-A7B4-96D1B4841DC4}"/>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Addition of Binary Numbers</a:t>
            </a:r>
            <a:endParaRPr lang="en-US" sz="2800" dirty="0">
              <a:cs typeface="+mj-cs"/>
            </a:endParaRPr>
          </a:p>
        </p:txBody>
      </p:sp>
      <p:pic>
        <p:nvPicPr>
          <p:cNvPr id="133122" name="Picture 2" descr="Screen shot 2013-08-30 at 10.05.25 AM.png">
            <a:extLst>
              <a:ext uri="{FF2B5EF4-FFF2-40B4-BE49-F238E27FC236}">
                <a16:creationId xmlns:a16="http://schemas.microsoft.com/office/drawing/2014/main" id="{6038B000-8509-F145-81A4-2BD8B847BD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962400"/>
            <a:ext cx="30273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3" name="Picture 1" descr="281_logo.png">
            <a:extLst>
              <a:ext uri="{FF2B5EF4-FFF2-40B4-BE49-F238E27FC236}">
                <a16:creationId xmlns:a16="http://schemas.microsoft.com/office/drawing/2014/main" id="{3C332618-6D0D-1141-B2B2-DEA23DAD76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95400"/>
            <a:ext cx="2667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TextBox 3">
            <a:extLst>
              <a:ext uri="{FF2B5EF4-FFF2-40B4-BE49-F238E27FC236}">
                <a16:creationId xmlns:a16="http://schemas.microsoft.com/office/drawing/2014/main" id="{27568C69-CB94-4747-9243-D46E3140C015}"/>
              </a:ext>
            </a:extLst>
          </p:cNvPr>
          <p:cNvSpPr txBox="1">
            <a:spLocks noChangeArrowheads="1"/>
          </p:cNvSpPr>
          <p:nvPr/>
        </p:nvSpPr>
        <p:spPr bwMode="auto">
          <a:xfrm>
            <a:off x="3733800" y="1143001"/>
            <a:ext cx="389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i="1">
                <a:latin typeface="Times" pitchFamily="2" charset="0"/>
              </a:rPr>
              <a:t>a</a:t>
            </a:r>
          </a:p>
        </p:txBody>
      </p:sp>
      <p:sp>
        <p:nvSpPr>
          <p:cNvPr id="133125" name="TextBox 5">
            <a:extLst>
              <a:ext uri="{FF2B5EF4-FFF2-40B4-BE49-F238E27FC236}">
                <a16:creationId xmlns:a16="http://schemas.microsoft.com/office/drawing/2014/main" id="{3E18B0CA-B066-0F4A-81C4-CBDAC3EC5B97}"/>
              </a:ext>
            </a:extLst>
          </p:cNvPr>
          <p:cNvSpPr txBox="1">
            <a:spLocks noChangeArrowheads="1"/>
          </p:cNvSpPr>
          <p:nvPr/>
        </p:nvSpPr>
        <p:spPr bwMode="auto">
          <a:xfrm>
            <a:off x="3733800" y="1701801"/>
            <a:ext cx="389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i="1">
                <a:latin typeface="Times" pitchFamily="2" charset="0"/>
              </a:rPr>
              <a:t>b</a:t>
            </a:r>
          </a:p>
        </p:txBody>
      </p:sp>
      <p:sp>
        <p:nvSpPr>
          <p:cNvPr id="133126" name="TextBox 6">
            <a:extLst>
              <a:ext uri="{FF2B5EF4-FFF2-40B4-BE49-F238E27FC236}">
                <a16:creationId xmlns:a16="http://schemas.microsoft.com/office/drawing/2014/main" id="{54361340-D685-A74C-ACC7-D1B8803E2A6B}"/>
              </a:ext>
            </a:extLst>
          </p:cNvPr>
          <p:cNvSpPr txBox="1">
            <a:spLocks noChangeArrowheads="1"/>
          </p:cNvSpPr>
          <p:nvPr/>
        </p:nvSpPr>
        <p:spPr bwMode="auto">
          <a:xfrm>
            <a:off x="6738938" y="1447801"/>
            <a:ext cx="481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i="1">
                <a:latin typeface="Times" pitchFamily="2" charset="0"/>
              </a:rPr>
              <a:t>s</a:t>
            </a:r>
            <a:r>
              <a:rPr lang="en-US" altLang="en-US" sz="3200" b="0" i="1" baseline="-25000">
                <a:latin typeface="Times" pitchFamily="2" charset="0"/>
              </a:rPr>
              <a:t>0</a:t>
            </a:r>
          </a:p>
        </p:txBody>
      </p:sp>
      <p:sp>
        <p:nvSpPr>
          <p:cNvPr id="133127" name="TextBox 7">
            <a:extLst>
              <a:ext uri="{FF2B5EF4-FFF2-40B4-BE49-F238E27FC236}">
                <a16:creationId xmlns:a16="http://schemas.microsoft.com/office/drawing/2014/main" id="{A773AB2F-9E42-654A-916B-CA5DC7CD72CD}"/>
              </a:ext>
            </a:extLst>
          </p:cNvPr>
          <p:cNvSpPr txBox="1">
            <a:spLocks noChangeArrowheads="1"/>
          </p:cNvSpPr>
          <p:nvPr/>
        </p:nvSpPr>
        <p:spPr bwMode="auto">
          <a:xfrm>
            <a:off x="6748463" y="2692401"/>
            <a:ext cx="481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i="1">
                <a:latin typeface="Times" pitchFamily="2" charset="0"/>
              </a:rPr>
              <a:t>s</a:t>
            </a:r>
            <a:r>
              <a:rPr lang="en-US" altLang="en-US" sz="3200" b="0" i="1" baseline="-25000">
                <a:latin typeface="Times" pitchFamily="2" charset="0"/>
              </a:rPr>
              <a:t>1</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a:extLst>
              <a:ext uri="{FF2B5EF4-FFF2-40B4-BE49-F238E27FC236}">
                <a16:creationId xmlns:a16="http://schemas.microsoft.com/office/drawing/2014/main" id="{F88BD766-8F0A-0847-AA81-E64CFAB5A0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33400"/>
            <a:ext cx="6324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0" name="Title 1">
            <a:extLst>
              <a:ext uri="{FF2B5EF4-FFF2-40B4-BE49-F238E27FC236}">
                <a16:creationId xmlns:a16="http://schemas.microsoft.com/office/drawing/2014/main" id="{257EE4B6-EA7D-5242-979F-1B76FCE1E40B}"/>
              </a:ext>
            </a:extLst>
          </p:cNvPr>
          <p:cNvSpPr>
            <a:spLocks noGrp="1" noChangeArrowheads="1"/>
          </p:cNvSpPr>
          <p:nvPr>
            <p:ph type="title"/>
          </p:nvPr>
        </p:nvSpPr>
        <p:spPr>
          <a:xfrm>
            <a:off x="944563" y="6350"/>
            <a:ext cx="8915400" cy="685800"/>
          </a:xfrm>
        </p:spPr>
        <p:txBody>
          <a:bodyPr/>
          <a:lstStyle/>
          <a:p>
            <a:r>
              <a:rPr lang="en-US" altLang="en-US" sz="2800"/>
              <a:t>The following examples came from this book</a:t>
            </a: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descr="And.png">
            <a:extLst>
              <a:ext uri="{FF2B5EF4-FFF2-40B4-BE49-F238E27FC236}">
                <a16:creationId xmlns:a16="http://schemas.microsoft.com/office/drawing/2014/main" id="{CF5FBD59-E864-3246-9543-FC2590D815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76771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4" name="TextBox 3">
            <a:extLst>
              <a:ext uri="{FF2B5EF4-FFF2-40B4-BE49-F238E27FC236}">
                <a16:creationId xmlns:a16="http://schemas.microsoft.com/office/drawing/2014/main" id="{B3DA355B-4FE1-0745-8D6C-1B1A7E4C78D7}"/>
              </a:ext>
            </a:extLst>
          </p:cNvPr>
          <p:cNvSpPr txBox="1">
            <a:spLocks noChangeArrowheads="1"/>
          </p:cNvSpPr>
          <p:nvPr/>
        </p:nvSpPr>
        <p:spPr bwMode="auto">
          <a:xfrm>
            <a:off x="8610600" y="6467475"/>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b="0">
                <a:latin typeface="Times" pitchFamily="2" charset="0"/>
              </a:rPr>
              <a:t>[ Platt 2009 ]</a:t>
            </a: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1" descr="Or.png">
            <a:extLst>
              <a:ext uri="{FF2B5EF4-FFF2-40B4-BE49-F238E27FC236}">
                <a16:creationId xmlns:a16="http://schemas.microsoft.com/office/drawing/2014/main" id="{A492574A-0739-204A-9207-B0F2D3BF20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1"/>
            <a:ext cx="769620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8" name="TextBox 3">
            <a:extLst>
              <a:ext uri="{FF2B5EF4-FFF2-40B4-BE49-F238E27FC236}">
                <a16:creationId xmlns:a16="http://schemas.microsoft.com/office/drawing/2014/main" id="{A535CA55-D8FC-DC44-AB6E-AFEA97842AA3}"/>
              </a:ext>
            </a:extLst>
          </p:cNvPr>
          <p:cNvSpPr txBox="1">
            <a:spLocks noChangeArrowheads="1"/>
          </p:cNvSpPr>
          <p:nvPr/>
        </p:nvSpPr>
        <p:spPr bwMode="auto">
          <a:xfrm>
            <a:off x="8610600" y="6467475"/>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b="0">
                <a:latin typeface="Times" pitchFamily="2" charset="0"/>
              </a:rPr>
              <a:t>[ Platt 2009 ]</a:t>
            </a:r>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2" descr="Xor.png">
            <a:extLst>
              <a:ext uri="{FF2B5EF4-FFF2-40B4-BE49-F238E27FC236}">
                <a16:creationId xmlns:a16="http://schemas.microsoft.com/office/drawing/2014/main" id="{9FAEBD81-D9B1-714F-ACB5-03F395C228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7696200" cy="6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2" name="TextBox 3">
            <a:extLst>
              <a:ext uri="{FF2B5EF4-FFF2-40B4-BE49-F238E27FC236}">
                <a16:creationId xmlns:a16="http://schemas.microsoft.com/office/drawing/2014/main" id="{01BDB3F0-2A75-7549-8643-313EBF2FC825}"/>
              </a:ext>
            </a:extLst>
          </p:cNvPr>
          <p:cNvSpPr txBox="1">
            <a:spLocks noChangeArrowheads="1"/>
          </p:cNvSpPr>
          <p:nvPr/>
        </p:nvSpPr>
        <p:spPr bwMode="auto">
          <a:xfrm>
            <a:off x="8610600" y="6467475"/>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b="0">
                <a:latin typeface="Times" pitchFamily="2" charset="0"/>
              </a:rPr>
              <a:t>[ Platt 2009 ]</a:t>
            </a: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BEA053CC-C6CA-7B43-907E-7A020BB3D619}"/>
              </a:ext>
            </a:extLst>
          </p:cNvPr>
          <p:cNvSpPr>
            <a:spLocks noGrp="1" noChangeArrowheads="1"/>
          </p:cNvSpPr>
          <p:nvPr>
            <p:ph type="title"/>
          </p:nvPr>
        </p:nvSpPr>
        <p:spPr>
          <a:xfrm>
            <a:off x="1447800" y="2971800"/>
            <a:ext cx="7924800" cy="685800"/>
          </a:xfrm>
        </p:spPr>
        <p:txBody>
          <a:bodyPr/>
          <a:lstStyle/>
          <a:p>
            <a:pPr eaLnBrk="1" hangingPunct="1">
              <a:defRPr/>
            </a:pPr>
            <a:r>
              <a:rPr lang="en-US" dirty="0">
                <a:cs typeface="+mj-cs"/>
              </a:rPr>
              <a:t>Questions?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a:extLst>
              <a:ext uri="{FF2B5EF4-FFF2-40B4-BE49-F238E27FC236}">
                <a16:creationId xmlns:a16="http://schemas.microsoft.com/office/drawing/2014/main" id="{78B437FC-3675-6F4A-8E0C-C639FFA58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425" y="0"/>
            <a:ext cx="4933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ame 5">
            <a:extLst>
              <a:ext uri="{FF2B5EF4-FFF2-40B4-BE49-F238E27FC236}">
                <a16:creationId xmlns:a16="http://schemas.microsoft.com/office/drawing/2014/main" id="{F189C1CF-E563-F742-A8C0-C132A02F2D47}"/>
              </a:ext>
            </a:extLst>
          </p:cNvPr>
          <p:cNvSpPr/>
          <p:nvPr/>
        </p:nvSpPr>
        <p:spPr bwMode="auto">
          <a:xfrm>
            <a:off x="3048000" y="1574800"/>
            <a:ext cx="3429000" cy="2946400"/>
          </a:xfrm>
          <a:prstGeom prst="frame">
            <a:avLst>
              <a:gd name="adj1" fmla="val 0"/>
            </a:avLst>
          </a:prstGeom>
          <a:noFill/>
          <a:ln w="38100" cap="flat" cmpd="sng" algn="ctr">
            <a:solidFill>
              <a:srgbClr val="FF0000"/>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17411" name="TextBox 6">
            <a:extLst>
              <a:ext uri="{FF2B5EF4-FFF2-40B4-BE49-F238E27FC236}">
                <a16:creationId xmlns:a16="http://schemas.microsoft.com/office/drawing/2014/main" id="{3859ECEE-60D7-8B48-8F56-64D901E3965C}"/>
              </a:ext>
            </a:extLst>
          </p:cNvPr>
          <p:cNvSpPr txBox="1">
            <a:spLocks noChangeArrowheads="1"/>
          </p:cNvSpPr>
          <p:nvPr/>
        </p:nvSpPr>
        <p:spPr bwMode="auto">
          <a:xfrm>
            <a:off x="7086601" y="2286001"/>
            <a:ext cx="2309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b="0">
                <a:solidFill>
                  <a:srgbClr val="FF0000"/>
                </a:solidFill>
                <a:latin typeface="Times" pitchFamily="2" charset="0"/>
              </a:rPr>
              <a:t>This is the prelab</a:t>
            </a:r>
          </a:p>
          <a:p>
            <a:pPr algn="ctr">
              <a:spcBef>
                <a:spcPct val="0"/>
              </a:spcBef>
              <a:buFontTx/>
              <a:buNone/>
            </a:pPr>
            <a:r>
              <a:rPr lang="en-US" altLang="en-US" b="0">
                <a:solidFill>
                  <a:srgbClr val="FF0000"/>
                </a:solidFill>
                <a:latin typeface="Times" pitchFamily="2" charset="0"/>
              </a:rPr>
              <a:t>for lab #1.</a:t>
            </a: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38077636-58FA-1944-9EEA-2DC05268F8C9}"/>
              </a:ext>
            </a:extLst>
          </p:cNvPr>
          <p:cNvSpPr>
            <a:spLocks noGrp="1" noChangeArrowheads="1"/>
          </p:cNvSpPr>
          <p:nvPr>
            <p:ph type="title"/>
          </p:nvPr>
        </p:nvSpPr>
        <p:spPr>
          <a:xfrm>
            <a:off x="1447800" y="2971800"/>
            <a:ext cx="7924800" cy="685800"/>
          </a:xfrm>
        </p:spPr>
        <p:txBody>
          <a:bodyPr/>
          <a:lstStyle/>
          <a:p>
            <a:pPr eaLnBrk="1" hangingPunct="1">
              <a:defRPr/>
            </a:pPr>
            <a:r>
              <a:rPr lang="en-US" dirty="0">
                <a:cs typeface="+mj-cs"/>
              </a:rPr>
              <a:t>THE  END</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a:extLst>
              <a:ext uri="{FF2B5EF4-FFF2-40B4-BE49-F238E27FC236}">
                <a16:creationId xmlns:a16="http://schemas.microsoft.com/office/drawing/2014/main" id="{18539CC6-6AAA-DC40-84DC-A2422DAEC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189" y="0"/>
            <a:ext cx="4924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9403C12D-F23D-3655-AC3C-CAE631A90743}"/>
              </a:ext>
            </a:extLst>
          </p:cNvPr>
          <p:cNvPicPr>
            <a:picLocks noChangeAspect="1"/>
          </p:cNvPicPr>
          <p:nvPr/>
        </p:nvPicPr>
        <p:blipFill>
          <a:blip r:embed="rId2"/>
          <a:stretch>
            <a:fillRect/>
          </a:stretch>
        </p:blipFill>
        <p:spPr>
          <a:xfrm>
            <a:off x="1143000" y="152400"/>
            <a:ext cx="8308997" cy="6553200"/>
          </a:xfrm>
          <a:prstGeom prst="rect">
            <a:avLst/>
          </a:prstGeom>
        </p:spPr>
      </p:pic>
      <p:sp>
        <p:nvSpPr>
          <p:cNvPr id="3" name="Frame 2">
            <a:extLst>
              <a:ext uri="{FF2B5EF4-FFF2-40B4-BE49-F238E27FC236}">
                <a16:creationId xmlns:a16="http://schemas.microsoft.com/office/drawing/2014/main" id="{318529C2-3544-913B-D75C-B122052A6086}"/>
              </a:ext>
            </a:extLst>
          </p:cNvPr>
          <p:cNvSpPr/>
          <p:nvPr/>
        </p:nvSpPr>
        <p:spPr bwMode="auto">
          <a:xfrm>
            <a:off x="1494527" y="6324600"/>
            <a:ext cx="2971800" cy="381000"/>
          </a:xfrm>
          <a:prstGeom prst="frame">
            <a:avLst>
              <a:gd name="adj1" fmla="val 0"/>
            </a:avLst>
          </a:prstGeom>
          <a:noFill/>
          <a:ln w="38100" cap="flat" cmpd="sng" algn="ctr">
            <a:solidFill>
              <a:srgbClr val="FF0000"/>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97F23A0F-CF5E-EA4D-9A32-F59E28085F60}"/>
              </a:ext>
            </a:extLst>
          </p:cNvPr>
          <p:cNvSpPr>
            <a:spLocks noGrp="1" noChangeArrowheads="1"/>
          </p:cNvSpPr>
          <p:nvPr>
            <p:ph type="title"/>
          </p:nvPr>
        </p:nvSpPr>
        <p:spPr/>
        <p:txBody>
          <a:bodyPr/>
          <a:lstStyle/>
          <a:p>
            <a:r>
              <a:rPr lang="en-US" altLang="en-US"/>
              <a:t>Lab Safety</a:t>
            </a:r>
          </a:p>
        </p:txBody>
      </p:sp>
      <p:sp>
        <p:nvSpPr>
          <p:cNvPr id="24578" name="Content Placeholder 2">
            <a:extLst>
              <a:ext uri="{FF2B5EF4-FFF2-40B4-BE49-F238E27FC236}">
                <a16:creationId xmlns:a16="http://schemas.microsoft.com/office/drawing/2014/main" id="{8C56EC3B-5CDA-5C4B-972D-FDD91D7E4DDC}"/>
              </a:ext>
            </a:extLst>
          </p:cNvPr>
          <p:cNvSpPr>
            <a:spLocks noGrp="1" noChangeArrowheads="1"/>
          </p:cNvSpPr>
          <p:nvPr>
            <p:ph idx="1"/>
          </p:nvPr>
        </p:nvSpPr>
        <p:spPr>
          <a:xfrm>
            <a:off x="1524000" y="1219200"/>
            <a:ext cx="8305800" cy="4953000"/>
          </a:xfrm>
        </p:spPr>
        <p:txBody>
          <a:bodyPr/>
          <a:lstStyle/>
          <a:p>
            <a:pPr marL="0" indent="0">
              <a:buNone/>
            </a:pPr>
            <a:r>
              <a:rPr lang="en-US" altLang="en-US" sz="2000" dirty="0"/>
              <a:t>This class has a substantial hands-on laboratory section. Students will be using expensive, sensitive, and potentially hazardous equipment. Safety in the lab is a number one priority for students and instructors and to ensure a safe laboratory experience, a brief safety presentation will be given during the first lab session. It is mandatory that all students attend this presentation. Moreover, it is expected that students follow any and all posted safety guidelines. All students must sign the </a:t>
            </a:r>
            <a:r>
              <a:rPr lang="en-US" altLang="en-US" sz="2000" dirty="0">
                <a:hlinkClick r:id="rId2"/>
              </a:rPr>
              <a:t>lab safety form</a:t>
            </a:r>
            <a:r>
              <a:rPr lang="en-US" altLang="en-US" sz="2000" dirty="0"/>
              <a:t> (posted in the syllabus). </a:t>
            </a:r>
            <a:br>
              <a:rPr lang="en-US" altLang="en-US" sz="2000" dirty="0"/>
            </a:br>
            <a:br>
              <a:rPr lang="en-US" altLang="en-US" sz="2000" dirty="0"/>
            </a:br>
            <a:r>
              <a:rPr lang="en-US" altLang="en-US" sz="2000" dirty="0"/>
              <a:t>For reference, a copy of the University Laboratory Safety Manual can be found at: </a:t>
            </a:r>
            <a:r>
              <a:rPr lang="en-US" altLang="en-US" sz="1600" dirty="0">
                <a:hlinkClick r:id="rId3"/>
              </a:rPr>
              <a:t>www.ehs.iastate.edu/sites/default/files/uploads/publications/manuals/labsm.pdf</a:t>
            </a:r>
            <a:r>
              <a:rPr lang="en-US" altLang="en-US" sz="1600" dirty="0"/>
              <a:t> </a:t>
            </a:r>
            <a:br>
              <a:rPr lang="en-US" altLang="en-US" sz="2000" dirty="0"/>
            </a:br>
            <a:br>
              <a:rPr lang="en-US" altLang="en-US" sz="2000" dirty="0"/>
            </a:br>
            <a:r>
              <a:rPr lang="en-US" altLang="en-US" sz="2000" dirty="0"/>
              <a:t>See also the </a:t>
            </a:r>
            <a:r>
              <a:rPr lang="en-US" altLang="en-US" sz="2000" dirty="0">
                <a:hlinkClick r:id="rId4"/>
              </a:rPr>
              <a:t>safety page of the ECpE Department</a:t>
            </a:r>
            <a:r>
              <a:rPr lang="en-US" altLang="en-US" sz="2000" dirty="0"/>
              <a:t>:</a:t>
            </a:r>
          </a:p>
          <a:p>
            <a:pPr marL="0" indent="0">
              <a:buNone/>
            </a:pPr>
            <a:r>
              <a:rPr lang="en-US" altLang="en-US" sz="2000" dirty="0"/>
              <a:t>      http://</a:t>
            </a:r>
            <a:r>
              <a:rPr lang="en-US" altLang="en-US" sz="2000" dirty="0" err="1"/>
              <a:t>www.ece.iastate.edu</a:t>
            </a:r>
            <a:r>
              <a:rPr lang="en-US" altLang="en-US" sz="2000" dirty="0"/>
              <a:t>/the-department/safety/</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reeform 6">
            <a:extLst>
              <a:ext uri="{FF2B5EF4-FFF2-40B4-BE49-F238E27FC236}">
                <a16:creationId xmlns:a16="http://schemas.microsoft.com/office/drawing/2014/main" id="{69DC2BB8-D1FA-184B-A292-CC67C1690669}"/>
              </a:ext>
            </a:extLst>
          </p:cNvPr>
          <p:cNvSpPr>
            <a:spLocks/>
          </p:cNvSpPr>
          <p:nvPr/>
        </p:nvSpPr>
        <p:spPr bwMode="auto">
          <a:xfrm>
            <a:off x="5961064" y="2159000"/>
            <a:ext cx="1360487" cy="1588"/>
          </a:xfrm>
          <a:custGeom>
            <a:avLst/>
            <a:gdLst>
              <a:gd name="T0" fmla="*/ 2147483646 w 1713"/>
              <a:gd name="T1" fmla="*/ 0 h 1588"/>
              <a:gd name="T2" fmla="*/ 2147483646 w 1713"/>
              <a:gd name="T3" fmla="*/ 0 h 1588"/>
              <a:gd name="T4" fmla="*/ 0 w 1713"/>
              <a:gd name="T5" fmla="*/ 0 h 1588"/>
              <a:gd name="T6" fmla="*/ 0 60000 65536"/>
              <a:gd name="T7" fmla="*/ 0 60000 65536"/>
              <a:gd name="T8" fmla="*/ 0 60000 65536"/>
            </a:gdLst>
            <a:ahLst/>
            <a:cxnLst>
              <a:cxn ang="T6">
                <a:pos x="T0" y="T1"/>
              </a:cxn>
              <a:cxn ang="T7">
                <a:pos x="T2" y="T3"/>
              </a:cxn>
              <a:cxn ang="T8">
                <a:pos x="T4" y="T5"/>
              </a:cxn>
            </a:cxnLst>
            <a:rect l="0" t="0" r="r" b="b"/>
            <a:pathLst>
              <a:path w="1713" h="1588">
                <a:moveTo>
                  <a:pt x="1713" y="0"/>
                </a:moveTo>
                <a:lnTo>
                  <a:pt x="841" y="0"/>
                </a:lnTo>
                <a:lnTo>
                  <a:pt x="0" y="0"/>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6" name="Freeform 7">
            <a:extLst>
              <a:ext uri="{FF2B5EF4-FFF2-40B4-BE49-F238E27FC236}">
                <a16:creationId xmlns:a16="http://schemas.microsoft.com/office/drawing/2014/main" id="{C881B317-FDBA-B04B-A305-B53161F1B7B0}"/>
              </a:ext>
            </a:extLst>
          </p:cNvPr>
          <p:cNvSpPr>
            <a:spLocks/>
          </p:cNvSpPr>
          <p:nvPr/>
        </p:nvSpPr>
        <p:spPr bwMode="auto">
          <a:xfrm>
            <a:off x="6577014" y="2108201"/>
            <a:ext cx="111125"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8" y="107"/>
                </a:lnTo>
                <a:lnTo>
                  <a:pt x="129" y="104"/>
                </a:lnTo>
                <a:lnTo>
                  <a:pt x="131"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1" y="36"/>
                </a:lnTo>
                <a:lnTo>
                  <a:pt x="129" y="33"/>
                </a:lnTo>
                <a:lnTo>
                  <a:pt x="128"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6627" name="Line 8">
            <a:extLst>
              <a:ext uri="{FF2B5EF4-FFF2-40B4-BE49-F238E27FC236}">
                <a16:creationId xmlns:a16="http://schemas.microsoft.com/office/drawing/2014/main" id="{0EBB9CD4-433F-D440-B01F-23DD114188A0}"/>
              </a:ext>
            </a:extLst>
          </p:cNvPr>
          <p:cNvSpPr>
            <a:spLocks noChangeShapeType="1"/>
          </p:cNvSpPr>
          <p:nvPr/>
        </p:nvSpPr>
        <p:spPr bwMode="auto">
          <a:xfrm flipH="1">
            <a:off x="7321550" y="2159000"/>
            <a:ext cx="666750" cy="15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8" name="Rectangle 9">
            <a:extLst>
              <a:ext uri="{FF2B5EF4-FFF2-40B4-BE49-F238E27FC236}">
                <a16:creationId xmlns:a16="http://schemas.microsoft.com/office/drawing/2014/main" id="{EEB402AD-CA9D-914B-8EB1-12C221F1A91C}"/>
              </a:ext>
            </a:extLst>
          </p:cNvPr>
          <p:cNvSpPr>
            <a:spLocks noChangeArrowheads="1"/>
          </p:cNvSpPr>
          <p:nvPr/>
        </p:nvSpPr>
        <p:spPr bwMode="auto">
          <a:xfrm>
            <a:off x="6697663" y="2420939"/>
            <a:ext cx="1508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i="1">
                <a:solidFill>
                  <a:srgbClr val="000000"/>
                </a:solidFill>
                <a:latin typeface="Times New Roman" panose="02020603050405020304" pitchFamily="18" charset="0"/>
              </a:rPr>
              <a:t>x</a:t>
            </a:r>
            <a:r>
              <a:rPr lang="en-US" altLang="en-US" sz="1700" b="0" i="1">
                <a:solidFill>
                  <a:srgbClr val="000000"/>
                </a:solidFill>
                <a:latin typeface="Times-Roman" pitchFamily="2" charset="0"/>
              </a:rPr>
              <a:t> </a:t>
            </a:r>
            <a:endParaRPr lang="en-US" altLang="en-US" b="0">
              <a:latin typeface="Times" pitchFamily="2" charset="0"/>
            </a:endParaRPr>
          </a:p>
        </p:txBody>
      </p:sp>
      <p:sp>
        <p:nvSpPr>
          <p:cNvPr id="26629" name="Rectangle 10">
            <a:extLst>
              <a:ext uri="{FF2B5EF4-FFF2-40B4-BE49-F238E27FC236}">
                <a16:creationId xmlns:a16="http://schemas.microsoft.com/office/drawing/2014/main" id="{E8E3EA3F-AD17-7F43-BE5D-983A8048DFDD}"/>
              </a:ext>
            </a:extLst>
          </p:cNvPr>
          <p:cNvSpPr>
            <a:spLocks noChangeArrowheads="1"/>
          </p:cNvSpPr>
          <p:nvPr/>
        </p:nvSpPr>
        <p:spPr bwMode="auto">
          <a:xfrm>
            <a:off x="7129463" y="2420938"/>
            <a:ext cx="1635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a:solidFill>
                  <a:srgbClr val="000000"/>
                </a:solidFill>
                <a:latin typeface="Times-Roman" pitchFamily="2" charset="0"/>
              </a:rPr>
              <a:t>1 </a:t>
            </a:r>
            <a:endParaRPr lang="en-US" altLang="en-US" b="0">
              <a:latin typeface="Times" pitchFamily="2" charset="0"/>
            </a:endParaRPr>
          </a:p>
        </p:txBody>
      </p:sp>
      <p:sp>
        <p:nvSpPr>
          <p:cNvPr id="26630" name="Rectangle 11">
            <a:extLst>
              <a:ext uri="{FF2B5EF4-FFF2-40B4-BE49-F238E27FC236}">
                <a16:creationId xmlns:a16="http://schemas.microsoft.com/office/drawing/2014/main" id="{16BE935D-DFD5-6D43-ADA5-375DD801AA9E}"/>
              </a:ext>
            </a:extLst>
          </p:cNvPr>
          <p:cNvSpPr>
            <a:spLocks noChangeArrowheads="1"/>
          </p:cNvSpPr>
          <p:nvPr/>
        </p:nvSpPr>
        <p:spPr bwMode="auto">
          <a:xfrm>
            <a:off x="6900863" y="2420938"/>
            <a:ext cx="1779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a:solidFill>
                  <a:srgbClr val="000000"/>
                </a:solidFill>
                <a:latin typeface="Times-Roman" pitchFamily="2" charset="0"/>
              </a:rPr>
              <a:t>= </a:t>
            </a:r>
            <a:endParaRPr lang="en-US" altLang="en-US" b="0">
              <a:latin typeface="Times" pitchFamily="2" charset="0"/>
            </a:endParaRPr>
          </a:p>
        </p:txBody>
      </p:sp>
      <p:sp>
        <p:nvSpPr>
          <p:cNvPr id="26631" name="Rectangle 12">
            <a:extLst>
              <a:ext uri="{FF2B5EF4-FFF2-40B4-BE49-F238E27FC236}">
                <a16:creationId xmlns:a16="http://schemas.microsoft.com/office/drawing/2014/main" id="{D6CD2583-AF04-D848-82FA-7E5CFF2FA0E9}"/>
              </a:ext>
            </a:extLst>
          </p:cNvPr>
          <p:cNvSpPr>
            <a:spLocks noChangeArrowheads="1"/>
          </p:cNvSpPr>
          <p:nvPr/>
        </p:nvSpPr>
        <p:spPr bwMode="auto">
          <a:xfrm>
            <a:off x="3652838" y="2420939"/>
            <a:ext cx="1508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i="1">
                <a:solidFill>
                  <a:srgbClr val="000000"/>
                </a:solidFill>
                <a:latin typeface="Times New Roman" panose="02020603050405020304" pitchFamily="18" charset="0"/>
              </a:rPr>
              <a:t>x</a:t>
            </a:r>
            <a:r>
              <a:rPr lang="en-US" altLang="en-US" sz="1700" b="0" i="1">
                <a:solidFill>
                  <a:srgbClr val="000000"/>
                </a:solidFill>
                <a:latin typeface="Times-Roman" pitchFamily="2" charset="0"/>
              </a:rPr>
              <a:t> </a:t>
            </a:r>
            <a:endParaRPr lang="en-US" altLang="en-US" b="0">
              <a:latin typeface="Times" pitchFamily="2" charset="0"/>
            </a:endParaRPr>
          </a:p>
        </p:txBody>
      </p:sp>
      <p:sp>
        <p:nvSpPr>
          <p:cNvPr id="26632" name="Rectangle 13">
            <a:extLst>
              <a:ext uri="{FF2B5EF4-FFF2-40B4-BE49-F238E27FC236}">
                <a16:creationId xmlns:a16="http://schemas.microsoft.com/office/drawing/2014/main" id="{DC449F33-3081-5646-B0D8-431D1CF8236B}"/>
              </a:ext>
            </a:extLst>
          </p:cNvPr>
          <p:cNvSpPr>
            <a:spLocks noChangeArrowheads="1"/>
          </p:cNvSpPr>
          <p:nvPr/>
        </p:nvSpPr>
        <p:spPr bwMode="auto">
          <a:xfrm>
            <a:off x="4084638" y="2420938"/>
            <a:ext cx="1635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a:solidFill>
                  <a:srgbClr val="000000"/>
                </a:solidFill>
                <a:latin typeface="Times-Roman" pitchFamily="2" charset="0"/>
              </a:rPr>
              <a:t>0 </a:t>
            </a:r>
            <a:endParaRPr lang="en-US" altLang="en-US" b="0">
              <a:latin typeface="Times" pitchFamily="2" charset="0"/>
            </a:endParaRPr>
          </a:p>
        </p:txBody>
      </p:sp>
      <p:sp>
        <p:nvSpPr>
          <p:cNvPr id="26633" name="Rectangle 14">
            <a:extLst>
              <a:ext uri="{FF2B5EF4-FFF2-40B4-BE49-F238E27FC236}">
                <a16:creationId xmlns:a16="http://schemas.microsoft.com/office/drawing/2014/main" id="{A6A2BCC7-6982-6A45-A183-7588F530BC46}"/>
              </a:ext>
            </a:extLst>
          </p:cNvPr>
          <p:cNvSpPr>
            <a:spLocks noChangeArrowheads="1"/>
          </p:cNvSpPr>
          <p:nvPr/>
        </p:nvSpPr>
        <p:spPr bwMode="auto">
          <a:xfrm>
            <a:off x="3856038" y="2420938"/>
            <a:ext cx="1779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a:solidFill>
                  <a:srgbClr val="000000"/>
                </a:solidFill>
                <a:latin typeface="Times-Roman" pitchFamily="2" charset="0"/>
              </a:rPr>
              <a:t>= </a:t>
            </a:r>
            <a:endParaRPr lang="en-US" altLang="en-US" b="0">
              <a:latin typeface="Times" pitchFamily="2" charset="0"/>
            </a:endParaRPr>
          </a:p>
        </p:txBody>
      </p:sp>
      <p:sp>
        <p:nvSpPr>
          <p:cNvPr id="26634" name="Rectangle 15">
            <a:extLst>
              <a:ext uri="{FF2B5EF4-FFF2-40B4-BE49-F238E27FC236}">
                <a16:creationId xmlns:a16="http://schemas.microsoft.com/office/drawing/2014/main" id="{EAA20511-F31D-0A47-AA18-D630D16417BA}"/>
              </a:ext>
            </a:extLst>
          </p:cNvPr>
          <p:cNvSpPr>
            <a:spLocks noChangeArrowheads="1"/>
          </p:cNvSpPr>
          <p:nvPr/>
        </p:nvSpPr>
        <p:spPr bwMode="auto">
          <a:xfrm>
            <a:off x="5294313" y="4183063"/>
            <a:ext cx="501650" cy="500062"/>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6635" name="Rectangle 16">
            <a:extLst>
              <a:ext uri="{FF2B5EF4-FFF2-40B4-BE49-F238E27FC236}">
                <a16:creationId xmlns:a16="http://schemas.microsoft.com/office/drawing/2014/main" id="{5FE5FB77-3F63-F94B-87C9-35777441553D}"/>
              </a:ext>
            </a:extLst>
          </p:cNvPr>
          <p:cNvSpPr>
            <a:spLocks noChangeArrowheads="1"/>
          </p:cNvSpPr>
          <p:nvPr/>
        </p:nvSpPr>
        <p:spPr bwMode="auto">
          <a:xfrm>
            <a:off x="4252913" y="2973388"/>
            <a:ext cx="24608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a:solidFill>
                  <a:srgbClr val="000000"/>
                </a:solidFill>
                <a:latin typeface="Helvetica" pitchFamily="2" charset="0"/>
              </a:rPr>
              <a:t>(a) Two states of a switch</a:t>
            </a:r>
            <a:endParaRPr lang="en-US" altLang="en-US" b="0">
              <a:latin typeface="Times" pitchFamily="2" charset="0"/>
            </a:endParaRPr>
          </a:p>
        </p:txBody>
      </p:sp>
      <p:sp>
        <p:nvSpPr>
          <p:cNvPr id="26636" name="Line 17">
            <a:extLst>
              <a:ext uri="{FF2B5EF4-FFF2-40B4-BE49-F238E27FC236}">
                <a16:creationId xmlns:a16="http://schemas.microsoft.com/office/drawing/2014/main" id="{C744435B-4FFF-4146-AD57-D6AF623D128B}"/>
              </a:ext>
            </a:extLst>
          </p:cNvPr>
          <p:cNvSpPr>
            <a:spLocks noChangeShapeType="1"/>
          </p:cNvSpPr>
          <p:nvPr/>
        </p:nvSpPr>
        <p:spPr bwMode="auto">
          <a:xfrm flipH="1">
            <a:off x="5795963" y="4421189"/>
            <a:ext cx="666750"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7" name="Line 18">
            <a:extLst>
              <a:ext uri="{FF2B5EF4-FFF2-40B4-BE49-F238E27FC236}">
                <a16:creationId xmlns:a16="http://schemas.microsoft.com/office/drawing/2014/main" id="{C0803CCD-A8E6-2D46-A3BC-43C09A50DE53}"/>
              </a:ext>
            </a:extLst>
          </p:cNvPr>
          <p:cNvSpPr>
            <a:spLocks noChangeShapeType="1"/>
          </p:cNvSpPr>
          <p:nvPr/>
        </p:nvSpPr>
        <p:spPr bwMode="auto">
          <a:xfrm flipV="1">
            <a:off x="5530850" y="4683126"/>
            <a:ext cx="1588" cy="2127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8" name="Line 19">
            <a:extLst>
              <a:ext uri="{FF2B5EF4-FFF2-40B4-BE49-F238E27FC236}">
                <a16:creationId xmlns:a16="http://schemas.microsoft.com/office/drawing/2014/main" id="{7AAD8215-3D36-684B-A016-718D7E8E233E}"/>
              </a:ext>
            </a:extLst>
          </p:cNvPr>
          <p:cNvSpPr>
            <a:spLocks noChangeShapeType="1"/>
          </p:cNvSpPr>
          <p:nvPr/>
        </p:nvSpPr>
        <p:spPr bwMode="auto">
          <a:xfrm>
            <a:off x="4602163" y="4421189"/>
            <a:ext cx="692150"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9" name="Rectangle 20">
            <a:extLst>
              <a:ext uri="{FF2B5EF4-FFF2-40B4-BE49-F238E27FC236}">
                <a16:creationId xmlns:a16="http://schemas.microsoft.com/office/drawing/2014/main" id="{C042A469-A5AE-C14D-9A7E-28CEF7B534AB}"/>
              </a:ext>
            </a:extLst>
          </p:cNvPr>
          <p:cNvSpPr>
            <a:spLocks noChangeArrowheads="1"/>
          </p:cNvSpPr>
          <p:nvPr/>
        </p:nvSpPr>
        <p:spPr bwMode="auto">
          <a:xfrm>
            <a:off x="5478463" y="4338638"/>
            <a:ext cx="1763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a:solidFill>
                  <a:srgbClr val="000000"/>
                </a:solidFill>
                <a:latin typeface="Times-Roman" pitchFamily="2" charset="0"/>
              </a:rPr>
              <a:t>S </a:t>
            </a:r>
            <a:endParaRPr lang="en-US" altLang="en-US" b="0">
              <a:latin typeface="Times" pitchFamily="2" charset="0"/>
            </a:endParaRPr>
          </a:p>
        </p:txBody>
      </p:sp>
      <p:sp>
        <p:nvSpPr>
          <p:cNvPr id="26640" name="Rectangle 21">
            <a:extLst>
              <a:ext uri="{FF2B5EF4-FFF2-40B4-BE49-F238E27FC236}">
                <a16:creationId xmlns:a16="http://schemas.microsoft.com/office/drawing/2014/main" id="{7C7D8019-F6D1-3D4F-9C90-27E06CADA443}"/>
              </a:ext>
            </a:extLst>
          </p:cNvPr>
          <p:cNvSpPr>
            <a:spLocks noChangeArrowheads="1"/>
          </p:cNvSpPr>
          <p:nvPr/>
        </p:nvSpPr>
        <p:spPr bwMode="auto">
          <a:xfrm>
            <a:off x="5478463" y="4872039"/>
            <a:ext cx="1508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i="1">
                <a:solidFill>
                  <a:srgbClr val="000000"/>
                </a:solidFill>
                <a:latin typeface="Times New Roman" panose="02020603050405020304" pitchFamily="18" charset="0"/>
              </a:rPr>
              <a:t>x</a:t>
            </a:r>
            <a:r>
              <a:rPr lang="en-US" altLang="en-US" sz="1700" b="0" i="1">
                <a:solidFill>
                  <a:srgbClr val="000000"/>
                </a:solidFill>
                <a:latin typeface="Times-Roman" pitchFamily="2" charset="0"/>
              </a:rPr>
              <a:t> </a:t>
            </a:r>
            <a:endParaRPr lang="en-US" altLang="en-US" b="0">
              <a:latin typeface="Times" pitchFamily="2" charset="0"/>
            </a:endParaRPr>
          </a:p>
        </p:txBody>
      </p:sp>
      <p:sp>
        <p:nvSpPr>
          <p:cNvPr id="26641" name="Freeform 22">
            <a:extLst>
              <a:ext uri="{FF2B5EF4-FFF2-40B4-BE49-F238E27FC236}">
                <a16:creationId xmlns:a16="http://schemas.microsoft.com/office/drawing/2014/main" id="{F7832B7F-C27E-9549-B24F-69C641722249}"/>
              </a:ext>
            </a:extLst>
          </p:cNvPr>
          <p:cNvSpPr>
            <a:spLocks/>
          </p:cNvSpPr>
          <p:nvPr/>
        </p:nvSpPr>
        <p:spPr bwMode="auto">
          <a:xfrm>
            <a:off x="7269164" y="2108201"/>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79"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3" y="95"/>
                </a:lnTo>
                <a:lnTo>
                  <a:pt x="135" y="92"/>
                </a:lnTo>
                <a:lnTo>
                  <a:pt x="135" y="89"/>
                </a:lnTo>
                <a:lnTo>
                  <a:pt x="136" y="86"/>
                </a:lnTo>
                <a:lnTo>
                  <a:pt x="138" y="83"/>
                </a:lnTo>
                <a:lnTo>
                  <a:pt x="138" y="80"/>
                </a:lnTo>
                <a:lnTo>
                  <a:pt x="138" y="75"/>
                </a:lnTo>
                <a:lnTo>
                  <a:pt x="138" y="72"/>
                </a:lnTo>
                <a:lnTo>
                  <a:pt x="138" y="69"/>
                </a:lnTo>
                <a:lnTo>
                  <a:pt x="138" y="65"/>
                </a:lnTo>
                <a:lnTo>
                  <a:pt x="138" y="62"/>
                </a:lnTo>
                <a:lnTo>
                  <a:pt x="138" y="57"/>
                </a:lnTo>
                <a:lnTo>
                  <a:pt x="138" y="54"/>
                </a:lnTo>
                <a:lnTo>
                  <a:pt x="136" y="51"/>
                </a:lnTo>
                <a:lnTo>
                  <a:pt x="135" y="48"/>
                </a:lnTo>
                <a:lnTo>
                  <a:pt x="135" y="45"/>
                </a:lnTo>
                <a:lnTo>
                  <a:pt x="133"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79"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nvGrpSpPr>
          <p:cNvPr id="26642" name="Group 1">
            <a:extLst>
              <a:ext uri="{FF2B5EF4-FFF2-40B4-BE49-F238E27FC236}">
                <a16:creationId xmlns:a16="http://schemas.microsoft.com/office/drawing/2014/main" id="{F2EBEA63-BE1B-F644-AD7F-2BE4BC0A43A1}"/>
              </a:ext>
            </a:extLst>
          </p:cNvPr>
          <p:cNvGrpSpPr>
            <a:grpSpLocks/>
          </p:cNvGrpSpPr>
          <p:nvPr/>
        </p:nvGrpSpPr>
        <p:grpSpPr bwMode="auto">
          <a:xfrm>
            <a:off x="2906714" y="1897063"/>
            <a:ext cx="2027237" cy="322262"/>
            <a:chOff x="1992313" y="1897063"/>
            <a:chExt cx="2027237" cy="322262"/>
          </a:xfrm>
        </p:grpSpPr>
        <p:sp>
          <p:nvSpPr>
            <p:cNvPr id="26646" name="Freeform 3">
              <a:extLst>
                <a:ext uri="{FF2B5EF4-FFF2-40B4-BE49-F238E27FC236}">
                  <a16:creationId xmlns:a16="http://schemas.microsoft.com/office/drawing/2014/main" id="{DD230B62-31F1-1E49-A986-096223577693}"/>
                </a:ext>
              </a:extLst>
            </p:cNvPr>
            <p:cNvSpPr>
              <a:spLocks/>
            </p:cNvSpPr>
            <p:nvPr/>
          </p:nvSpPr>
          <p:spPr bwMode="auto">
            <a:xfrm>
              <a:off x="1992313" y="1897063"/>
              <a:ext cx="1193800" cy="261937"/>
            </a:xfrm>
            <a:custGeom>
              <a:avLst/>
              <a:gdLst>
                <a:gd name="T0" fmla="*/ 2147483646 w 1503"/>
                <a:gd name="T1" fmla="*/ 0 h 330"/>
                <a:gd name="T2" fmla="*/ 2147483646 w 1503"/>
                <a:gd name="T3" fmla="*/ 2147483646 h 330"/>
                <a:gd name="T4" fmla="*/ 0 w 1503"/>
                <a:gd name="T5" fmla="*/ 2147483646 h 330"/>
                <a:gd name="T6" fmla="*/ 0 60000 65536"/>
                <a:gd name="T7" fmla="*/ 0 60000 65536"/>
                <a:gd name="T8" fmla="*/ 0 60000 65536"/>
              </a:gdLst>
              <a:ahLst/>
              <a:cxnLst>
                <a:cxn ang="T6">
                  <a:pos x="T0" y="T1"/>
                </a:cxn>
                <a:cxn ang="T7">
                  <a:pos x="T2" y="T3"/>
                </a:cxn>
                <a:cxn ang="T8">
                  <a:pos x="T4" y="T5"/>
                </a:cxn>
              </a:cxnLst>
              <a:rect l="0" t="0" r="r" b="b"/>
              <a:pathLst>
                <a:path w="1503" h="330">
                  <a:moveTo>
                    <a:pt x="1503" y="0"/>
                  </a:moveTo>
                  <a:lnTo>
                    <a:pt x="871" y="330"/>
                  </a:lnTo>
                  <a:lnTo>
                    <a:pt x="0" y="330"/>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7" name="Freeform 4">
              <a:extLst>
                <a:ext uri="{FF2B5EF4-FFF2-40B4-BE49-F238E27FC236}">
                  <a16:creationId xmlns:a16="http://schemas.microsoft.com/office/drawing/2014/main" id="{43ADB3B1-8262-FF4E-BE35-E9C1280C91C6}"/>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6648" name="Line 5">
              <a:extLst>
                <a:ext uri="{FF2B5EF4-FFF2-40B4-BE49-F238E27FC236}">
                  <a16:creationId xmlns:a16="http://schemas.microsoft.com/office/drawing/2014/main" id="{FDA9EEC8-B07E-AB48-ABEA-FEA76DFE379F}"/>
                </a:ext>
              </a:extLst>
            </p:cNvPr>
            <p:cNvSpPr>
              <a:spLocks noChangeShapeType="1"/>
            </p:cNvSpPr>
            <p:nvPr/>
          </p:nvSpPr>
          <p:spPr bwMode="auto">
            <a:xfrm flipH="1">
              <a:off x="3352800" y="2159000"/>
              <a:ext cx="666750" cy="15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9" name="Freeform 23">
              <a:extLst>
                <a:ext uri="{FF2B5EF4-FFF2-40B4-BE49-F238E27FC236}">
                  <a16:creationId xmlns:a16="http://schemas.microsoft.com/office/drawing/2014/main" id="{F0906FCC-2658-6A47-9FD3-31B08FC8E147}"/>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
        <p:nvSpPr>
          <p:cNvPr id="26643" name="Rectangle 24">
            <a:extLst>
              <a:ext uri="{FF2B5EF4-FFF2-40B4-BE49-F238E27FC236}">
                <a16:creationId xmlns:a16="http://schemas.microsoft.com/office/drawing/2014/main" id="{D67DC2DA-765C-F842-A2A2-7463569C0B64}"/>
              </a:ext>
            </a:extLst>
          </p:cNvPr>
          <p:cNvSpPr>
            <a:spLocks noChangeArrowheads="1"/>
          </p:cNvSpPr>
          <p:nvPr/>
        </p:nvSpPr>
        <p:spPr bwMode="auto">
          <a:xfrm>
            <a:off x="4367213" y="5335588"/>
            <a:ext cx="22810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0">
                <a:solidFill>
                  <a:srgbClr val="000000"/>
                </a:solidFill>
                <a:latin typeface="Helvetica" pitchFamily="2" charset="0"/>
              </a:rPr>
              <a:t>(b) Symbol for a switch </a:t>
            </a:r>
            <a:endParaRPr lang="en-US" altLang="en-US" b="0">
              <a:latin typeface="Times" pitchFamily="2" charset="0"/>
            </a:endParaRPr>
          </a:p>
        </p:txBody>
      </p:sp>
      <p:sp>
        <p:nvSpPr>
          <p:cNvPr id="25" name="Rectangle 2">
            <a:extLst>
              <a:ext uri="{FF2B5EF4-FFF2-40B4-BE49-F238E27FC236}">
                <a16:creationId xmlns:a16="http://schemas.microsoft.com/office/drawing/2014/main" id="{BF2DE965-B28F-5B4E-810F-09E8785987CA}"/>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 Binary Switch</a:t>
            </a:r>
          </a:p>
        </p:txBody>
      </p:sp>
      <p:sp>
        <p:nvSpPr>
          <p:cNvPr id="26645" name="TextBox 1">
            <a:extLst>
              <a:ext uri="{FF2B5EF4-FFF2-40B4-BE49-F238E27FC236}">
                <a16:creationId xmlns:a16="http://schemas.microsoft.com/office/drawing/2014/main" id="{8434A3E1-AB53-0147-A4BF-E6A3D20C75F8}"/>
              </a:ext>
            </a:extLst>
          </p:cNvPr>
          <p:cNvSpPr txBox="1">
            <a:spLocks noChangeArrowheads="1"/>
          </p:cNvSpPr>
          <p:nvPr/>
        </p:nvSpPr>
        <p:spPr bwMode="auto">
          <a:xfrm>
            <a:off x="7570788" y="6477001"/>
            <a:ext cx="246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 from the textbook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3">
            <a:extLst>
              <a:ext uri="{FF2B5EF4-FFF2-40B4-BE49-F238E27FC236}">
                <a16:creationId xmlns:a16="http://schemas.microsoft.com/office/drawing/2014/main" id="{4E39A838-DE19-2645-AD71-7AB179EB4E16}"/>
              </a:ext>
            </a:extLst>
          </p:cNvPr>
          <p:cNvSpPr>
            <a:spLocks noChangeArrowheads="1"/>
          </p:cNvSpPr>
          <p:nvPr/>
        </p:nvSpPr>
        <p:spPr bwMode="auto">
          <a:xfrm>
            <a:off x="1905000" y="2438401"/>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a:t>Logic Gates</a:t>
            </a:r>
          </a:p>
        </p:txBody>
      </p:sp>
      <p:sp>
        <p:nvSpPr>
          <p:cNvPr id="5122" name="Text Box 5">
            <a:extLst>
              <a:ext uri="{FF2B5EF4-FFF2-40B4-BE49-F238E27FC236}">
                <a16:creationId xmlns:a16="http://schemas.microsoft.com/office/drawing/2014/main" id="{30371E48-212A-7340-A1CC-78C89EE2BF1D}"/>
              </a:ext>
            </a:extLst>
          </p:cNvPr>
          <p:cNvSpPr txBox="1">
            <a:spLocks noChangeArrowheads="1"/>
          </p:cNvSpPr>
          <p:nvPr/>
        </p:nvSpPr>
        <p:spPr bwMode="auto">
          <a:xfrm>
            <a:off x="6248400" y="5942014"/>
            <a:ext cx="3810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b="0" i="1" dirty="0" err="1"/>
              <a:t>CprE</a:t>
            </a:r>
            <a:r>
              <a:rPr lang="en-US" altLang="en-US" sz="1800" b="0" i="1" dirty="0"/>
              <a:t> 2810: Digital Logic</a:t>
            </a:r>
          </a:p>
          <a:p>
            <a:pPr eaLnBrk="1" hangingPunct="1">
              <a:spcBef>
                <a:spcPct val="0"/>
              </a:spcBef>
              <a:buFontTx/>
              <a:buNone/>
            </a:pPr>
            <a:r>
              <a:rPr lang="en-US" altLang="en-US" sz="1800" b="0" i="1" dirty="0"/>
              <a:t>Iowa State University, Ames, IA</a:t>
            </a:r>
          </a:p>
          <a:p>
            <a:pPr eaLnBrk="1" hangingPunct="1">
              <a:spcBef>
                <a:spcPct val="0"/>
              </a:spcBef>
              <a:buFontTx/>
              <a:buNone/>
            </a:pPr>
            <a:r>
              <a:rPr lang="en-US" altLang="en-US" sz="1800" b="0" i="1" dirty="0"/>
              <a:t>Copyright © Alexander Stoytchev</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43">
            <a:extLst>
              <a:ext uri="{FF2B5EF4-FFF2-40B4-BE49-F238E27FC236}">
                <a16:creationId xmlns:a16="http://schemas.microsoft.com/office/drawing/2014/main" id="{6D523F65-A449-DE48-8989-325F67111337}"/>
              </a:ext>
            </a:extLst>
          </p:cNvPr>
          <p:cNvSpPr txBox="1">
            <a:spLocks noChangeArrowheads="1"/>
          </p:cNvSpPr>
          <p:nvPr/>
        </p:nvSpPr>
        <p:spPr bwMode="auto">
          <a:xfrm>
            <a:off x="7570789" y="6477001"/>
            <a:ext cx="2543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2.2a from the textbook ]</a:t>
            </a:r>
          </a:p>
        </p:txBody>
      </p:sp>
      <p:sp>
        <p:nvSpPr>
          <p:cNvPr id="45" name="Rectangle 2">
            <a:extLst>
              <a:ext uri="{FF2B5EF4-FFF2-40B4-BE49-F238E27FC236}">
                <a16:creationId xmlns:a16="http://schemas.microsoft.com/office/drawing/2014/main" id="{3AACC058-12BD-744B-A882-E7662DBEF698}"/>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 Light Controlled by a Switch</a:t>
            </a:r>
          </a:p>
        </p:txBody>
      </p:sp>
      <p:grpSp>
        <p:nvGrpSpPr>
          <p:cNvPr id="27651" name="Group 1">
            <a:extLst>
              <a:ext uri="{FF2B5EF4-FFF2-40B4-BE49-F238E27FC236}">
                <a16:creationId xmlns:a16="http://schemas.microsoft.com/office/drawing/2014/main" id="{A0E4E49C-D2A1-D14B-B13B-19A86CE3AA9A}"/>
              </a:ext>
            </a:extLst>
          </p:cNvPr>
          <p:cNvGrpSpPr>
            <a:grpSpLocks/>
          </p:cNvGrpSpPr>
          <p:nvPr/>
        </p:nvGrpSpPr>
        <p:grpSpPr bwMode="auto">
          <a:xfrm>
            <a:off x="2603501" y="2182814"/>
            <a:ext cx="5160963" cy="2186403"/>
            <a:chOff x="1689100" y="2182813"/>
            <a:chExt cx="5160963" cy="2186403"/>
          </a:xfrm>
        </p:grpSpPr>
        <p:sp>
          <p:nvSpPr>
            <p:cNvPr id="27652" name="Rectangle 46">
              <a:extLst>
                <a:ext uri="{FF2B5EF4-FFF2-40B4-BE49-F238E27FC236}">
                  <a16:creationId xmlns:a16="http://schemas.microsoft.com/office/drawing/2014/main" id="{7A084A2E-A327-DC44-856D-6E986637E702}"/>
                </a:ext>
              </a:extLst>
            </p:cNvPr>
            <p:cNvSpPr>
              <a:spLocks noChangeArrowheads="1"/>
            </p:cNvSpPr>
            <p:nvPr/>
          </p:nvSpPr>
          <p:spPr bwMode="auto">
            <a:xfrm>
              <a:off x="4316413" y="2182813"/>
              <a:ext cx="647700" cy="6492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7653" name="Rectangle 47">
              <a:extLst>
                <a:ext uri="{FF2B5EF4-FFF2-40B4-BE49-F238E27FC236}">
                  <a16:creationId xmlns:a16="http://schemas.microsoft.com/office/drawing/2014/main" id="{AC7FFE0A-F2BF-DD4B-82F9-63F02A570838}"/>
                </a:ext>
              </a:extLst>
            </p:cNvPr>
            <p:cNvSpPr>
              <a:spLocks noChangeArrowheads="1"/>
            </p:cNvSpPr>
            <p:nvPr/>
          </p:nvSpPr>
          <p:spPr bwMode="auto">
            <a:xfrm>
              <a:off x="2481263" y="4030662"/>
              <a:ext cx="4223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Helvetica" pitchFamily="2" charset="0"/>
                </a:rPr>
                <a:t>(a) Simple connection to a battery</a:t>
              </a:r>
              <a:endParaRPr lang="en-US" altLang="en-US" b="0">
                <a:latin typeface="Times" pitchFamily="2" charset="0"/>
              </a:endParaRPr>
            </a:p>
          </p:txBody>
        </p:sp>
        <p:sp>
          <p:nvSpPr>
            <p:cNvPr id="27654" name="Line 48">
              <a:extLst>
                <a:ext uri="{FF2B5EF4-FFF2-40B4-BE49-F238E27FC236}">
                  <a16:creationId xmlns:a16="http://schemas.microsoft.com/office/drawing/2014/main" id="{16B4D50A-5276-614F-8586-97D451D6ABEC}"/>
                </a:ext>
              </a:extLst>
            </p:cNvPr>
            <p:cNvSpPr>
              <a:spLocks noChangeShapeType="1"/>
            </p:cNvSpPr>
            <p:nvPr/>
          </p:nvSpPr>
          <p:spPr bwMode="auto">
            <a:xfrm flipH="1">
              <a:off x="4964113" y="2522538"/>
              <a:ext cx="7731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Line 49">
              <a:extLst>
                <a:ext uri="{FF2B5EF4-FFF2-40B4-BE49-F238E27FC236}">
                  <a16:creationId xmlns:a16="http://schemas.microsoft.com/office/drawing/2014/main" id="{06E2530A-B421-E54A-A75F-811800AF2C4E}"/>
                </a:ext>
              </a:extLst>
            </p:cNvPr>
            <p:cNvSpPr>
              <a:spLocks noChangeShapeType="1"/>
            </p:cNvSpPr>
            <p:nvPr/>
          </p:nvSpPr>
          <p:spPr bwMode="auto">
            <a:xfrm flipV="1">
              <a:off x="4656138" y="2832101"/>
              <a:ext cx="1587" cy="2159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Line 50">
              <a:extLst>
                <a:ext uri="{FF2B5EF4-FFF2-40B4-BE49-F238E27FC236}">
                  <a16:creationId xmlns:a16="http://schemas.microsoft.com/office/drawing/2014/main" id="{9559D6BC-DC35-4D48-8FAA-222055B6D5C8}"/>
                </a:ext>
              </a:extLst>
            </p:cNvPr>
            <p:cNvSpPr>
              <a:spLocks noChangeShapeType="1"/>
            </p:cNvSpPr>
            <p:nvPr/>
          </p:nvSpPr>
          <p:spPr bwMode="auto">
            <a:xfrm>
              <a:off x="3543300" y="2522538"/>
              <a:ext cx="7731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Rectangle 51">
              <a:extLst>
                <a:ext uri="{FF2B5EF4-FFF2-40B4-BE49-F238E27FC236}">
                  <a16:creationId xmlns:a16="http://schemas.microsoft.com/office/drawing/2014/main" id="{D842CF65-B80E-3E4A-8AC9-B2BB03FA26EE}"/>
                </a:ext>
              </a:extLst>
            </p:cNvPr>
            <p:cNvSpPr>
              <a:spLocks noChangeArrowheads="1"/>
            </p:cNvSpPr>
            <p:nvPr/>
          </p:nvSpPr>
          <p:spPr bwMode="auto">
            <a:xfrm>
              <a:off x="4570413" y="2392363"/>
              <a:ext cx="2276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S </a:t>
              </a:r>
              <a:endParaRPr lang="en-US" altLang="en-US" b="0">
                <a:latin typeface="Times" pitchFamily="2" charset="0"/>
              </a:endParaRPr>
            </a:p>
          </p:txBody>
        </p:sp>
        <p:sp>
          <p:nvSpPr>
            <p:cNvPr id="27658" name="Rectangle 52">
              <a:extLst>
                <a:ext uri="{FF2B5EF4-FFF2-40B4-BE49-F238E27FC236}">
                  <a16:creationId xmlns:a16="http://schemas.microsoft.com/office/drawing/2014/main" id="{D8D152C4-9980-EF49-813D-7399BF497313}"/>
                </a:ext>
              </a:extLst>
            </p:cNvPr>
            <p:cNvSpPr>
              <a:spLocks noChangeArrowheads="1"/>
            </p:cNvSpPr>
            <p:nvPr/>
          </p:nvSpPr>
          <p:spPr bwMode="auto">
            <a:xfrm>
              <a:off x="4570413" y="3025776"/>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Helvetica" pitchFamily="2" charset="0"/>
                </a:rPr>
                <a:t>  </a:t>
              </a:r>
              <a:endParaRPr lang="en-US" altLang="en-US" b="0">
                <a:latin typeface="Times" pitchFamily="2" charset="0"/>
              </a:endParaRPr>
            </a:p>
          </p:txBody>
        </p:sp>
        <p:sp>
          <p:nvSpPr>
            <p:cNvPr id="27659" name="Rectangle 53">
              <a:extLst>
                <a:ext uri="{FF2B5EF4-FFF2-40B4-BE49-F238E27FC236}">
                  <a16:creationId xmlns:a16="http://schemas.microsoft.com/office/drawing/2014/main" id="{61601A41-E680-9940-BA8B-BDE0A70098E1}"/>
                </a:ext>
              </a:extLst>
            </p:cNvPr>
            <p:cNvSpPr>
              <a:spLocks noChangeArrowheads="1"/>
            </p:cNvSpPr>
            <p:nvPr/>
          </p:nvSpPr>
          <p:spPr bwMode="auto">
            <a:xfrm>
              <a:off x="5953125" y="2738438"/>
              <a:ext cx="896938" cy="6492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7660" name="Freeform 54">
              <a:extLst>
                <a:ext uri="{FF2B5EF4-FFF2-40B4-BE49-F238E27FC236}">
                  <a16:creationId xmlns:a16="http://schemas.microsoft.com/office/drawing/2014/main" id="{8556D929-B2D5-4942-AFD7-649C3B83F0AE}"/>
                </a:ext>
              </a:extLst>
            </p:cNvPr>
            <p:cNvSpPr>
              <a:spLocks/>
            </p:cNvSpPr>
            <p:nvPr/>
          </p:nvSpPr>
          <p:spPr bwMode="auto">
            <a:xfrm>
              <a:off x="5737225" y="2522538"/>
              <a:ext cx="649288" cy="215900"/>
            </a:xfrm>
            <a:custGeom>
              <a:avLst/>
              <a:gdLst>
                <a:gd name="T0" fmla="*/ 2147483646 w 818"/>
                <a:gd name="T1" fmla="*/ 2147483646 h 273"/>
                <a:gd name="T2" fmla="*/ 2147483646 w 818"/>
                <a:gd name="T3" fmla="*/ 0 h 273"/>
                <a:gd name="T4" fmla="*/ 0 w 818"/>
                <a:gd name="T5" fmla="*/ 0 h 273"/>
                <a:gd name="T6" fmla="*/ 0 60000 65536"/>
                <a:gd name="T7" fmla="*/ 0 60000 65536"/>
                <a:gd name="T8" fmla="*/ 0 60000 65536"/>
              </a:gdLst>
              <a:ahLst/>
              <a:cxnLst>
                <a:cxn ang="T6">
                  <a:pos x="T0" y="T1"/>
                </a:cxn>
                <a:cxn ang="T7">
                  <a:pos x="T2" y="T3"/>
                </a:cxn>
                <a:cxn ang="T8">
                  <a:pos x="T4" y="T5"/>
                </a:cxn>
              </a:cxnLst>
              <a:rect l="0" t="0" r="r" b="b"/>
              <a:pathLst>
                <a:path w="818" h="273">
                  <a:moveTo>
                    <a:pt x="818" y="273"/>
                  </a:moveTo>
                  <a:lnTo>
                    <a:pt x="818" y="0"/>
                  </a:lnTo>
                  <a:lnTo>
                    <a:pt x="0"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1" name="Freeform 55">
              <a:extLst>
                <a:ext uri="{FF2B5EF4-FFF2-40B4-BE49-F238E27FC236}">
                  <a16:creationId xmlns:a16="http://schemas.microsoft.com/office/drawing/2014/main" id="{DA1B0A5E-FB01-4446-830B-FBB053D801CF}"/>
                </a:ext>
              </a:extLst>
            </p:cNvPr>
            <p:cNvSpPr>
              <a:spLocks/>
            </p:cNvSpPr>
            <p:nvPr/>
          </p:nvSpPr>
          <p:spPr bwMode="auto">
            <a:xfrm>
              <a:off x="2894013" y="2522538"/>
              <a:ext cx="649287" cy="463550"/>
            </a:xfrm>
            <a:custGeom>
              <a:avLst/>
              <a:gdLst>
                <a:gd name="T0" fmla="*/ 2147483646 w 817"/>
                <a:gd name="T1" fmla="*/ 0 h 584"/>
                <a:gd name="T2" fmla="*/ 0 w 817"/>
                <a:gd name="T3" fmla="*/ 0 h 584"/>
                <a:gd name="T4" fmla="*/ 0 w 817"/>
                <a:gd name="T5" fmla="*/ 2147483646 h 584"/>
                <a:gd name="T6" fmla="*/ 0 60000 65536"/>
                <a:gd name="T7" fmla="*/ 0 60000 65536"/>
                <a:gd name="T8" fmla="*/ 0 60000 65536"/>
              </a:gdLst>
              <a:ahLst/>
              <a:cxnLst>
                <a:cxn ang="T6">
                  <a:pos x="T0" y="T1"/>
                </a:cxn>
                <a:cxn ang="T7">
                  <a:pos x="T2" y="T3"/>
                </a:cxn>
                <a:cxn ang="T8">
                  <a:pos x="T4" y="T5"/>
                </a:cxn>
              </a:cxnLst>
              <a:rect l="0" t="0" r="r" b="b"/>
              <a:pathLst>
                <a:path w="817" h="584">
                  <a:moveTo>
                    <a:pt x="817" y="0"/>
                  </a:moveTo>
                  <a:lnTo>
                    <a:pt x="0" y="0"/>
                  </a:lnTo>
                  <a:lnTo>
                    <a:pt x="0" y="584"/>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2" name="Line 56">
              <a:extLst>
                <a:ext uri="{FF2B5EF4-FFF2-40B4-BE49-F238E27FC236}">
                  <a16:creationId xmlns:a16="http://schemas.microsoft.com/office/drawing/2014/main" id="{F5528DA9-D446-E045-9547-3862D49AF841}"/>
                </a:ext>
              </a:extLst>
            </p:cNvPr>
            <p:cNvSpPr>
              <a:spLocks noChangeShapeType="1"/>
            </p:cNvSpPr>
            <p:nvPr/>
          </p:nvSpPr>
          <p:spPr bwMode="auto">
            <a:xfrm flipH="1">
              <a:off x="2678113" y="2986088"/>
              <a:ext cx="433387"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3" name="Line 57">
              <a:extLst>
                <a:ext uri="{FF2B5EF4-FFF2-40B4-BE49-F238E27FC236}">
                  <a16:creationId xmlns:a16="http://schemas.microsoft.com/office/drawing/2014/main" id="{127EF622-C1BE-0D40-A2CB-FA2B5B662088}"/>
                </a:ext>
              </a:extLst>
            </p:cNvPr>
            <p:cNvSpPr>
              <a:spLocks noChangeShapeType="1"/>
            </p:cNvSpPr>
            <p:nvPr/>
          </p:nvSpPr>
          <p:spPr bwMode="auto">
            <a:xfrm flipH="1">
              <a:off x="2771775" y="3109913"/>
              <a:ext cx="24606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4" name="Freeform 58">
              <a:extLst>
                <a:ext uri="{FF2B5EF4-FFF2-40B4-BE49-F238E27FC236}">
                  <a16:creationId xmlns:a16="http://schemas.microsoft.com/office/drawing/2014/main" id="{E0D255D4-A8F7-EF4E-B5AE-228525A69AE5}"/>
                </a:ext>
              </a:extLst>
            </p:cNvPr>
            <p:cNvSpPr>
              <a:spLocks/>
            </p:cNvSpPr>
            <p:nvPr/>
          </p:nvSpPr>
          <p:spPr bwMode="auto">
            <a:xfrm>
              <a:off x="2894013" y="3387725"/>
              <a:ext cx="3492500" cy="217487"/>
            </a:xfrm>
            <a:custGeom>
              <a:avLst/>
              <a:gdLst>
                <a:gd name="T0" fmla="*/ 0 w 4399"/>
                <a:gd name="T1" fmla="*/ 2147483646 h 272"/>
                <a:gd name="T2" fmla="*/ 0 w 4399"/>
                <a:gd name="T3" fmla="*/ 2147483646 h 272"/>
                <a:gd name="T4" fmla="*/ 2147483646 w 4399"/>
                <a:gd name="T5" fmla="*/ 2147483646 h 272"/>
                <a:gd name="T6" fmla="*/ 2147483646 w 4399"/>
                <a:gd name="T7" fmla="*/ 0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99" h="272">
                  <a:moveTo>
                    <a:pt x="0" y="194"/>
                  </a:moveTo>
                  <a:lnTo>
                    <a:pt x="0" y="272"/>
                  </a:lnTo>
                  <a:lnTo>
                    <a:pt x="4399" y="272"/>
                  </a:lnTo>
                  <a:lnTo>
                    <a:pt x="4399"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5" name="Rectangle 61">
              <a:extLst>
                <a:ext uri="{FF2B5EF4-FFF2-40B4-BE49-F238E27FC236}">
                  <a16:creationId xmlns:a16="http://schemas.microsoft.com/office/drawing/2014/main" id="{13A85D24-86E4-C74C-9DC4-48A060695F4A}"/>
                </a:ext>
              </a:extLst>
            </p:cNvPr>
            <p:cNvSpPr>
              <a:spLocks noChangeArrowheads="1"/>
            </p:cNvSpPr>
            <p:nvPr/>
          </p:nvSpPr>
          <p:spPr bwMode="auto">
            <a:xfrm>
              <a:off x="1689100" y="2909888"/>
              <a:ext cx="900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Battery </a:t>
              </a:r>
              <a:endParaRPr lang="en-US" altLang="en-US" b="0">
                <a:latin typeface="Times" pitchFamily="2" charset="0"/>
              </a:endParaRPr>
            </a:p>
          </p:txBody>
        </p:sp>
        <p:sp>
          <p:nvSpPr>
            <p:cNvPr id="27666" name="Rectangle 65">
              <a:extLst>
                <a:ext uri="{FF2B5EF4-FFF2-40B4-BE49-F238E27FC236}">
                  <a16:creationId xmlns:a16="http://schemas.microsoft.com/office/drawing/2014/main" id="{8C5F3944-5183-0645-BB94-B15FE33F0502}"/>
                </a:ext>
              </a:extLst>
            </p:cNvPr>
            <p:cNvSpPr>
              <a:spLocks noChangeArrowheads="1"/>
            </p:cNvSpPr>
            <p:nvPr/>
          </p:nvSpPr>
          <p:spPr bwMode="auto">
            <a:xfrm>
              <a:off x="6096000" y="2917826"/>
              <a:ext cx="6828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Light </a:t>
              </a:r>
              <a:endParaRPr lang="en-US" altLang="en-US" b="0">
                <a:latin typeface="Times" pitchFamily="2" charset="0"/>
              </a:endParaRPr>
            </a:p>
          </p:txBody>
        </p:sp>
        <p:sp>
          <p:nvSpPr>
            <p:cNvPr id="27667" name="Text Box 86">
              <a:extLst>
                <a:ext uri="{FF2B5EF4-FFF2-40B4-BE49-F238E27FC236}">
                  <a16:creationId xmlns:a16="http://schemas.microsoft.com/office/drawing/2014/main" id="{82009B90-6B3A-6B4E-8470-4220A7DA2ECB}"/>
                </a:ext>
              </a:extLst>
            </p:cNvPr>
            <p:cNvSpPr txBox="1">
              <a:spLocks noChangeArrowheads="1"/>
            </p:cNvSpPr>
            <p:nvPr/>
          </p:nvSpPr>
          <p:spPr bwMode="auto">
            <a:xfrm>
              <a:off x="4529138" y="2968625"/>
              <a:ext cx="442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2000" b="0" i="1">
                  <a:latin typeface="Times New Roman" panose="02020603050405020304" pitchFamily="18" charset="0"/>
                </a:rPr>
                <a:t>x</a:t>
              </a:r>
              <a:endParaRPr lang="en-US" altLang="en-US" b="0" baseline="-25000">
                <a:latin typeface="Times New Roman" panose="02020603050405020304" pitchFamily="18" charset="0"/>
              </a:endParaRPr>
            </a:p>
          </p:txBody>
        </p:sp>
        <p:sp>
          <p:nvSpPr>
            <p:cNvPr id="27668" name="Line 59">
              <a:extLst>
                <a:ext uri="{FF2B5EF4-FFF2-40B4-BE49-F238E27FC236}">
                  <a16:creationId xmlns:a16="http://schemas.microsoft.com/office/drawing/2014/main" id="{08A10BBC-C50D-5145-8F43-98029EC1537C}"/>
                </a:ext>
              </a:extLst>
            </p:cNvPr>
            <p:cNvSpPr>
              <a:spLocks noChangeShapeType="1"/>
            </p:cNvSpPr>
            <p:nvPr/>
          </p:nvSpPr>
          <p:spPr bwMode="auto">
            <a:xfrm>
              <a:off x="2894014" y="3109912"/>
              <a:ext cx="0" cy="4937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48">
            <a:extLst>
              <a:ext uri="{FF2B5EF4-FFF2-40B4-BE49-F238E27FC236}">
                <a16:creationId xmlns:a16="http://schemas.microsoft.com/office/drawing/2014/main" id="{17EE081A-D27D-0145-851A-817F42FD8D3D}"/>
              </a:ext>
            </a:extLst>
          </p:cNvPr>
          <p:cNvSpPr>
            <a:spLocks noChangeShapeType="1"/>
          </p:cNvSpPr>
          <p:nvPr/>
        </p:nvSpPr>
        <p:spPr bwMode="auto">
          <a:xfrm flipH="1">
            <a:off x="5878513" y="2522539"/>
            <a:ext cx="77311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4" name="Line 50">
            <a:extLst>
              <a:ext uri="{FF2B5EF4-FFF2-40B4-BE49-F238E27FC236}">
                <a16:creationId xmlns:a16="http://schemas.microsoft.com/office/drawing/2014/main" id="{A461373C-5ED3-A941-A399-778AAD78CD55}"/>
              </a:ext>
            </a:extLst>
          </p:cNvPr>
          <p:cNvSpPr>
            <a:spLocks noChangeShapeType="1"/>
          </p:cNvSpPr>
          <p:nvPr/>
        </p:nvSpPr>
        <p:spPr bwMode="auto">
          <a:xfrm>
            <a:off x="4457701" y="2522539"/>
            <a:ext cx="77311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5" name="Rectangle 52">
            <a:extLst>
              <a:ext uri="{FF2B5EF4-FFF2-40B4-BE49-F238E27FC236}">
                <a16:creationId xmlns:a16="http://schemas.microsoft.com/office/drawing/2014/main" id="{9572820F-60A9-1D4E-9A56-35EFFE95D632}"/>
              </a:ext>
            </a:extLst>
          </p:cNvPr>
          <p:cNvSpPr>
            <a:spLocks noChangeArrowheads="1"/>
          </p:cNvSpPr>
          <p:nvPr/>
        </p:nvSpPr>
        <p:spPr bwMode="auto">
          <a:xfrm>
            <a:off x="5484813" y="3025775"/>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Helvetica" pitchFamily="2" charset="0"/>
              </a:rPr>
              <a:t>  </a:t>
            </a:r>
            <a:endParaRPr lang="en-US" altLang="en-US" b="0">
              <a:latin typeface="Times" pitchFamily="2" charset="0"/>
            </a:endParaRPr>
          </a:p>
        </p:txBody>
      </p:sp>
      <p:sp>
        <p:nvSpPr>
          <p:cNvPr id="28676" name="Rectangle 53">
            <a:extLst>
              <a:ext uri="{FF2B5EF4-FFF2-40B4-BE49-F238E27FC236}">
                <a16:creationId xmlns:a16="http://schemas.microsoft.com/office/drawing/2014/main" id="{9066E4DF-16EE-8A4A-BE0D-9BC63E4F2A33}"/>
              </a:ext>
            </a:extLst>
          </p:cNvPr>
          <p:cNvSpPr>
            <a:spLocks noChangeArrowheads="1"/>
          </p:cNvSpPr>
          <p:nvPr/>
        </p:nvSpPr>
        <p:spPr bwMode="auto">
          <a:xfrm>
            <a:off x="6867525" y="2738439"/>
            <a:ext cx="896938" cy="6492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8677" name="Freeform 54">
            <a:extLst>
              <a:ext uri="{FF2B5EF4-FFF2-40B4-BE49-F238E27FC236}">
                <a16:creationId xmlns:a16="http://schemas.microsoft.com/office/drawing/2014/main" id="{601618B7-94FA-D540-BEEE-576AAC0383BE}"/>
              </a:ext>
            </a:extLst>
          </p:cNvPr>
          <p:cNvSpPr>
            <a:spLocks/>
          </p:cNvSpPr>
          <p:nvPr/>
        </p:nvSpPr>
        <p:spPr bwMode="auto">
          <a:xfrm>
            <a:off x="6651625" y="2522538"/>
            <a:ext cx="649288" cy="215900"/>
          </a:xfrm>
          <a:custGeom>
            <a:avLst/>
            <a:gdLst>
              <a:gd name="T0" fmla="*/ 2147483646 w 818"/>
              <a:gd name="T1" fmla="*/ 2147483646 h 273"/>
              <a:gd name="T2" fmla="*/ 2147483646 w 818"/>
              <a:gd name="T3" fmla="*/ 0 h 273"/>
              <a:gd name="T4" fmla="*/ 0 w 818"/>
              <a:gd name="T5" fmla="*/ 0 h 273"/>
              <a:gd name="T6" fmla="*/ 0 60000 65536"/>
              <a:gd name="T7" fmla="*/ 0 60000 65536"/>
              <a:gd name="T8" fmla="*/ 0 60000 65536"/>
            </a:gdLst>
            <a:ahLst/>
            <a:cxnLst>
              <a:cxn ang="T6">
                <a:pos x="T0" y="T1"/>
              </a:cxn>
              <a:cxn ang="T7">
                <a:pos x="T2" y="T3"/>
              </a:cxn>
              <a:cxn ang="T8">
                <a:pos x="T4" y="T5"/>
              </a:cxn>
            </a:cxnLst>
            <a:rect l="0" t="0" r="r" b="b"/>
            <a:pathLst>
              <a:path w="818" h="273">
                <a:moveTo>
                  <a:pt x="818" y="273"/>
                </a:moveTo>
                <a:lnTo>
                  <a:pt x="818" y="0"/>
                </a:lnTo>
                <a:lnTo>
                  <a:pt x="0"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8" name="Freeform 55">
            <a:extLst>
              <a:ext uri="{FF2B5EF4-FFF2-40B4-BE49-F238E27FC236}">
                <a16:creationId xmlns:a16="http://schemas.microsoft.com/office/drawing/2014/main" id="{644A1D5A-D7B2-EF42-9642-0948C4784B0B}"/>
              </a:ext>
            </a:extLst>
          </p:cNvPr>
          <p:cNvSpPr>
            <a:spLocks/>
          </p:cNvSpPr>
          <p:nvPr/>
        </p:nvSpPr>
        <p:spPr bwMode="auto">
          <a:xfrm>
            <a:off x="3808414" y="2522538"/>
            <a:ext cx="649287" cy="463550"/>
          </a:xfrm>
          <a:custGeom>
            <a:avLst/>
            <a:gdLst>
              <a:gd name="T0" fmla="*/ 2147483646 w 817"/>
              <a:gd name="T1" fmla="*/ 0 h 584"/>
              <a:gd name="T2" fmla="*/ 0 w 817"/>
              <a:gd name="T3" fmla="*/ 0 h 584"/>
              <a:gd name="T4" fmla="*/ 0 w 817"/>
              <a:gd name="T5" fmla="*/ 2147483646 h 584"/>
              <a:gd name="T6" fmla="*/ 0 60000 65536"/>
              <a:gd name="T7" fmla="*/ 0 60000 65536"/>
              <a:gd name="T8" fmla="*/ 0 60000 65536"/>
            </a:gdLst>
            <a:ahLst/>
            <a:cxnLst>
              <a:cxn ang="T6">
                <a:pos x="T0" y="T1"/>
              </a:cxn>
              <a:cxn ang="T7">
                <a:pos x="T2" y="T3"/>
              </a:cxn>
              <a:cxn ang="T8">
                <a:pos x="T4" y="T5"/>
              </a:cxn>
            </a:cxnLst>
            <a:rect l="0" t="0" r="r" b="b"/>
            <a:pathLst>
              <a:path w="817" h="584">
                <a:moveTo>
                  <a:pt x="817" y="0"/>
                </a:moveTo>
                <a:lnTo>
                  <a:pt x="0" y="0"/>
                </a:lnTo>
                <a:lnTo>
                  <a:pt x="0" y="584"/>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9" name="Line 56">
            <a:extLst>
              <a:ext uri="{FF2B5EF4-FFF2-40B4-BE49-F238E27FC236}">
                <a16:creationId xmlns:a16="http://schemas.microsoft.com/office/drawing/2014/main" id="{8588D1FA-C853-0744-9E25-977231C76FAC}"/>
              </a:ext>
            </a:extLst>
          </p:cNvPr>
          <p:cNvSpPr>
            <a:spLocks noChangeShapeType="1"/>
          </p:cNvSpPr>
          <p:nvPr/>
        </p:nvSpPr>
        <p:spPr bwMode="auto">
          <a:xfrm flipH="1">
            <a:off x="3592514" y="2986089"/>
            <a:ext cx="433387"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0" name="Line 57">
            <a:extLst>
              <a:ext uri="{FF2B5EF4-FFF2-40B4-BE49-F238E27FC236}">
                <a16:creationId xmlns:a16="http://schemas.microsoft.com/office/drawing/2014/main" id="{CC30F348-0A9D-C44F-B94E-D3A15E4C53EC}"/>
              </a:ext>
            </a:extLst>
          </p:cNvPr>
          <p:cNvSpPr>
            <a:spLocks noChangeShapeType="1"/>
          </p:cNvSpPr>
          <p:nvPr/>
        </p:nvSpPr>
        <p:spPr bwMode="auto">
          <a:xfrm flipH="1">
            <a:off x="3686176" y="3109914"/>
            <a:ext cx="24606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Freeform 58">
            <a:extLst>
              <a:ext uri="{FF2B5EF4-FFF2-40B4-BE49-F238E27FC236}">
                <a16:creationId xmlns:a16="http://schemas.microsoft.com/office/drawing/2014/main" id="{CB44DC5F-7FB4-3B4D-987E-61C9350D7B2F}"/>
              </a:ext>
            </a:extLst>
          </p:cNvPr>
          <p:cNvSpPr>
            <a:spLocks/>
          </p:cNvSpPr>
          <p:nvPr/>
        </p:nvSpPr>
        <p:spPr bwMode="auto">
          <a:xfrm>
            <a:off x="3808413" y="3387725"/>
            <a:ext cx="3492500" cy="217488"/>
          </a:xfrm>
          <a:custGeom>
            <a:avLst/>
            <a:gdLst>
              <a:gd name="T0" fmla="*/ 0 w 4399"/>
              <a:gd name="T1" fmla="*/ 2147483646 h 272"/>
              <a:gd name="T2" fmla="*/ 0 w 4399"/>
              <a:gd name="T3" fmla="*/ 2147483646 h 272"/>
              <a:gd name="T4" fmla="*/ 2147483646 w 4399"/>
              <a:gd name="T5" fmla="*/ 2147483646 h 272"/>
              <a:gd name="T6" fmla="*/ 2147483646 w 4399"/>
              <a:gd name="T7" fmla="*/ 0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99" h="272">
                <a:moveTo>
                  <a:pt x="0" y="194"/>
                </a:moveTo>
                <a:lnTo>
                  <a:pt x="0" y="272"/>
                </a:lnTo>
                <a:lnTo>
                  <a:pt x="4399" y="272"/>
                </a:lnTo>
                <a:lnTo>
                  <a:pt x="4399"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2" name="Line 59">
            <a:extLst>
              <a:ext uri="{FF2B5EF4-FFF2-40B4-BE49-F238E27FC236}">
                <a16:creationId xmlns:a16="http://schemas.microsoft.com/office/drawing/2014/main" id="{C3871B19-2785-7244-8F1A-01EBD343F27D}"/>
              </a:ext>
            </a:extLst>
          </p:cNvPr>
          <p:cNvSpPr>
            <a:spLocks noChangeShapeType="1"/>
          </p:cNvSpPr>
          <p:nvPr/>
        </p:nvSpPr>
        <p:spPr bwMode="auto">
          <a:xfrm>
            <a:off x="3808413" y="3109913"/>
            <a:ext cx="0" cy="4937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3" name="Rectangle 61">
            <a:extLst>
              <a:ext uri="{FF2B5EF4-FFF2-40B4-BE49-F238E27FC236}">
                <a16:creationId xmlns:a16="http://schemas.microsoft.com/office/drawing/2014/main" id="{FA45EE17-547A-4542-9D47-25A1E805E4C3}"/>
              </a:ext>
            </a:extLst>
          </p:cNvPr>
          <p:cNvSpPr>
            <a:spLocks noChangeArrowheads="1"/>
          </p:cNvSpPr>
          <p:nvPr/>
        </p:nvSpPr>
        <p:spPr bwMode="auto">
          <a:xfrm>
            <a:off x="2603500" y="2909888"/>
            <a:ext cx="900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Battery </a:t>
            </a:r>
            <a:endParaRPr lang="en-US" altLang="en-US" b="0">
              <a:latin typeface="Times" pitchFamily="2" charset="0"/>
            </a:endParaRPr>
          </a:p>
        </p:txBody>
      </p:sp>
      <p:sp>
        <p:nvSpPr>
          <p:cNvPr id="28684" name="Rectangle 65">
            <a:extLst>
              <a:ext uri="{FF2B5EF4-FFF2-40B4-BE49-F238E27FC236}">
                <a16:creationId xmlns:a16="http://schemas.microsoft.com/office/drawing/2014/main" id="{1374F70A-7001-6846-BA82-06CE4CA51A2E}"/>
              </a:ext>
            </a:extLst>
          </p:cNvPr>
          <p:cNvSpPr>
            <a:spLocks noChangeArrowheads="1"/>
          </p:cNvSpPr>
          <p:nvPr/>
        </p:nvSpPr>
        <p:spPr bwMode="auto">
          <a:xfrm>
            <a:off x="7010401" y="2917825"/>
            <a:ext cx="6828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Light </a:t>
            </a:r>
            <a:endParaRPr lang="en-US" altLang="en-US" b="0">
              <a:latin typeface="Times" pitchFamily="2" charset="0"/>
            </a:endParaRPr>
          </a:p>
        </p:txBody>
      </p:sp>
      <p:sp>
        <p:nvSpPr>
          <p:cNvPr id="45" name="Rectangle 2">
            <a:extLst>
              <a:ext uri="{FF2B5EF4-FFF2-40B4-BE49-F238E27FC236}">
                <a16:creationId xmlns:a16="http://schemas.microsoft.com/office/drawing/2014/main" id="{3AACC058-12BD-744B-A882-E7662DBEF698}"/>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 Light Controlled by a Switch</a:t>
            </a:r>
          </a:p>
        </p:txBody>
      </p:sp>
      <p:grpSp>
        <p:nvGrpSpPr>
          <p:cNvPr id="28686" name="Group 21">
            <a:extLst>
              <a:ext uri="{FF2B5EF4-FFF2-40B4-BE49-F238E27FC236}">
                <a16:creationId xmlns:a16="http://schemas.microsoft.com/office/drawing/2014/main" id="{A015E657-DB4F-124D-97B1-86A95B418A0B}"/>
              </a:ext>
            </a:extLst>
          </p:cNvPr>
          <p:cNvGrpSpPr>
            <a:grpSpLocks/>
          </p:cNvGrpSpPr>
          <p:nvPr/>
        </p:nvGrpSpPr>
        <p:grpSpPr bwMode="auto">
          <a:xfrm>
            <a:off x="5197475" y="2263776"/>
            <a:ext cx="776288" cy="322263"/>
            <a:chOff x="2633663" y="1897063"/>
            <a:chExt cx="776287" cy="322262"/>
          </a:xfrm>
        </p:grpSpPr>
        <p:sp>
          <p:nvSpPr>
            <p:cNvPr id="28688" name="Freeform 3">
              <a:extLst>
                <a:ext uri="{FF2B5EF4-FFF2-40B4-BE49-F238E27FC236}">
                  <a16:creationId xmlns:a16="http://schemas.microsoft.com/office/drawing/2014/main" id="{F871703C-D926-294B-B8AE-8A1200B8DD14}"/>
                </a:ext>
              </a:extLst>
            </p:cNvPr>
            <p:cNvSpPr>
              <a:spLocks/>
            </p:cNvSpPr>
            <p:nvPr/>
          </p:nvSpPr>
          <p:spPr bwMode="auto">
            <a:xfrm>
              <a:off x="2684120" y="1897063"/>
              <a:ext cx="501993" cy="261937"/>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9" name="Freeform 4">
              <a:extLst>
                <a:ext uri="{FF2B5EF4-FFF2-40B4-BE49-F238E27FC236}">
                  <a16:creationId xmlns:a16="http://schemas.microsoft.com/office/drawing/2014/main" id="{494D3B78-6F54-F941-B2BC-4B71CE4E9B72}"/>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8690" name="Freeform 23">
              <a:extLst>
                <a:ext uri="{FF2B5EF4-FFF2-40B4-BE49-F238E27FC236}">
                  <a16:creationId xmlns:a16="http://schemas.microsoft.com/office/drawing/2014/main" id="{A3600FBD-8FCA-5344-AC1E-59A6F472E4EE}"/>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
        <p:nvSpPr>
          <p:cNvPr id="28687" name="Text Box 161">
            <a:extLst>
              <a:ext uri="{FF2B5EF4-FFF2-40B4-BE49-F238E27FC236}">
                <a16:creationId xmlns:a16="http://schemas.microsoft.com/office/drawing/2014/main" id="{6601C678-073A-694A-90DE-66CDF57CEAEB}"/>
              </a:ext>
            </a:extLst>
          </p:cNvPr>
          <p:cNvSpPr txBox="1">
            <a:spLocks noChangeArrowheads="1"/>
          </p:cNvSpPr>
          <p:nvPr/>
        </p:nvSpPr>
        <p:spPr bwMode="auto">
          <a:xfrm>
            <a:off x="5224464" y="1562101"/>
            <a:ext cx="858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baseline="-25000">
                <a:latin typeface="Times New Roman" panose="02020603050405020304" pitchFamily="18" charset="0"/>
              </a:rPr>
              <a:t> </a:t>
            </a:r>
            <a:r>
              <a:rPr lang="en-US" altLang="en-US" b="0">
                <a:latin typeface="Times New Roman" panose="02020603050405020304" pitchFamily="18" charset="0"/>
              </a:rPr>
              <a:t>= 0</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48">
            <a:extLst>
              <a:ext uri="{FF2B5EF4-FFF2-40B4-BE49-F238E27FC236}">
                <a16:creationId xmlns:a16="http://schemas.microsoft.com/office/drawing/2014/main" id="{A193C355-EA7A-C744-89E4-2C4391CAE336}"/>
              </a:ext>
            </a:extLst>
          </p:cNvPr>
          <p:cNvSpPr>
            <a:spLocks noChangeShapeType="1"/>
          </p:cNvSpPr>
          <p:nvPr/>
        </p:nvSpPr>
        <p:spPr bwMode="auto">
          <a:xfrm flipH="1">
            <a:off x="5878513" y="2522539"/>
            <a:ext cx="77311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8" name="Line 50">
            <a:extLst>
              <a:ext uri="{FF2B5EF4-FFF2-40B4-BE49-F238E27FC236}">
                <a16:creationId xmlns:a16="http://schemas.microsoft.com/office/drawing/2014/main" id="{685C4896-3A77-AD47-9BDE-2F700F8750FE}"/>
              </a:ext>
            </a:extLst>
          </p:cNvPr>
          <p:cNvSpPr>
            <a:spLocks noChangeShapeType="1"/>
          </p:cNvSpPr>
          <p:nvPr/>
        </p:nvSpPr>
        <p:spPr bwMode="auto">
          <a:xfrm>
            <a:off x="4457701" y="2522539"/>
            <a:ext cx="77311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9" name="Rectangle 52">
            <a:extLst>
              <a:ext uri="{FF2B5EF4-FFF2-40B4-BE49-F238E27FC236}">
                <a16:creationId xmlns:a16="http://schemas.microsoft.com/office/drawing/2014/main" id="{C3652CB4-58EC-D146-B6F8-2796882E3B65}"/>
              </a:ext>
            </a:extLst>
          </p:cNvPr>
          <p:cNvSpPr>
            <a:spLocks noChangeArrowheads="1"/>
          </p:cNvSpPr>
          <p:nvPr/>
        </p:nvSpPr>
        <p:spPr bwMode="auto">
          <a:xfrm>
            <a:off x="5484813" y="3025775"/>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Helvetica" pitchFamily="2" charset="0"/>
              </a:rPr>
              <a:t>  </a:t>
            </a:r>
            <a:endParaRPr lang="en-US" altLang="en-US" b="0">
              <a:latin typeface="Times" pitchFamily="2" charset="0"/>
            </a:endParaRPr>
          </a:p>
        </p:txBody>
      </p:sp>
      <p:sp>
        <p:nvSpPr>
          <p:cNvPr id="29700" name="Rectangle 53">
            <a:extLst>
              <a:ext uri="{FF2B5EF4-FFF2-40B4-BE49-F238E27FC236}">
                <a16:creationId xmlns:a16="http://schemas.microsoft.com/office/drawing/2014/main" id="{A19C90A6-B0FA-E94A-82DE-3E83A1039243}"/>
              </a:ext>
            </a:extLst>
          </p:cNvPr>
          <p:cNvSpPr>
            <a:spLocks noChangeArrowheads="1"/>
          </p:cNvSpPr>
          <p:nvPr/>
        </p:nvSpPr>
        <p:spPr bwMode="auto">
          <a:xfrm>
            <a:off x="6867525" y="2738439"/>
            <a:ext cx="896938" cy="649287"/>
          </a:xfrm>
          <a:prstGeom prst="rect">
            <a:avLst/>
          </a:prstGeom>
          <a:solidFill>
            <a:srgbClr val="FFFF00"/>
          </a:solidFill>
          <a:ln w="28575">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9701" name="Freeform 54">
            <a:extLst>
              <a:ext uri="{FF2B5EF4-FFF2-40B4-BE49-F238E27FC236}">
                <a16:creationId xmlns:a16="http://schemas.microsoft.com/office/drawing/2014/main" id="{47F7A0BE-A07B-D746-8C12-7060888ED81E}"/>
              </a:ext>
            </a:extLst>
          </p:cNvPr>
          <p:cNvSpPr>
            <a:spLocks/>
          </p:cNvSpPr>
          <p:nvPr/>
        </p:nvSpPr>
        <p:spPr bwMode="auto">
          <a:xfrm>
            <a:off x="6651625" y="2522538"/>
            <a:ext cx="649288" cy="215900"/>
          </a:xfrm>
          <a:custGeom>
            <a:avLst/>
            <a:gdLst>
              <a:gd name="T0" fmla="*/ 2147483646 w 818"/>
              <a:gd name="T1" fmla="*/ 2147483646 h 273"/>
              <a:gd name="T2" fmla="*/ 2147483646 w 818"/>
              <a:gd name="T3" fmla="*/ 0 h 273"/>
              <a:gd name="T4" fmla="*/ 0 w 818"/>
              <a:gd name="T5" fmla="*/ 0 h 273"/>
              <a:gd name="T6" fmla="*/ 0 60000 65536"/>
              <a:gd name="T7" fmla="*/ 0 60000 65536"/>
              <a:gd name="T8" fmla="*/ 0 60000 65536"/>
            </a:gdLst>
            <a:ahLst/>
            <a:cxnLst>
              <a:cxn ang="T6">
                <a:pos x="T0" y="T1"/>
              </a:cxn>
              <a:cxn ang="T7">
                <a:pos x="T2" y="T3"/>
              </a:cxn>
              <a:cxn ang="T8">
                <a:pos x="T4" y="T5"/>
              </a:cxn>
            </a:cxnLst>
            <a:rect l="0" t="0" r="r" b="b"/>
            <a:pathLst>
              <a:path w="818" h="273">
                <a:moveTo>
                  <a:pt x="818" y="273"/>
                </a:moveTo>
                <a:lnTo>
                  <a:pt x="818" y="0"/>
                </a:lnTo>
                <a:lnTo>
                  <a:pt x="0"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2" name="Freeform 55">
            <a:extLst>
              <a:ext uri="{FF2B5EF4-FFF2-40B4-BE49-F238E27FC236}">
                <a16:creationId xmlns:a16="http://schemas.microsoft.com/office/drawing/2014/main" id="{793AC5C2-1282-1640-9334-535A1AD6B4D5}"/>
              </a:ext>
            </a:extLst>
          </p:cNvPr>
          <p:cNvSpPr>
            <a:spLocks/>
          </p:cNvSpPr>
          <p:nvPr/>
        </p:nvSpPr>
        <p:spPr bwMode="auto">
          <a:xfrm>
            <a:off x="3808414" y="2522538"/>
            <a:ext cx="649287" cy="463550"/>
          </a:xfrm>
          <a:custGeom>
            <a:avLst/>
            <a:gdLst>
              <a:gd name="T0" fmla="*/ 2147483646 w 817"/>
              <a:gd name="T1" fmla="*/ 0 h 584"/>
              <a:gd name="T2" fmla="*/ 0 w 817"/>
              <a:gd name="T3" fmla="*/ 0 h 584"/>
              <a:gd name="T4" fmla="*/ 0 w 817"/>
              <a:gd name="T5" fmla="*/ 2147483646 h 584"/>
              <a:gd name="T6" fmla="*/ 0 60000 65536"/>
              <a:gd name="T7" fmla="*/ 0 60000 65536"/>
              <a:gd name="T8" fmla="*/ 0 60000 65536"/>
            </a:gdLst>
            <a:ahLst/>
            <a:cxnLst>
              <a:cxn ang="T6">
                <a:pos x="T0" y="T1"/>
              </a:cxn>
              <a:cxn ang="T7">
                <a:pos x="T2" y="T3"/>
              </a:cxn>
              <a:cxn ang="T8">
                <a:pos x="T4" y="T5"/>
              </a:cxn>
            </a:cxnLst>
            <a:rect l="0" t="0" r="r" b="b"/>
            <a:pathLst>
              <a:path w="817" h="584">
                <a:moveTo>
                  <a:pt x="817" y="0"/>
                </a:moveTo>
                <a:lnTo>
                  <a:pt x="0" y="0"/>
                </a:lnTo>
                <a:lnTo>
                  <a:pt x="0" y="584"/>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3" name="Line 56">
            <a:extLst>
              <a:ext uri="{FF2B5EF4-FFF2-40B4-BE49-F238E27FC236}">
                <a16:creationId xmlns:a16="http://schemas.microsoft.com/office/drawing/2014/main" id="{D9F11167-C0CD-D44B-859C-2D49CDAEB7F5}"/>
              </a:ext>
            </a:extLst>
          </p:cNvPr>
          <p:cNvSpPr>
            <a:spLocks noChangeShapeType="1"/>
          </p:cNvSpPr>
          <p:nvPr/>
        </p:nvSpPr>
        <p:spPr bwMode="auto">
          <a:xfrm flipH="1">
            <a:off x="3592514" y="2986089"/>
            <a:ext cx="433387"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Line 57">
            <a:extLst>
              <a:ext uri="{FF2B5EF4-FFF2-40B4-BE49-F238E27FC236}">
                <a16:creationId xmlns:a16="http://schemas.microsoft.com/office/drawing/2014/main" id="{F1460A77-7E09-9C4C-90DE-1ABAE2BAEA16}"/>
              </a:ext>
            </a:extLst>
          </p:cNvPr>
          <p:cNvSpPr>
            <a:spLocks noChangeShapeType="1"/>
          </p:cNvSpPr>
          <p:nvPr/>
        </p:nvSpPr>
        <p:spPr bwMode="auto">
          <a:xfrm flipH="1">
            <a:off x="3686176" y="3109914"/>
            <a:ext cx="24606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5" name="Freeform 58">
            <a:extLst>
              <a:ext uri="{FF2B5EF4-FFF2-40B4-BE49-F238E27FC236}">
                <a16:creationId xmlns:a16="http://schemas.microsoft.com/office/drawing/2014/main" id="{0F990E90-C5BE-CC4F-8E29-B7C93B489C99}"/>
              </a:ext>
            </a:extLst>
          </p:cNvPr>
          <p:cNvSpPr>
            <a:spLocks/>
          </p:cNvSpPr>
          <p:nvPr/>
        </p:nvSpPr>
        <p:spPr bwMode="auto">
          <a:xfrm>
            <a:off x="3808413" y="3387725"/>
            <a:ext cx="3492500" cy="217488"/>
          </a:xfrm>
          <a:custGeom>
            <a:avLst/>
            <a:gdLst>
              <a:gd name="T0" fmla="*/ 0 w 4399"/>
              <a:gd name="T1" fmla="*/ 2147483646 h 272"/>
              <a:gd name="T2" fmla="*/ 0 w 4399"/>
              <a:gd name="T3" fmla="*/ 2147483646 h 272"/>
              <a:gd name="T4" fmla="*/ 2147483646 w 4399"/>
              <a:gd name="T5" fmla="*/ 2147483646 h 272"/>
              <a:gd name="T6" fmla="*/ 2147483646 w 4399"/>
              <a:gd name="T7" fmla="*/ 0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99" h="272">
                <a:moveTo>
                  <a:pt x="0" y="194"/>
                </a:moveTo>
                <a:lnTo>
                  <a:pt x="0" y="272"/>
                </a:lnTo>
                <a:lnTo>
                  <a:pt x="4399" y="272"/>
                </a:lnTo>
                <a:lnTo>
                  <a:pt x="4399"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6" name="Line 59">
            <a:extLst>
              <a:ext uri="{FF2B5EF4-FFF2-40B4-BE49-F238E27FC236}">
                <a16:creationId xmlns:a16="http://schemas.microsoft.com/office/drawing/2014/main" id="{0B8810C6-AAED-DB4B-802A-336A5D833213}"/>
              </a:ext>
            </a:extLst>
          </p:cNvPr>
          <p:cNvSpPr>
            <a:spLocks noChangeShapeType="1"/>
          </p:cNvSpPr>
          <p:nvPr/>
        </p:nvSpPr>
        <p:spPr bwMode="auto">
          <a:xfrm>
            <a:off x="3808413" y="3109913"/>
            <a:ext cx="0" cy="4937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7" name="Rectangle 61">
            <a:extLst>
              <a:ext uri="{FF2B5EF4-FFF2-40B4-BE49-F238E27FC236}">
                <a16:creationId xmlns:a16="http://schemas.microsoft.com/office/drawing/2014/main" id="{CE5A2049-5295-5F47-9717-BD49E14CA64C}"/>
              </a:ext>
            </a:extLst>
          </p:cNvPr>
          <p:cNvSpPr>
            <a:spLocks noChangeArrowheads="1"/>
          </p:cNvSpPr>
          <p:nvPr/>
        </p:nvSpPr>
        <p:spPr bwMode="auto">
          <a:xfrm>
            <a:off x="2603500" y="2909888"/>
            <a:ext cx="900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Battery </a:t>
            </a:r>
            <a:endParaRPr lang="en-US" altLang="en-US" b="0">
              <a:latin typeface="Times" pitchFamily="2" charset="0"/>
            </a:endParaRPr>
          </a:p>
        </p:txBody>
      </p:sp>
      <p:sp>
        <p:nvSpPr>
          <p:cNvPr id="29708" name="Rectangle 65">
            <a:extLst>
              <a:ext uri="{FF2B5EF4-FFF2-40B4-BE49-F238E27FC236}">
                <a16:creationId xmlns:a16="http://schemas.microsoft.com/office/drawing/2014/main" id="{95B2DB3E-EE47-214B-80E6-B5DFC3CF8E21}"/>
              </a:ext>
            </a:extLst>
          </p:cNvPr>
          <p:cNvSpPr>
            <a:spLocks noChangeArrowheads="1"/>
          </p:cNvSpPr>
          <p:nvPr/>
        </p:nvSpPr>
        <p:spPr bwMode="auto">
          <a:xfrm>
            <a:off x="7010401" y="2917825"/>
            <a:ext cx="6828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Light </a:t>
            </a:r>
            <a:endParaRPr lang="en-US" altLang="en-US" b="0">
              <a:latin typeface="Times" pitchFamily="2" charset="0"/>
            </a:endParaRPr>
          </a:p>
        </p:txBody>
      </p:sp>
      <p:sp>
        <p:nvSpPr>
          <p:cNvPr id="45" name="Rectangle 2">
            <a:extLst>
              <a:ext uri="{FF2B5EF4-FFF2-40B4-BE49-F238E27FC236}">
                <a16:creationId xmlns:a16="http://schemas.microsoft.com/office/drawing/2014/main" id="{3AACC058-12BD-744B-A882-E7662DBEF698}"/>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 Light Controlled by a Switch</a:t>
            </a:r>
          </a:p>
        </p:txBody>
      </p:sp>
      <p:grpSp>
        <p:nvGrpSpPr>
          <p:cNvPr id="29710" name="Group 21">
            <a:extLst>
              <a:ext uri="{FF2B5EF4-FFF2-40B4-BE49-F238E27FC236}">
                <a16:creationId xmlns:a16="http://schemas.microsoft.com/office/drawing/2014/main" id="{93CB98D6-4327-A340-85E2-9AA2EC828B3C}"/>
              </a:ext>
            </a:extLst>
          </p:cNvPr>
          <p:cNvGrpSpPr>
            <a:grpSpLocks/>
          </p:cNvGrpSpPr>
          <p:nvPr/>
        </p:nvGrpSpPr>
        <p:grpSpPr bwMode="auto">
          <a:xfrm>
            <a:off x="5197475" y="2474914"/>
            <a:ext cx="776288" cy="111125"/>
            <a:chOff x="2633663" y="2108200"/>
            <a:chExt cx="776287" cy="111125"/>
          </a:xfrm>
        </p:grpSpPr>
        <p:sp>
          <p:nvSpPr>
            <p:cNvPr id="29712" name="Freeform 3">
              <a:extLst>
                <a:ext uri="{FF2B5EF4-FFF2-40B4-BE49-F238E27FC236}">
                  <a16:creationId xmlns:a16="http://schemas.microsoft.com/office/drawing/2014/main" id="{99D1E419-3900-0749-912B-20CD4A1414EC}"/>
                </a:ext>
              </a:extLst>
            </p:cNvPr>
            <p:cNvSpPr>
              <a:spLocks/>
            </p:cNvSpPr>
            <p:nvPr/>
          </p:nvSpPr>
          <p:spPr bwMode="auto">
            <a:xfrm>
              <a:off x="2684120" y="2113280"/>
              <a:ext cx="684690" cy="45719"/>
            </a:xfrm>
            <a:custGeom>
              <a:avLst/>
              <a:gdLst>
                <a:gd name="T0" fmla="*/ 2147483646 w 4205"/>
                <a:gd name="T1" fmla="*/ 0 h 10000"/>
                <a:gd name="T2" fmla="*/ 0 w 4205"/>
                <a:gd name="T3" fmla="*/ 19974878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3" name="Freeform 4">
              <a:extLst>
                <a:ext uri="{FF2B5EF4-FFF2-40B4-BE49-F238E27FC236}">
                  <a16:creationId xmlns:a16="http://schemas.microsoft.com/office/drawing/2014/main" id="{F5B81B71-114A-C14B-BE48-B0CA57336818}"/>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9714" name="Freeform 23">
              <a:extLst>
                <a:ext uri="{FF2B5EF4-FFF2-40B4-BE49-F238E27FC236}">
                  <a16:creationId xmlns:a16="http://schemas.microsoft.com/office/drawing/2014/main" id="{299BA479-2F77-C041-B8B8-F5505AA6A576}"/>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
        <p:nvSpPr>
          <p:cNvPr id="29711" name="Text Box 161">
            <a:extLst>
              <a:ext uri="{FF2B5EF4-FFF2-40B4-BE49-F238E27FC236}">
                <a16:creationId xmlns:a16="http://schemas.microsoft.com/office/drawing/2014/main" id="{A968BE1D-AFDE-1241-8F21-6B6658C7BD57}"/>
              </a:ext>
            </a:extLst>
          </p:cNvPr>
          <p:cNvSpPr txBox="1">
            <a:spLocks noChangeArrowheads="1"/>
          </p:cNvSpPr>
          <p:nvPr/>
        </p:nvSpPr>
        <p:spPr bwMode="auto">
          <a:xfrm>
            <a:off x="5224464" y="1562101"/>
            <a:ext cx="858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baseline="-25000">
                <a:latin typeface="Times New Roman" panose="02020603050405020304" pitchFamily="18" charset="0"/>
              </a:rPr>
              <a:t> </a:t>
            </a:r>
            <a:r>
              <a:rPr lang="en-US" altLang="en-US" b="0">
                <a:latin typeface="Times New Roman" panose="02020603050405020304" pitchFamily="18" charset="0"/>
              </a:rPr>
              <a:t>= 1</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1">
            <a:extLst>
              <a:ext uri="{FF2B5EF4-FFF2-40B4-BE49-F238E27FC236}">
                <a16:creationId xmlns:a16="http://schemas.microsoft.com/office/drawing/2014/main" id="{FEF30E24-1858-BC41-B568-9F40893E17EE}"/>
              </a:ext>
            </a:extLst>
          </p:cNvPr>
          <p:cNvGrpSpPr>
            <a:grpSpLocks/>
          </p:cNvGrpSpPr>
          <p:nvPr/>
        </p:nvGrpSpPr>
        <p:grpSpPr bwMode="auto">
          <a:xfrm>
            <a:off x="2568576" y="2133600"/>
            <a:ext cx="6078587" cy="2257842"/>
            <a:chOff x="1654175" y="4168775"/>
            <a:chExt cx="6078587" cy="2257842"/>
          </a:xfrm>
        </p:grpSpPr>
        <p:sp>
          <p:nvSpPr>
            <p:cNvPr id="30724" name="Rectangle 60">
              <a:extLst>
                <a:ext uri="{FF2B5EF4-FFF2-40B4-BE49-F238E27FC236}">
                  <a16:creationId xmlns:a16="http://schemas.microsoft.com/office/drawing/2014/main" id="{9740DBE3-53F9-F145-9423-DBE43DA4367B}"/>
                </a:ext>
              </a:extLst>
            </p:cNvPr>
            <p:cNvSpPr>
              <a:spLocks noChangeArrowheads="1"/>
            </p:cNvSpPr>
            <p:nvPr/>
          </p:nvSpPr>
          <p:spPr bwMode="auto">
            <a:xfrm>
              <a:off x="1654175" y="6088063"/>
              <a:ext cx="60785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Helvetica" pitchFamily="2" charset="0"/>
                </a:rPr>
                <a:t>(b) Using a ground connection as the return path</a:t>
              </a:r>
              <a:endParaRPr lang="en-US" altLang="en-US" b="0">
                <a:latin typeface="Times" pitchFamily="2" charset="0"/>
              </a:endParaRPr>
            </a:p>
          </p:txBody>
        </p:sp>
        <p:sp>
          <p:nvSpPr>
            <p:cNvPr id="30725" name="Line 62">
              <a:extLst>
                <a:ext uri="{FF2B5EF4-FFF2-40B4-BE49-F238E27FC236}">
                  <a16:creationId xmlns:a16="http://schemas.microsoft.com/office/drawing/2014/main" id="{C20A2B5C-5949-AB4D-B111-A5939026B591}"/>
                </a:ext>
              </a:extLst>
            </p:cNvPr>
            <p:cNvSpPr>
              <a:spLocks noChangeShapeType="1"/>
            </p:cNvSpPr>
            <p:nvPr/>
          </p:nvSpPr>
          <p:spPr bwMode="auto">
            <a:xfrm flipH="1">
              <a:off x="4964113" y="4476750"/>
              <a:ext cx="7731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6" name="Line 63">
              <a:extLst>
                <a:ext uri="{FF2B5EF4-FFF2-40B4-BE49-F238E27FC236}">
                  <a16:creationId xmlns:a16="http://schemas.microsoft.com/office/drawing/2014/main" id="{8B0216C0-41A6-B840-95CA-73CFC38DBF91}"/>
                </a:ext>
              </a:extLst>
            </p:cNvPr>
            <p:cNvSpPr>
              <a:spLocks noChangeShapeType="1"/>
            </p:cNvSpPr>
            <p:nvPr/>
          </p:nvSpPr>
          <p:spPr bwMode="auto">
            <a:xfrm flipV="1">
              <a:off x="4656138" y="4818063"/>
              <a:ext cx="1587" cy="2159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7" name="Line 64">
              <a:extLst>
                <a:ext uri="{FF2B5EF4-FFF2-40B4-BE49-F238E27FC236}">
                  <a16:creationId xmlns:a16="http://schemas.microsoft.com/office/drawing/2014/main" id="{9F0AC61E-B82B-B84F-9C77-79364E0F48A5}"/>
                </a:ext>
              </a:extLst>
            </p:cNvPr>
            <p:cNvSpPr>
              <a:spLocks noChangeShapeType="1"/>
            </p:cNvSpPr>
            <p:nvPr/>
          </p:nvSpPr>
          <p:spPr bwMode="auto">
            <a:xfrm>
              <a:off x="3543300" y="4476750"/>
              <a:ext cx="7731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8" name="Freeform 66">
              <a:extLst>
                <a:ext uri="{FF2B5EF4-FFF2-40B4-BE49-F238E27FC236}">
                  <a16:creationId xmlns:a16="http://schemas.microsoft.com/office/drawing/2014/main" id="{734EEBEB-0B51-7C41-A482-578519EAFC70}"/>
                </a:ext>
              </a:extLst>
            </p:cNvPr>
            <p:cNvSpPr>
              <a:spLocks/>
            </p:cNvSpPr>
            <p:nvPr/>
          </p:nvSpPr>
          <p:spPr bwMode="auto">
            <a:xfrm>
              <a:off x="5737225" y="4476750"/>
              <a:ext cx="649288" cy="217488"/>
            </a:xfrm>
            <a:custGeom>
              <a:avLst/>
              <a:gdLst>
                <a:gd name="T0" fmla="*/ 2147483646 w 818"/>
                <a:gd name="T1" fmla="*/ 2147483646 h 272"/>
                <a:gd name="T2" fmla="*/ 2147483646 w 818"/>
                <a:gd name="T3" fmla="*/ 0 h 272"/>
                <a:gd name="T4" fmla="*/ 0 w 818"/>
                <a:gd name="T5" fmla="*/ 0 h 272"/>
                <a:gd name="T6" fmla="*/ 0 60000 65536"/>
                <a:gd name="T7" fmla="*/ 0 60000 65536"/>
                <a:gd name="T8" fmla="*/ 0 60000 65536"/>
              </a:gdLst>
              <a:ahLst/>
              <a:cxnLst>
                <a:cxn ang="T6">
                  <a:pos x="T0" y="T1"/>
                </a:cxn>
                <a:cxn ang="T7">
                  <a:pos x="T2" y="T3"/>
                </a:cxn>
                <a:cxn ang="T8">
                  <a:pos x="T4" y="T5"/>
                </a:cxn>
              </a:cxnLst>
              <a:rect l="0" t="0" r="r" b="b"/>
              <a:pathLst>
                <a:path w="818" h="272">
                  <a:moveTo>
                    <a:pt x="818" y="272"/>
                  </a:moveTo>
                  <a:lnTo>
                    <a:pt x="818" y="0"/>
                  </a:lnTo>
                  <a:lnTo>
                    <a:pt x="0"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9" name="Freeform 67">
              <a:extLst>
                <a:ext uri="{FF2B5EF4-FFF2-40B4-BE49-F238E27FC236}">
                  <a16:creationId xmlns:a16="http://schemas.microsoft.com/office/drawing/2014/main" id="{4DBD3213-B83F-C647-82EB-90A68216B576}"/>
                </a:ext>
              </a:extLst>
            </p:cNvPr>
            <p:cNvSpPr>
              <a:spLocks/>
            </p:cNvSpPr>
            <p:nvPr/>
          </p:nvSpPr>
          <p:spPr bwMode="auto">
            <a:xfrm>
              <a:off x="2894013" y="4476750"/>
              <a:ext cx="649287" cy="495300"/>
            </a:xfrm>
            <a:custGeom>
              <a:avLst/>
              <a:gdLst>
                <a:gd name="T0" fmla="*/ 2147483646 w 817"/>
                <a:gd name="T1" fmla="*/ 0 h 623"/>
                <a:gd name="T2" fmla="*/ 0 w 817"/>
                <a:gd name="T3" fmla="*/ 0 h 623"/>
                <a:gd name="T4" fmla="*/ 0 w 817"/>
                <a:gd name="T5" fmla="*/ 2147483646 h 623"/>
                <a:gd name="T6" fmla="*/ 0 60000 65536"/>
                <a:gd name="T7" fmla="*/ 0 60000 65536"/>
                <a:gd name="T8" fmla="*/ 0 60000 65536"/>
              </a:gdLst>
              <a:ahLst/>
              <a:cxnLst>
                <a:cxn ang="T6">
                  <a:pos x="T0" y="T1"/>
                </a:cxn>
                <a:cxn ang="T7">
                  <a:pos x="T2" y="T3"/>
                </a:cxn>
                <a:cxn ang="T8">
                  <a:pos x="T4" y="T5"/>
                </a:cxn>
              </a:cxnLst>
              <a:rect l="0" t="0" r="r" b="b"/>
              <a:pathLst>
                <a:path w="817" h="623">
                  <a:moveTo>
                    <a:pt x="817" y="0"/>
                  </a:moveTo>
                  <a:lnTo>
                    <a:pt x="0" y="0"/>
                  </a:lnTo>
                  <a:lnTo>
                    <a:pt x="0" y="623"/>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0" name="Line 68">
              <a:extLst>
                <a:ext uri="{FF2B5EF4-FFF2-40B4-BE49-F238E27FC236}">
                  <a16:creationId xmlns:a16="http://schemas.microsoft.com/office/drawing/2014/main" id="{13BC783B-D2AE-FB4A-BD15-5BA7C0990C9A}"/>
                </a:ext>
              </a:extLst>
            </p:cNvPr>
            <p:cNvSpPr>
              <a:spLocks noChangeShapeType="1"/>
            </p:cNvSpPr>
            <p:nvPr/>
          </p:nvSpPr>
          <p:spPr bwMode="auto">
            <a:xfrm flipH="1">
              <a:off x="2678113" y="4972050"/>
              <a:ext cx="433387"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1" name="Line 69">
              <a:extLst>
                <a:ext uri="{FF2B5EF4-FFF2-40B4-BE49-F238E27FC236}">
                  <a16:creationId xmlns:a16="http://schemas.microsoft.com/office/drawing/2014/main" id="{6CF1B865-A011-504E-B5CF-C8C705D77375}"/>
                </a:ext>
              </a:extLst>
            </p:cNvPr>
            <p:cNvSpPr>
              <a:spLocks noChangeShapeType="1"/>
            </p:cNvSpPr>
            <p:nvPr/>
          </p:nvSpPr>
          <p:spPr bwMode="auto">
            <a:xfrm flipH="1">
              <a:off x="2771775" y="5095875"/>
              <a:ext cx="24606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2" name="Line 70">
              <a:extLst>
                <a:ext uri="{FF2B5EF4-FFF2-40B4-BE49-F238E27FC236}">
                  <a16:creationId xmlns:a16="http://schemas.microsoft.com/office/drawing/2014/main" id="{EEDB5C86-14DD-C443-A4F7-54C3A03C047C}"/>
                </a:ext>
              </a:extLst>
            </p:cNvPr>
            <p:cNvSpPr>
              <a:spLocks noChangeShapeType="1"/>
            </p:cNvSpPr>
            <p:nvPr/>
          </p:nvSpPr>
          <p:spPr bwMode="auto">
            <a:xfrm>
              <a:off x="2894013" y="5095875"/>
              <a:ext cx="1587" cy="4937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3" name="Line 71">
              <a:extLst>
                <a:ext uri="{FF2B5EF4-FFF2-40B4-BE49-F238E27FC236}">
                  <a16:creationId xmlns:a16="http://schemas.microsoft.com/office/drawing/2014/main" id="{37092277-EC97-0F42-B821-793A1DDDA500}"/>
                </a:ext>
              </a:extLst>
            </p:cNvPr>
            <p:cNvSpPr>
              <a:spLocks noChangeShapeType="1"/>
            </p:cNvSpPr>
            <p:nvPr/>
          </p:nvSpPr>
          <p:spPr bwMode="auto">
            <a:xfrm flipH="1">
              <a:off x="2740025" y="5589588"/>
              <a:ext cx="30956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4" name="Line 72">
              <a:extLst>
                <a:ext uri="{FF2B5EF4-FFF2-40B4-BE49-F238E27FC236}">
                  <a16:creationId xmlns:a16="http://schemas.microsoft.com/office/drawing/2014/main" id="{70F61AE5-C01F-064C-9F94-167847366BCE}"/>
                </a:ext>
              </a:extLst>
            </p:cNvPr>
            <p:cNvSpPr>
              <a:spLocks noChangeShapeType="1"/>
            </p:cNvSpPr>
            <p:nvPr/>
          </p:nvSpPr>
          <p:spPr bwMode="auto">
            <a:xfrm flipH="1">
              <a:off x="2771775" y="5651500"/>
              <a:ext cx="24606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5" name="Line 73">
              <a:extLst>
                <a:ext uri="{FF2B5EF4-FFF2-40B4-BE49-F238E27FC236}">
                  <a16:creationId xmlns:a16="http://schemas.microsoft.com/office/drawing/2014/main" id="{5917B456-1568-9F4E-9024-3C28896C5807}"/>
                </a:ext>
              </a:extLst>
            </p:cNvPr>
            <p:cNvSpPr>
              <a:spLocks noChangeShapeType="1"/>
            </p:cNvSpPr>
            <p:nvPr/>
          </p:nvSpPr>
          <p:spPr bwMode="auto">
            <a:xfrm flipH="1">
              <a:off x="2833688" y="5726113"/>
              <a:ext cx="122237"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6" name="Line 74">
              <a:extLst>
                <a:ext uri="{FF2B5EF4-FFF2-40B4-BE49-F238E27FC236}">
                  <a16:creationId xmlns:a16="http://schemas.microsoft.com/office/drawing/2014/main" id="{CADDABFA-760A-2F4F-851E-88C8453A0BE2}"/>
                </a:ext>
              </a:extLst>
            </p:cNvPr>
            <p:cNvSpPr>
              <a:spLocks noChangeShapeType="1"/>
            </p:cNvSpPr>
            <p:nvPr/>
          </p:nvSpPr>
          <p:spPr bwMode="auto">
            <a:xfrm flipV="1">
              <a:off x="6386513" y="5373688"/>
              <a:ext cx="1587" cy="2159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7" name="Line 75">
              <a:extLst>
                <a:ext uri="{FF2B5EF4-FFF2-40B4-BE49-F238E27FC236}">
                  <a16:creationId xmlns:a16="http://schemas.microsoft.com/office/drawing/2014/main" id="{73EB2063-D9D8-4044-87EB-BAA069B88939}"/>
                </a:ext>
              </a:extLst>
            </p:cNvPr>
            <p:cNvSpPr>
              <a:spLocks noChangeShapeType="1"/>
            </p:cNvSpPr>
            <p:nvPr/>
          </p:nvSpPr>
          <p:spPr bwMode="auto">
            <a:xfrm flipH="1">
              <a:off x="6230938" y="5589588"/>
              <a:ext cx="34131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8" name="Line 76">
              <a:extLst>
                <a:ext uri="{FF2B5EF4-FFF2-40B4-BE49-F238E27FC236}">
                  <a16:creationId xmlns:a16="http://schemas.microsoft.com/office/drawing/2014/main" id="{BFEE0237-6BAB-B345-A58D-8192A29081E1}"/>
                </a:ext>
              </a:extLst>
            </p:cNvPr>
            <p:cNvSpPr>
              <a:spLocks noChangeShapeType="1"/>
            </p:cNvSpPr>
            <p:nvPr/>
          </p:nvSpPr>
          <p:spPr bwMode="auto">
            <a:xfrm flipH="1">
              <a:off x="6292850" y="5651500"/>
              <a:ext cx="217488"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9" name="Rectangle 78">
              <a:extLst>
                <a:ext uri="{FF2B5EF4-FFF2-40B4-BE49-F238E27FC236}">
                  <a16:creationId xmlns:a16="http://schemas.microsoft.com/office/drawing/2014/main" id="{B0A86CD9-FE50-5B4E-AFA8-A73D0A4CCE69}"/>
                </a:ext>
              </a:extLst>
            </p:cNvPr>
            <p:cNvSpPr>
              <a:spLocks noChangeArrowheads="1"/>
            </p:cNvSpPr>
            <p:nvPr/>
          </p:nvSpPr>
          <p:spPr bwMode="auto">
            <a:xfrm>
              <a:off x="4570413" y="5000625"/>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Helvetica" pitchFamily="2" charset="0"/>
                </a:rPr>
                <a:t>  </a:t>
              </a:r>
              <a:endParaRPr lang="en-US" altLang="en-US" b="0">
                <a:latin typeface="Times" pitchFamily="2" charset="0"/>
              </a:endParaRPr>
            </a:p>
          </p:txBody>
        </p:sp>
        <p:sp>
          <p:nvSpPr>
            <p:cNvPr id="30740" name="Rectangle 79">
              <a:extLst>
                <a:ext uri="{FF2B5EF4-FFF2-40B4-BE49-F238E27FC236}">
                  <a16:creationId xmlns:a16="http://schemas.microsoft.com/office/drawing/2014/main" id="{B863C3B7-9D2D-0248-A497-1A5AA0C10DB9}"/>
                </a:ext>
              </a:extLst>
            </p:cNvPr>
            <p:cNvSpPr>
              <a:spLocks noChangeArrowheads="1"/>
            </p:cNvSpPr>
            <p:nvPr/>
          </p:nvSpPr>
          <p:spPr bwMode="auto">
            <a:xfrm>
              <a:off x="1785938" y="4730750"/>
              <a:ext cx="7918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Power </a:t>
              </a:r>
              <a:endParaRPr lang="en-US" altLang="en-US" b="0">
                <a:latin typeface="Times" pitchFamily="2" charset="0"/>
              </a:endParaRPr>
            </a:p>
          </p:txBody>
        </p:sp>
        <p:sp>
          <p:nvSpPr>
            <p:cNvPr id="30741" name="Rectangle 80">
              <a:extLst>
                <a:ext uri="{FF2B5EF4-FFF2-40B4-BE49-F238E27FC236}">
                  <a16:creationId xmlns:a16="http://schemas.microsoft.com/office/drawing/2014/main" id="{A998F4DC-F52F-E248-9809-D80AC94B3460}"/>
                </a:ext>
              </a:extLst>
            </p:cNvPr>
            <p:cNvSpPr>
              <a:spLocks noChangeArrowheads="1"/>
            </p:cNvSpPr>
            <p:nvPr/>
          </p:nvSpPr>
          <p:spPr bwMode="auto">
            <a:xfrm>
              <a:off x="4316413" y="4168775"/>
              <a:ext cx="647700" cy="6492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0742" name="Rectangle 81">
              <a:extLst>
                <a:ext uri="{FF2B5EF4-FFF2-40B4-BE49-F238E27FC236}">
                  <a16:creationId xmlns:a16="http://schemas.microsoft.com/office/drawing/2014/main" id="{56114602-52E1-F84F-98B7-57EBBBB86E59}"/>
                </a:ext>
              </a:extLst>
            </p:cNvPr>
            <p:cNvSpPr>
              <a:spLocks noChangeArrowheads="1"/>
            </p:cNvSpPr>
            <p:nvPr/>
          </p:nvSpPr>
          <p:spPr bwMode="auto">
            <a:xfrm>
              <a:off x="1766888" y="5008563"/>
              <a:ext cx="7518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supply</a:t>
              </a:r>
              <a:endParaRPr lang="en-US" altLang="en-US" b="0">
                <a:latin typeface="Times" pitchFamily="2" charset="0"/>
              </a:endParaRPr>
            </a:p>
          </p:txBody>
        </p:sp>
        <p:sp>
          <p:nvSpPr>
            <p:cNvPr id="30743" name="Rectangle 82">
              <a:extLst>
                <a:ext uri="{FF2B5EF4-FFF2-40B4-BE49-F238E27FC236}">
                  <a16:creationId xmlns:a16="http://schemas.microsoft.com/office/drawing/2014/main" id="{555616BA-8596-774F-B170-AB9C2C3AB955}"/>
                </a:ext>
              </a:extLst>
            </p:cNvPr>
            <p:cNvSpPr>
              <a:spLocks noChangeArrowheads="1"/>
            </p:cNvSpPr>
            <p:nvPr/>
          </p:nvSpPr>
          <p:spPr bwMode="auto">
            <a:xfrm>
              <a:off x="5953125" y="4694238"/>
              <a:ext cx="896938" cy="6794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0744" name="Rectangle 83">
              <a:extLst>
                <a:ext uri="{FF2B5EF4-FFF2-40B4-BE49-F238E27FC236}">
                  <a16:creationId xmlns:a16="http://schemas.microsoft.com/office/drawing/2014/main" id="{7CC59A4C-937E-EE40-8650-A451D368F86E}"/>
                </a:ext>
              </a:extLst>
            </p:cNvPr>
            <p:cNvSpPr>
              <a:spLocks noChangeArrowheads="1"/>
            </p:cNvSpPr>
            <p:nvPr/>
          </p:nvSpPr>
          <p:spPr bwMode="auto">
            <a:xfrm>
              <a:off x="4570413" y="4367213"/>
              <a:ext cx="2276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S </a:t>
              </a:r>
              <a:endParaRPr lang="en-US" altLang="en-US" b="0">
                <a:latin typeface="Times" pitchFamily="2" charset="0"/>
              </a:endParaRPr>
            </a:p>
          </p:txBody>
        </p:sp>
        <p:sp>
          <p:nvSpPr>
            <p:cNvPr id="30745" name="Rectangle 84">
              <a:extLst>
                <a:ext uri="{FF2B5EF4-FFF2-40B4-BE49-F238E27FC236}">
                  <a16:creationId xmlns:a16="http://schemas.microsoft.com/office/drawing/2014/main" id="{7C9EB9B7-AD62-AE48-ACB4-2CA015E0839B}"/>
                </a:ext>
              </a:extLst>
            </p:cNvPr>
            <p:cNvSpPr>
              <a:spLocks noChangeArrowheads="1"/>
            </p:cNvSpPr>
            <p:nvPr/>
          </p:nvSpPr>
          <p:spPr bwMode="auto">
            <a:xfrm>
              <a:off x="6096000" y="4892675"/>
              <a:ext cx="6828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b="0">
                  <a:solidFill>
                    <a:srgbClr val="000000"/>
                  </a:solidFill>
                  <a:latin typeface="Times-Roman" pitchFamily="2" charset="0"/>
                </a:rPr>
                <a:t>Light </a:t>
              </a:r>
              <a:endParaRPr lang="en-US" altLang="en-US" b="0">
                <a:latin typeface="Times" pitchFamily="2" charset="0"/>
              </a:endParaRPr>
            </a:p>
          </p:txBody>
        </p:sp>
        <p:sp>
          <p:nvSpPr>
            <p:cNvPr id="30746" name="Line 85">
              <a:extLst>
                <a:ext uri="{FF2B5EF4-FFF2-40B4-BE49-F238E27FC236}">
                  <a16:creationId xmlns:a16="http://schemas.microsoft.com/office/drawing/2014/main" id="{9CBC25F2-A1B1-EA41-898D-B8FA3FC3F156}"/>
                </a:ext>
              </a:extLst>
            </p:cNvPr>
            <p:cNvSpPr>
              <a:spLocks noChangeShapeType="1"/>
            </p:cNvSpPr>
            <p:nvPr/>
          </p:nvSpPr>
          <p:spPr bwMode="auto">
            <a:xfrm flipH="1">
              <a:off x="6329363" y="5721350"/>
              <a:ext cx="122237"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 name="Text Box 87">
              <a:extLst>
                <a:ext uri="{FF2B5EF4-FFF2-40B4-BE49-F238E27FC236}">
                  <a16:creationId xmlns:a16="http://schemas.microsoft.com/office/drawing/2014/main" id="{33049BDC-5ED4-4041-97A5-9CF40E2CEB7D}"/>
                </a:ext>
              </a:extLst>
            </p:cNvPr>
            <p:cNvSpPr txBox="1">
              <a:spLocks noChangeArrowheads="1"/>
            </p:cNvSpPr>
            <p:nvPr/>
          </p:nvSpPr>
          <p:spPr bwMode="auto">
            <a:xfrm>
              <a:off x="4524375" y="4953000"/>
              <a:ext cx="442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2000" b="0" i="1">
                  <a:latin typeface="Times New Roman" panose="02020603050405020304" pitchFamily="18" charset="0"/>
                </a:rPr>
                <a:t>x</a:t>
              </a:r>
              <a:endParaRPr lang="en-US" altLang="en-US" b="0" baseline="-25000">
                <a:latin typeface="Times New Roman" panose="02020603050405020304" pitchFamily="18" charset="0"/>
              </a:endParaRPr>
            </a:p>
          </p:txBody>
        </p:sp>
      </p:grpSp>
      <p:sp>
        <p:nvSpPr>
          <p:cNvPr id="30722" name="TextBox 43">
            <a:extLst>
              <a:ext uri="{FF2B5EF4-FFF2-40B4-BE49-F238E27FC236}">
                <a16:creationId xmlns:a16="http://schemas.microsoft.com/office/drawing/2014/main" id="{56D2126C-25D2-594F-B400-A7814CA84841}"/>
              </a:ext>
            </a:extLst>
          </p:cNvPr>
          <p:cNvSpPr txBox="1">
            <a:spLocks noChangeArrowheads="1"/>
          </p:cNvSpPr>
          <p:nvPr/>
        </p:nvSpPr>
        <p:spPr bwMode="auto">
          <a:xfrm>
            <a:off x="7570788"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2.2b from the textbook ]</a:t>
            </a:r>
          </a:p>
        </p:txBody>
      </p:sp>
      <p:sp>
        <p:nvSpPr>
          <p:cNvPr id="45" name="Rectangle 2">
            <a:extLst>
              <a:ext uri="{FF2B5EF4-FFF2-40B4-BE49-F238E27FC236}">
                <a16:creationId xmlns:a16="http://schemas.microsoft.com/office/drawing/2014/main" id="{08656625-B304-2E49-A4C6-C8CE97544F5E}"/>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 Light Controlled by a Switch</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C12A01A5-5621-2941-8505-D2B4666E6056}"/>
              </a:ext>
            </a:extLst>
          </p:cNvPr>
          <p:cNvSpPr>
            <a:spLocks noGrp="1" noChangeArrowheads="1"/>
          </p:cNvSpPr>
          <p:nvPr>
            <p:ph type="title"/>
          </p:nvPr>
        </p:nvSpPr>
        <p:spPr>
          <a:xfrm>
            <a:off x="914400" y="2895600"/>
            <a:ext cx="9144000" cy="685800"/>
          </a:xfrm>
        </p:spPr>
        <p:txBody>
          <a:bodyPr/>
          <a:lstStyle/>
          <a:p>
            <a:r>
              <a:rPr lang="en-US" altLang="en-US"/>
              <a:t>Logic AND with Switches</a:t>
            </a:r>
            <a:br>
              <a:rPr lang="en-US" altLang="en-US"/>
            </a:br>
            <a:r>
              <a:rPr lang="en-US" altLang="en-US"/>
              <a:t>(series connection of the switches)</a:t>
            </a:r>
            <a:br>
              <a:rPr lang="en-US" altLang="en-US"/>
            </a:br>
            <a:endParaRPr lang="en-US"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2771" name="Group 11">
            <a:extLst>
              <a:ext uri="{FF2B5EF4-FFF2-40B4-BE49-F238E27FC236}">
                <a16:creationId xmlns:a16="http://schemas.microsoft.com/office/drawing/2014/main" id="{00F6B038-A6E6-784E-8F43-BF2AB2953F25}"/>
              </a:ext>
            </a:extLst>
          </p:cNvPr>
          <p:cNvGrpSpPr>
            <a:grpSpLocks/>
          </p:cNvGrpSpPr>
          <p:nvPr/>
        </p:nvGrpSpPr>
        <p:grpSpPr bwMode="auto">
          <a:xfrm>
            <a:off x="7972426" y="3451226"/>
            <a:ext cx="955675" cy="690563"/>
            <a:chOff x="7035922" y="2934492"/>
            <a:chExt cx="955675" cy="690563"/>
          </a:xfrm>
        </p:grpSpPr>
        <p:sp>
          <p:nvSpPr>
            <p:cNvPr id="32796" name="Rectangle 35">
              <a:extLst>
                <a:ext uri="{FF2B5EF4-FFF2-40B4-BE49-F238E27FC236}">
                  <a16:creationId xmlns:a16="http://schemas.microsoft.com/office/drawing/2014/main" id="{34A9D810-1460-2144-A679-1C12EB4BDF88}"/>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2797" name="Rectangle 49">
              <a:extLst>
                <a:ext uri="{FF2B5EF4-FFF2-40B4-BE49-F238E27FC236}">
                  <a16:creationId xmlns:a16="http://schemas.microsoft.com/office/drawing/2014/main" id="{E86960AB-5DC4-B546-9028-01F0916D8140}"/>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2772" name="Group 8">
            <a:extLst>
              <a:ext uri="{FF2B5EF4-FFF2-40B4-BE49-F238E27FC236}">
                <a16:creationId xmlns:a16="http://schemas.microsoft.com/office/drawing/2014/main" id="{FBA1BD73-745E-6343-B333-7924CACE4265}"/>
              </a:ext>
            </a:extLst>
          </p:cNvPr>
          <p:cNvGrpSpPr>
            <a:grpSpLocks/>
          </p:cNvGrpSpPr>
          <p:nvPr/>
        </p:nvGrpSpPr>
        <p:grpSpPr bwMode="auto">
          <a:xfrm>
            <a:off x="1295400" y="3227388"/>
            <a:ext cx="1708150" cy="830262"/>
            <a:chOff x="4806970" y="895618"/>
            <a:chExt cx="1707967" cy="830997"/>
          </a:xfrm>
        </p:grpSpPr>
        <p:sp>
          <p:nvSpPr>
            <p:cNvPr id="32791" name="Rectangle 7">
              <a:extLst>
                <a:ext uri="{FF2B5EF4-FFF2-40B4-BE49-F238E27FC236}">
                  <a16:creationId xmlns:a16="http://schemas.microsoft.com/office/drawing/2014/main" id="{D5DFD5D5-F925-6640-A0B5-922D45379224}"/>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2792" name="TextBox 3">
              <a:extLst>
                <a:ext uri="{FF2B5EF4-FFF2-40B4-BE49-F238E27FC236}">
                  <a16:creationId xmlns:a16="http://schemas.microsoft.com/office/drawing/2014/main" id="{660C2A36-75B9-464F-8CB5-D37E9EC1A471}"/>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2793" name="Straight Connector 5">
              <a:extLst>
                <a:ext uri="{FF2B5EF4-FFF2-40B4-BE49-F238E27FC236}">
                  <a16:creationId xmlns:a16="http://schemas.microsoft.com/office/drawing/2014/main" id="{5F586F26-50B4-4448-8607-2D610C7459B5}"/>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2794" name="Straight Connector 39">
              <a:extLst>
                <a:ext uri="{FF2B5EF4-FFF2-40B4-BE49-F238E27FC236}">
                  <a16:creationId xmlns:a16="http://schemas.microsoft.com/office/drawing/2014/main" id="{B7E9E8AF-57B8-E84D-867A-41328B21C7CB}"/>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32773" name="Group 4">
            <a:extLst>
              <a:ext uri="{FF2B5EF4-FFF2-40B4-BE49-F238E27FC236}">
                <a16:creationId xmlns:a16="http://schemas.microsoft.com/office/drawing/2014/main" id="{2653C567-0144-CB43-AD70-89036B48E6EE}"/>
              </a:ext>
            </a:extLst>
          </p:cNvPr>
          <p:cNvGrpSpPr>
            <a:grpSpLocks/>
          </p:cNvGrpSpPr>
          <p:nvPr/>
        </p:nvGrpSpPr>
        <p:grpSpPr bwMode="auto">
          <a:xfrm>
            <a:off x="4495801" y="2125662"/>
            <a:ext cx="784224" cy="1097836"/>
            <a:chOff x="4411077" y="2125169"/>
            <a:chExt cx="784789" cy="1098525"/>
          </a:xfrm>
        </p:grpSpPr>
        <p:sp>
          <p:nvSpPr>
            <p:cNvPr id="32783" name="Rectangle 45">
              <a:extLst>
                <a:ext uri="{FF2B5EF4-FFF2-40B4-BE49-F238E27FC236}">
                  <a16:creationId xmlns:a16="http://schemas.microsoft.com/office/drawing/2014/main" id="{DD197231-3639-2646-AD17-3BC4B5547EFC}"/>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2784" name="Freeform 3">
              <a:extLst>
                <a:ext uri="{FF2B5EF4-FFF2-40B4-BE49-F238E27FC236}">
                  <a16:creationId xmlns:a16="http://schemas.microsoft.com/office/drawing/2014/main" id="{0E9B672B-2354-EB48-9668-89B19212296E}"/>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2785" name="Group 47">
              <a:extLst>
                <a:ext uri="{FF2B5EF4-FFF2-40B4-BE49-F238E27FC236}">
                  <a16:creationId xmlns:a16="http://schemas.microsoft.com/office/drawing/2014/main" id="{586F11D2-EAF9-BA42-923E-2C352BFBDA38}"/>
                </a:ext>
              </a:extLst>
            </p:cNvPr>
            <p:cNvGrpSpPr>
              <a:grpSpLocks/>
            </p:cNvGrpSpPr>
            <p:nvPr/>
          </p:nvGrpSpPr>
          <p:grpSpPr bwMode="auto">
            <a:xfrm rot="-5400000">
              <a:off x="4377983" y="2414313"/>
              <a:ext cx="842475" cy="776288"/>
              <a:chOff x="4420313" y="3279775"/>
              <a:chExt cx="842475" cy="776288"/>
            </a:xfrm>
          </p:grpSpPr>
          <p:sp>
            <p:nvSpPr>
              <p:cNvPr id="32786" name="Rectangle 36">
                <a:extLst>
                  <a:ext uri="{FF2B5EF4-FFF2-40B4-BE49-F238E27FC236}">
                    <a16:creationId xmlns:a16="http://schemas.microsoft.com/office/drawing/2014/main" id="{1274475F-068F-5047-8573-3ECB67A015B0}"/>
                  </a:ext>
                </a:extLst>
              </p:cNvPr>
              <p:cNvSpPr>
                <a:spLocks noChangeArrowheads="1"/>
              </p:cNvSpPr>
              <p:nvPr/>
            </p:nvSpPr>
            <p:spPr bwMode="auto">
              <a:xfrm>
                <a:off x="4420313" y="3460101"/>
                <a:ext cx="170025"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2787" name="Text Box 62">
                <a:extLst>
                  <a:ext uri="{FF2B5EF4-FFF2-40B4-BE49-F238E27FC236}">
                    <a16:creationId xmlns:a16="http://schemas.microsoft.com/office/drawing/2014/main" id="{8AA0BBB3-438A-4B4F-8E7A-AC8DB3BAAFD5}"/>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32788" name="Group 39">
                <a:extLst>
                  <a:ext uri="{FF2B5EF4-FFF2-40B4-BE49-F238E27FC236}">
                    <a16:creationId xmlns:a16="http://schemas.microsoft.com/office/drawing/2014/main" id="{644ED4F5-AF0A-EC4B-8834-3563ED2238A0}"/>
                  </a:ext>
                </a:extLst>
              </p:cNvPr>
              <p:cNvGrpSpPr>
                <a:grpSpLocks/>
              </p:cNvGrpSpPr>
              <p:nvPr/>
            </p:nvGrpSpPr>
            <p:grpSpPr bwMode="auto">
              <a:xfrm rot="5400000">
                <a:off x="4818969" y="3612244"/>
                <a:ext cx="776288" cy="111350"/>
                <a:chOff x="2633663" y="2108200"/>
                <a:chExt cx="776287" cy="111125"/>
              </a:xfrm>
            </p:grpSpPr>
            <p:sp>
              <p:nvSpPr>
                <p:cNvPr id="32789" name="Freeform 23">
                  <a:extLst>
                    <a:ext uri="{FF2B5EF4-FFF2-40B4-BE49-F238E27FC236}">
                      <a16:creationId xmlns:a16="http://schemas.microsoft.com/office/drawing/2014/main" id="{2E8CC35B-374D-AB49-A161-DB07CCE881F4}"/>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2790" name="Freeform 4">
                  <a:extLst>
                    <a:ext uri="{FF2B5EF4-FFF2-40B4-BE49-F238E27FC236}">
                      <a16:creationId xmlns:a16="http://schemas.microsoft.com/office/drawing/2014/main" id="{52D5E503-587C-A84B-BCA9-8FF56C5B4839}"/>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2774" name="Group 54">
            <a:extLst>
              <a:ext uri="{FF2B5EF4-FFF2-40B4-BE49-F238E27FC236}">
                <a16:creationId xmlns:a16="http://schemas.microsoft.com/office/drawing/2014/main" id="{9D2E7E8C-FE9C-A549-AF67-2FEFD994D11A}"/>
              </a:ext>
            </a:extLst>
          </p:cNvPr>
          <p:cNvGrpSpPr>
            <a:grpSpLocks/>
          </p:cNvGrpSpPr>
          <p:nvPr/>
        </p:nvGrpSpPr>
        <p:grpSpPr bwMode="auto">
          <a:xfrm>
            <a:off x="5961065" y="2125664"/>
            <a:ext cx="785811" cy="1099304"/>
            <a:chOff x="4411078" y="2125169"/>
            <a:chExt cx="784788" cy="1098404"/>
          </a:xfrm>
        </p:grpSpPr>
        <p:sp>
          <p:nvSpPr>
            <p:cNvPr id="32775" name="Rectangle 56">
              <a:extLst>
                <a:ext uri="{FF2B5EF4-FFF2-40B4-BE49-F238E27FC236}">
                  <a16:creationId xmlns:a16="http://schemas.microsoft.com/office/drawing/2014/main" id="{49C64EC1-5612-D443-9F22-028780F13C5C}"/>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2776" name="Freeform 3">
              <a:extLst>
                <a:ext uri="{FF2B5EF4-FFF2-40B4-BE49-F238E27FC236}">
                  <a16:creationId xmlns:a16="http://schemas.microsoft.com/office/drawing/2014/main" id="{E1A5A32C-3374-7F47-929D-880368A665E2}"/>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2777" name="Group 58">
              <a:extLst>
                <a:ext uri="{FF2B5EF4-FFF2-40B4-BE49-F238E27FC236}">
                  <a16:creationId xmlns:a16="http://schemas.microsoft.com/office/drawing/2014/main" id="{A42F5BE5-7CFD-0949-B5B7-A1A62C7F5AD3}"/>
                </a:ext>
              </a:extLst>
            </p:cNvPr>
            <p:cNvGrpSpPr>
              <a:grpSpLocks/>
            </p:cNvGrpSpPr>
            <p:nvPr/>
          </p:nvGrpSpPr>
          <p:grpSpPr bwMode="auto">
            <a:xfrm rot="-5400000">
              <a:off x="4378045" y="2414253"/>
              <a:ext cx="842353" cy="776288"/>
              <a:chOff x="4420435" y="3279775"/>
              <a:chExt cx="842353" cy="776288"/>
            </a:xfrm>
          </p:grpSpPr>
          <p:sp>
            <p:nvSpPr>
              <p:cNvPr id="32778" name="Rectangle 36">
                <a:extLst>
                  <a:ext uri="{FF2B5EF4-FFF2-40B4-BE49-F238E27FC236}">
                    <a16:creationId xmlns:a16="http://schemas.microsoft.com/office/drawing/2014/main" id="{9066E15E-9BFA-5141-A664-766EA7D23C15}"/>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2779" name="Text Box 62">
                <a:extLst>
                  <a:ext uri="{FF2B5EF4-FFF2-40B4-BE49-F238E27FC236}">
                    <a16:creationId xmlns:a16="http://schemas.microsoft.com/office/drawing/2014/main" id="{223025BA-A24C-AC4E-A5A7-57A4696A5A82}"/>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32780" name="Group 39">
                <a:extLst>
                  <a:ext uri="{FF2B5EF4-FFF2-40B4-BE49-F238E27FC236}">
                    <a16:creationId xmlns:a16="http://schemas.microsoft.com/office/drawing/2014/main" id="{96306806-9182-8F49-B671-2198EA451158}"/>
                  </a:ext>
                </a:extLst>
              </p:cNvPr>
              <p:cNvGrpSpPr>
                <a:grpSpLocks/>
              </p:cNvGrpSpPr>
              <p:nvPr/>
            </p:nvGrpSpPr>
            <p:grpSpPr bwMode="auto">
              <a:xfrm rot="5400000">
                <a:off x="4818969" y="3612244"/>
                <a:ext cx="776288" cy="111350"/>
                <a:chOff x="2633663" y="2108200"/>
                <a:chExt cx="776287" cy="111125"/>
              </a:xfrm>
            </p:grpSpPr>
            <p:sp>
              <p:nvSpPr>
                <p:cNvPr id="32781" name="Freeform 23">
                  <a:extLst>
                    <a:ext uri="{FF2B5EF4-FFF2-40B4-BE49-F238E27FC236}">
                      <a16:creationId xmlns:a16="http://schemas.microsoft.com/office/drawing/2014/main" id="{0FC161F1-8984-6440-8C1A-144E9388CFDF}"/>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2782" name="Freeform 4">
                  <a:extLst>
                    <a:ext uri="{FF2B5EF4-FFF2-40B4-BE49-F238E27FC236}">
                      <a16:creationId xmlns:a16="http://schemas.microsoft.com/office/drawing/2014/main" id="{7C9C75BA-A4D0-8040-A913-F0EE002B1891}"/>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3795" name="Group 11">
            <a:extLst>
              <a:ext uri="{FF2B5EF4-FFF2-40B4-BE49-F238E27FC236}">
                <a16:creationId xmlns:a16="http://schemas.microsoft.com/office/drawing/2014/main" id="{A3033572-8472-8C43-B0DC-032B56B3351B}"/>
              </a:ext>
            </a:extLst>
          </p:cNvPr>
          <p:cNvGrpSpPr>
            <a:grpSpLocks/>
          </p:cNvGrpSpPr>
          <p:nvPr/>
        </p:nvGrpSpPr>
        <p:grpSpPr bwMode="auto">
          <a:xfrm>
            <a:off x="7972426" y="3451226"/>
            <a:ext cx="955675" cy="690563"/>
            <a:chOff x="7035922" y="2934492"/>
            <a:chExt cx="955675" cy="690563"/>
          </a:xfrm>
        </p:grpSpPr>
        <p:sp>
          <p:nvSpPr>
            <p:cNvPr id="33820" name="Rectangle 35">
              <a:extLst>
                <a:ext uri="{FF2B5EF4-FFF2-40B4-BE49-F238E27FC236}">
                  <a16:creationId xmlns:a16="http://schemas.microsoft.com/office/drawing/2014/main" id="{8E35252F-23A2-BF4B-8687-A42480DD955A}"/>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3821" name="Rectangle 49">
              <a:extLst>
                <a:ext uri="{FF2B5EF4-FFF2-40B4-BE49-F238E27FC236}">
                  <a16:creationId xmlns:a16="http://schemas.microsoft.com/office/drawing/2014/main" id="{06E99EE0-80E9-A64D-BED8-AAF9241DC75D}"/>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3796" name="Group 8">
            <a:extLst>
              <a:ext uri="{FF2B5EF4-FFF2-40B4-BE49-F238E27FC236}">
                <a16:creationId xmlns:a16="http://schemas.microsoft.com/office/drawing/2014/main" id="{54FE3541-F4A2-BA4C-97DE-3D6CF58CD6A4}"/>
              </a:ext>
            </a:extLst>
          </p:cNvPr>
          <p:cNvGrpSpPr>
            <a:grpSpLocks/>
          </p:cNvGrpSpPr>
          <p:nvPr/>
        </p:nvGrpSpPr>
        <p:grpSpPr bwMode="auto">
          <a:xfrm>
            <a:off x="1295400" y="3227388"/>
            <a:ext cx="1708150" cy="830262"/>
            <a:chOff x="4806970" y="895618"/>
            <a:chExt cx="1707967" cy="830997"/>
          </a:xfrm>
        </p:grpSpPr>
        <p:sp>
          <p:nvSpPr>
            <p:cNvPr id="33815" name="Rectangle 7">
              <a:extLst>
                <a:ext uri="{FF2B5EF4-FFF2-40B4-BE49-F238E27FC236}">
                  <a16:creationId xmlns:a16="http://schemas.microsoft.com/office/drawing/2014/main" id="{F1E50BE8-491D-F04A-8672-B65F912B836D}"/>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3816" name="TextBox 3">
              <a:extLst>
                <a:ext uri="{FF2B5EF4-FFF2-40B4-BE49-F238E27FC236}">
                  <a16:creationId xmlns:a16="http://schemas.microsoft.com/office/drawing/2014/main" id="{7A71BBBC-0E6D-A44D-85A0-E7929AF0F487}"/>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3817" name="Straight Connector 5">
              <a:extLst>
                <a:ext uri="{FF2B5EF4-FFF2-40B4-BE49-F238E27FC236}">
                  <a16:creationId xmlns:a16="http://schemas.microsoft.com/office/drawing/2014/main" id="{CDF9272B-4E83-B041-8B5B-613C3EC3D12B}"/>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18" name="Straight Connector 39">
              <a:extLst>
                <a:ext uri="{FF2B5EF4-FFF2-40B4-BE49-F238E27FC236}">
                  <a16:creationId xmlns:a16="http://schemas.microsoft.com/office/drawing/2014/main" id="{4510FB8F-1BB5-0049-BFB7-02A6AFA01D2F}"/>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33797" name="Group 4">
            <a:extLst>
              <a:ext uri="{FF2B5EF4-FFF2-40B4-BE49-F238E27FC236}">
                <a16:creationId xmlns:a16="http://schemas.microsoft.com/office/drawing/2014/main" id="{91DC87B5-AE47-824B-AB0F-9085FCFC9465}"/>
              </a:ext>
            </a:extLst>
          </p:cNvPr>
          <p:cNvGrpSpPr>
            <a:grpSpLocks/>
          </p:cNvGrpSpPr>
          <p:nvPr/>
        </p:nvGrpSpPr>
        <p:grpSpPr bwMode="auto">
          <a:xfrm>
            <a:off x="4495801" y="2125662"/>
            <a:ext cx="784224" cy="1097836"/>
            <a:chOff x="4411077" y="2125169"/>
            <a:chExt cx="784789" cy="1098525"/>
          </a:xfrm>
        </p:grpSpPr>
        <p:sp>
          <p:nvSpPr>
            <p:cNvPr id="33807" name="Rectangle 45">
              <a:extLst>
                <a:ext uri="{FF2B5EF4-FFF2-40B4-BE49-F238E27FC236}">
                  <a16:creationId xmlns:a16="http://schemas.microsoft.com/office/drawing/2014/main" id="{57F497B0-417E-7249-8BCF-0011847C3DF7}"/>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3808" name="Freeform 3">
              <a:extLst>
                <a:ext uri="{FF2B5EF4-FFF2-40B4-BE49-F238E27FC236}">
                  <a16:creationId xmlns:a16="http://schemas.microsoft.com/office/drawing/2014/main" id="{5D84E25E-3A95-4B47-AFF7-7437F41DA949}"/>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3809" name="Group 47">
              <a:extLst>
                <a:ext uri="{FF2B5EF4-FFF2-40B4-BE49-F238E27FC236}">
                  <a16:creationId xmlns:a16="http://schemas.microsoft.com/office/drawing/2014/main" id="{84A56406-2970-9040-A9FC-BD8B4E6CA0AF}"/>
                </a:ext>
              </a:extLst>
            </p:cNvPr>
            <p:cNvGrpSpPr>
              <a:grpSpLocks/>
            </p:cNvGrpSpPr>
            <p:nvPr/>
          </p:nvGrpSpPr>
          <p:grpSpPr bwMode="auto">
            <a:xfrm rot="-5400000">
              <a:off x="4377983" y="2414313"/>
              <a:ext cx="842475" cy="776288"/>
              <a:chOff x="4420313" y="3279775"/>
              <a:chExt cx="842475" cy="776288"/>
            </a:xfrm>
          </p:grpSpPr>
          <p:sp>
            <p:nvSpPr>
              <p:cNvPr id="33810" name="Rectangle 36">
                <a:extLst>
                  <a:ext uri="{FF2B5EF4-FFF2-40B4-BE49-F238E27FC236}">
                    <a16:creationId xmlns:a16="http://schemas.microsoft.com/office/drawing/2014/main" id="{02B2026E-C862-7F44-BEE5-582A50E9AF3C}"/>
                  </a:ext>
                </a:extLst>
              </p:cNvPr>
              <p:cNvSpPr>
                <a:spLocks noChangeArrowheads="1"/>
              </p:cNvSpPr>
              <p:nvPr/>
            </p:nvSpPr>
            <p:spPr bwMode="auto">
              <a:xfrm>
                <a:off x="4420313" y="3460101"/>
                <a:ext cx="170025"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3811" name="Text Box 62">
                <a:extLst>
                  <a:ext uri="{FF2B5EF4-FFF2-40B4-BE49-F238E27FC236}">
                    <a16:creationId xmlns:a16="http://schemas.microsoft.com/office/drawing/2014/main" id="{84CED5B2-C295-4B4E-9AB9-4CD07696E8D0}"/>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33812" name="Group 39">
                <a:extLst>
                  <a:ext uri="{FF2B5EF4-FFF2-40B4-BE49-F238E27FC236}">
                    <a16:creationId xmlns:a16="http://schemas.microsoft.com/office/drawing/2014/main" id="{6FF04DBE-07A5-0141-8A7D-A0BB342E0325}"/>
                  </a:ext>
                </a:extLst>
              </p:cNvPr>
              <p:cNvGrpSpPr>
                <a:grpSpLocks/>
              </p:cNvGrpSpPr>
              <p:nvPr/>
            </p:nvGrpSpPr>
            <p:grpSpPr bwMode="auto">
              <a:xfrm rot="5400000">
                <a:off x="4818969" y="3612244"/>
                <a:ext cx="776288" cy="111350"/>
                <a:chOff x="2633663" y="2108200"/>
                <a:chExt cx="776287" cy="111125"/>
              </a:xfrm>
            </p:grpSpPr>
            <p:sp>
              <p:nvSpPr>
                <p:cNvPr id="33813" name="Freeform 23">
                  <a:extLst>
                    <a:ext uri="{FF2B5EF4-FFF2-40B4-BE49-F238E27FC236}">
                      <a16:creationId xmlns:a16="http://schemas.microsoft.com/office/drawing/2014/main" id="{FD2E9C03-82BC-3240-BD49-F8200D3E153A}"/>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3814" name="Freeform 4">
                  <a:extLst>
                    <a:ext uri="{FF2B5EF4-FFF2-40B4-BE49-F238E27FC236}">
                      <a16:creationId xmlns:a16="http://schemas.microsoft.com/office/drawing/2014/main" id="{81CD9BBE-C775-4D4F-9A66-4738CDB0C10F}"/>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3798" name="Group 54">
            <a:extLst>
              <a:ext uri="{FF2B5EF4-FFF2-40B4-BE49-F238E27FC236}">
                <a16:creationId xmlns:a16="http://schemas.microsoft.com/office/drawing/2014/main" id="{9961299C-AAF1-1146-81CA-DBB3F1F265E0}"/>
              </a:ext>
            </a:extLst>
          </p:cNvPr>
          <p:cNvGrpSpPr>
            <a:grpSpLocks/>
          </p:cNvGrpSpPr>
          <p:nvPr/>
        </p:nvGrpSpPr>
        <p:grpSpPr bwMode="auto">
          <a:xfrm>
            <a:off x="5961063" y="2125665"/>
            <a:ext cx="785812" cy="1099303"/>
            <a:chOff x="4411078" y="2125169"/>
            <a:chExt cx="784788" cy="1098404"/>
          </a:xfrm>
        </p:grpSpPr>
        <p:sp>
          <p:nvSpPr>
            <p:cNvPr id="33799" name="Rectangle 56">
              <a:extLst>
                <a:ext uri="{FF2B5EF4-FFF2-40B4-BE49-F238E27FC236}">
                  <a16:creationId xmlns:a16="http://schemas.microsoft.com/office/drawing/2014/main" id="{98D9F2B5-9B1C-FA42-B484-8A554431976C}"/>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3800" name="Freeform 3">
              <a:extLst>
                <a:ext uri="{FF2B5EF4-FFF2-40B4-BE49-F238E27FC236}">
                  <a16:creationId xmlns:a16="http://schemas.microsoft.com/office/drawing/2014/main" id="{1BA4BA6E-8D63-4745-98C8-997D66760333}"/>
                </a:ext>
              </a:extLst>
            </p:cNvPr>
            <p:cNvSpPr>
              <a:spLocks/>
            </p:cNvSpPr>
            <p:nvPr/>
          </p:nvSpPr>
          <p:spPr bwMode="auto">
            <a:xfrm rot="20483272" flipV="1">
              <a:off x="4456324" y="2340401"/>
              <a:ext cx="687596" cy="125752"/>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3801" name="Group 58">
              <a:extLst>
                <a:ext uri="{FF2B5EF4-FFF2-40B4-BE49-F238E27FC236}">
                  <a16:creationId xmlns:a16="http://schemas.microsoft.com/office/drawing/2014/main" id="{11327BC1-2247-9B49-8DCE-89237D6030C8}"/>
                </a:ext>
              </a:extLst>
            </p:cNvPr>
            <p:cNvGrpSpPr>
              <a:grpSpLocks/>
            </p:cNvGrpSpPr>
            <p:nvPr/>
          </p:nvGrpSpPr>
          <p:grpSpPr bwMode="auto">
            <a:xfrm rot="-5400000">
              <a:off x="4378046" y="2414253"/>
              <a:ext cx="842352" cy="776288"/>
              <a:chOff x="4420436" y="3279775"/>
              <a:chExt cx="842352" cy="776288"/>
            </a:xfrm>
          </p:grpSpPr>
          <p:sp>
            <p:nvSpPr>
              <p:cNvPr id="33802" name="Rectangle 36">
                <a:extLst>
                  <a:ext uri="{FF2B5EF4-FFF2-40B4-BE49-F238E27FC236}">
                    <a16:creationId xmlns:a16="http://schemas.microsoft.com/office/drawing/2014/main" id="{5CDD361C-F6A2-6448-A8BB-93F1CA1320C6}"/>
                  </a:ext>
                </a:extLst>
              </p:cNvPr>
              <p:cNvSpPr>
                <a:spLocks noChangeArrowheads="1"/>
              </p:cNvSpPr>
              <p:nvPr/>
            </p:nvSpPr>
            <p:spPr bwMode="auto">
              <a:xfrm>
                <a:off x="4420436"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3803" name="Text Box 62">
                <a:extLst>
                  <a:ext uri="{FF2B5EF4-FFF2-40B4-BE49-F238E27FC236}">
                    <a16:creationId xmlns:a16="http://schemas.microsoft.com/office/drawing/2014/main" id="{F69C4647-6B37-CA41-B2EA-0E1117FA3B92}"/>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33804" name="Group 39">
                <a:extLst>
                  <a:ext uri="{FF2B5EF4-FFF2-40B4-BE49-F238E27FC236}">
                    <a16:creationId xmlns:a16="http://schemas.microsoft.com/office/drawing/2014/main" id="{05BAFDF2-EC8F-C143-BDA7-36A66269FAEB}"/>
                  </a:ext>
                </a:extLst>
              </p:cNvPr>
              <p:cNvGrpSpPr>
                <a:grpSpLocks/>
              </p:cNvGrpSpPr>
              <p:nvPr/>
            </p:nvGrpSpPr>
            <p:grpSpPr bwMode="auto">
              <a:xfrm rot="5400000">
                <a:off x="4818969" y="3612244"/>
                <a:ext cx="776288" cy="111350"/>
                <a:chOff x="2633663" y="2108200"/>
                <a:chExt cx="776287" cy="111125"/>
              </a:xfrm>
            </p:grpSpPr>
            <p:sp>
              <p:nvSpPr>
                <p:cNvPr id="33805" name="Freeform 23">
                  <a:extLst>
                    <a:ext uri="{FF2B5EF4-FFF2-40B4-BE49-F238E27FC236}">
                      <a16:creationId xmlns:a16="http://schemas.microsoft.com/office/drawing/2014/main" id="{1FF89A33-967C-F343-B592-7B3662D04DC5}"/>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3806" name="Freeform 4">
                  <a:extLst>
                    <a:ext uri="{FF2B5EF4-FFF2-40B4-BE49-F238E27FC236}">
                      <a16:creationId xmlns:a16="http://schemas.microsoft.com/office/drawing/2014/main" id="{F0A9117D-9637-1743-A0D0-49429647B998}"/>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4819" name="Group 11">
            <a:extLst>
              <a:ext uri="{FF2B5EF4-FFF2-40B4-BE49-F238E27FC236}">
                <a16:creationId xmlns:a16="http://schemas.microsoft.com/office/drawing/2014/main" id="{1A88DC95-6FCC-144F-A628-26AE70DD778B}"/>
              </a:ext>
            </a:extLst>
          </p:cNvPr>
          <p:cNvGrpSpPr>
            <a:grpSpLocks/>
          </p:cNvGrpSpPr>
          <p:nvPr/>
        </p:nvGrpSpPr>
        <p:grpSpPr bwMode="auto">
          <a:xfrm>
            <a:off x="7972426" y="3451226"/>
            <a:ext cx="955675" cy="690563"/>
            <a:chOff x="7035922" y="2934492"/>
            <a:chExt cx="955675" cy="690563"/>
          </a:xfrm>
        </p:grpSpPr>
        <p:sp>
          <p:nvSpPr>
            <p:cNvPr id="34844" name="Rectangle 35">
              <a:extLst>
                <a:ext uri="{FF2B5EF4-FFF2-40B4-BE49-F238E27FC236}">
                  <a16:creationId xmlns:a16="http://schemas.microsoft.com/office/drawing/2014/main" id="{7EBA9ABA-704F-A440-9437-9825946146DD}"/>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4845" name="Rectangle 49">
              <a:extLst>
                <a:ext uri="{FF2B5EF4-FFF2-40B4-BE49-F238E27FC236}">
                  <a16:creationId xmlns:a16="http://schemas.microsoft.com/office/drawing/2014/main" id="{81F11E76-A1E1-C74D-888F-5287102B7D5D}"/>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4820" name="Group 8">
            <a:extLst>
              <a:ext uri="{FF2B5EF4-FFF2-40B4-BE49-F238E27FC236}">
                <a16:creationId xmlns:a16="http://schemas.microsoft.com/office/drawing/2014/main" id="{7F42BAE4-28C9-514F-AEEB-764139B202AA}"/>
              </a:ext>
            </a:extLst>
          </p:cNvPr>
          <p:cNvGrpSpPr>
            <a:grpSpLocks/>
          </p:cNvGrpSpPr>
          <p:nvPr/>
        </p:nvGrpSpPr>
        <p:grpSpPr bwMode="auto">
          <a:xfrm>
            <a:off x="1295400" y="3227388"/>
            <a:ext cx="1708150" cy="830262"/>
            <a:chOff x="4806970" y="895618"/>
            <a:chExt cx="1707967" cy="830997"/>
          </a:xfrm>
        </p:grpSpPr>
        <p:sp>
          <p:nvSpPr>
            <p:cNvPr id="34839" name="Rectangle 7">
              <a:extLst>
                <a:ext uri="{FF2B5EF4-FFF2-40B4-BE49-F238E27FC236}">
                  <a16:creationId xmlns:a16="http://schemas.microsoft.com/office/drawing/2014/main" id="{B3D31E93-4481-F649-804E-C031B0CF3BFB}"/>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4840" name="TextBox 3">
              <a:extLst>
                <a:ext uri="{FF2B5EF4-FFF2-40B4-BE49-F238E27FC236}">
                  <a16:creationId xmlns:a16="http://schemas.microsoft.com/office/drawing/2014/main" id="{1045889D-FF50-5945-8AF0-9CB623197400}"/>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4841" name="Straight Connector 5">
              <a:extLst>
                <a:ext uri="{FF2B5EF4-FFF2-40B4-BE49-F238E27FC236}">
                  <a16:creationId xmlns:a16="http://schemas.microsoft.com/office/drawing/2014/main" id="{B30A46AE-C17A-5140-B0FC-9A7B934F6CE4}"/>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4842" name="Straight Connector 39">
              <a:extLst>
                <a:ext uri="{FF2B5EF4-FFF2-40B4-BE49-F238E27FC236}">
                  <a16:creationId xmlns:a16="http://schemas.microsoft.com/office/drawing/2014/main" id="{4BA8711C-1ED0-3343-A99C-C6DCBCC651C1}"/>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34821" name="Group 4">
            <a:extLst>
              <a:ext uri="{FF2B5EF4-FFF2-40B4-BE49-F238E27FC236}">
                <a16:creationId xmlns:a16="http://schemas.microsoft.com/office/drawing/2014/main" id="{D493DCF2-BAA3-2C4A-8749-90A9CE70E671}"/>
              </a:ext>
            </a:extLst>
          </p:cNvPr>
          <p:cNvGrpSpPr>
            <a:grpSpLocks/>
          </p:cNvGrpSpPr>
          <p:nvPr/>
        </p:nvGrpSpPr>
        <p:grpSpPr bwMode="auto">
          <a:xfrm>
            <a:off x="4495801" y="2125662"/>
            <a:ext cx="784224" cy="1097836"/>
            <a:chOff x="4411077" y="2125169"/>
            <a:chExt cx="784789" cy="1098525"/>
          </a:xfrm>
        </p:grpSpPr>
        <p:sp>
          <p:nvSpPr>
            <p:cNvPr id="34831" name="Rectangle 45">
              <a:extLst>
                <a:ext uri="{FF2B5EF4-FFF2-40B4-BE49-F238E27FC236}">
                  <a16:creationId xmlns:a16="http://schemas.microsoft.com/office/drawing/2014/main" id="{32926F02-DA85-6449-8276-4B8A6A0E248E}"/>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4832" name="Freeform 3">
              <a:extLst>
                <a:ext uri="{FF2B5EF4-FFF2-40B4-BE49-F238E27FC236}">
                  <a16:creationId xmlns:a16="http://schemas.microsoft.com/office/drawing/2014/main" id="{8A7E4507-3674-B44F-B670-14CE995A2000}"/>
                </a:ext>
              </a:extLst>
            </p:cNvPr>
            <p:cNvSpPr>
              <a:spLocks/>
            </p:cNvSpPr>
            <p:nvPr/>
          </p:nvSpPr>
          <p:spPr bwMode="auto">
            <a:xfrm rot="20483272" flipV="1">
              <a:off x="4456324" y="2340401"/>
              <a:ext cx="687596" cy="125752"/>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4833" name="Group 47">
              <a:extLst>
                <a:ext uri="{FF2B5EF4-FFF2-40B4-BE49-F238E27FC236}">
                  <a16:creationId xmlns:a16="http://schemas.microsoft.com/office/drawing/2014/main" id="{CE9E5582-4EDF-6D48-86B6-5B7907C8DD80}"/>
                </a:ext>
              </a:extLst>
            </p:cNvPr>
            <p:cNvGrpSpPr>
              <a:grpSpLocks/>
            </p:cNvGrpSpPr>
            <p:nvPr/>
          </p:nvGrpSpPr>
          <p:grpSpPr bwMode="auto">
            <a:xfrm rot="-5400000">
              <a:off x="4377983" y="2414313"/>
              <a:ext cx="842475" cy="776288"/>
              <a:chOff x="4420313" y="3279775"/>
              <a:chExt cx="842475" cy="776288"/>
            </a:xfrm>
          </p:grpSpPr>
          <p:sp>
            <p:nvSpPr>
              <p:cNvPr id="34834" name="Rectangle 36">
                <a:extLst>
                  <a:ext uri="{FF2B5EF4-FFF2-40B4-BE49-F238E27FC236}">
                    <a16:creationId xmlns:a16="http://schemas.microsoft.com/office/drawing/2014/main" id="{31DA1879-D2CA-CB47-B510-738F353D1E63}"/>
                  </a:ext>
                </a:extLst>
              </p:cNvPr>
              <p:cNvSpPr>
                <a:spLocks noChangeArrowheads="1"/>
              </p:cNvSpPr>
              <p:nvPr/>
            </p:nvSpPr>
            <p:spPr bwMode="auto">
              <a:xfrm>
                <a:off x="4420313" y="3460101"/>
                <a:ext cx="170025"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4835" name="Text Box 62">
                <a:extLst>
                  <a:ext uri="{FF2B5EF4-FFF2-40B4-BE49-F238E27FC236}">
                    <a16:creationId xmlns:a16="http://schemas.microsoft.com/office/drawing/2014/main" id="{78F2D4DC-D343-B046-AF02-B75DEABFD603}"/>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34836" name="Group 39">
                <a:extLst>
                  <a:ext uri="{FF2B5EF4-FFF2-40B4-BE49-F238E27FC236}">
                    <a16:creationId xmlns:a16="http://schemas.microsoft.com/office/drawing/2014/main" id="{9246A8D5-0ABC-3E42-82FF-514D5FBDE44B}"/>
                  </a:ext>
                </a:extLst>
              </p:cNvPr>
              <p:cNvGrpSpPr>
                <a:grpSpLocks/>
              </p:cNvGrpSpPr>
              <p:nvPr/>
            </p:nvGrpSpPr>
            <p:grpSpPr bwMode="auto">
              <a:xfrm rot="5400000">
                <a:off x="4818969" y="3612244"/>
                <a:ext cx="776288" cy="111350"/>
                <a:chOff x="2633663" y="2108200"/>
                <a:chExt cx="776287" cy="111125"/>
              </a:xfrm>
            </p:grpSpPr>
            <p:sp>
              <p:nvSpPr>
                <p:cNvPr id="34837" name="Freeform 23">
                  <a:extLst>
                    <a:ext uri="{FF2B5EF4-FFF2-40B4-BE49-F238E27FC236}">
                      <a16:creationId xmlns:a16="http://schemas.microsoft.com/office/drawing/2014/main" id="{4A599872-6C65-3A4C-BA2C-30770B525620}"/>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4838" name="Freeform 4">
                  <a:extLst>
                    <a:ext uri="{FF2B5EF4-FFF2-40B4-BE49-F238E27FC236}">
                      <a16:creationId xmlns:a16="http://schemas.microsoft.com/office/drawing/2014/main" id="{51B49698-386E-9F4F-B4A3-877B5AAACC01}"/>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4822" name="Group 54">
            <a:extLst>
              <a:ext uri="{FF2B5EF4-FFF2-40B4-BE49-F238E27FC236}">
                <a16:creationId xmlns:a16="http://schemas.microsoft.com/office/drawing/2014/main" id="{AFDAFD6D-897C-1849-AC43-6F2683C176FA}"/>
              </a:ext>
            </a:extLst>
          </p:cNvPr>
          <p:cNvGrpSpPr>
            <a:grpSpLocks/>
          </p:cNvGrpSpPr>
          <p:nvPr/>
        </p:nvGrpSpPr>
        <p:grpSpPr bwMode="auto">
          <a:xfrm>
            <a:off x="5961065" y="2125664"/>
            <a:ext cx="785811" cy="1099304"/>
            <a:chOff x="4411078" y="2125169"/>
            <a:chExt cx="784788" cy="1098404"/>
          </a:xfrm>
        </p:grpSpPr>
        <p:sp>
          <p:nvSpPr>
            <p:cNvPr id="34823" name="Rectangle 56">
              <a:extLst>
                <a:ext uri="{FF2B5EF4-FFF2-40B4-BE49-F238E27FC236}">
                  <a16:creationId xmlns:a16="http://schemas.microsoft.com/office/drawing/2014/main" id="{C3152624-43D8-5F49-876E-8B3AE2B980EC}"/>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4824" name="Freeform 3">
              <a:extLst>
                <a:ext uri="{FF2B5EF4-FFF2-40B4-BE49-F238E27FC236}">
                  <a16:creationId xmlns:a16="http://schemas.microsoft.com/office/drawing/2014/main" id="{92FE355A-6B99-7F41-919E-A293D42B3C6C}"/>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4825" name="Group 58">
              <a:extLst>
                <a:ext uri="{FF2B5EF4-FFF2-40B4-BE49-F238E27FC236}">
                  <a16:creationId xmlns:a16="http://schemas.microsoft.com/office/drawing/2014/main" id="{17A3FB46-F919-A745-BF98-A64A8EB3DFD9}"/>
                </a:ext>
              </a:extLst>
            </p:cNvPr>
            <p:cNvGrpSpPr>
              <a:grpSpLocks/>
            </p:cNvGrpSpPr>
            <p:nvPr/>
          </p:nvGrpSpPr>
          <p:grpSpPr bwMode="auto">
            <a:xfrm rot="-5400000">
              <a:off x="4378045" y="2414253"/>
              <a:ext cx="842353" cy="776288"/>
              <a:chOff x="4420435" y="3279775"/>
              <a:chExt cx="842353" cy="776288"/>
            </a:xfrm>
          </p:grpSpPr>
          <p:sp>
            <p:nvSpPr>
              <p:cNvPr id="34826" name="Rectangle 36">
                <a:extLst>
                  <a:ext uri="{FF2B5EF4-FFF2-40B4-BE49-F238E27FC236}">
                    <a16:creationId xmlns:a16="http://schemas.microsoft.com/office/drawing/2014/main" id="{31AF6E89-EADA-FA49-B0BB-CE318BA5E98A}"/>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4827" name="Text Box 62">
                <a:extLst>
                  <a:ext uri="{FF2B5EF4-FFF2-40B4-BE49-F238E27FC236}">
                    <a16:creationId xmlns:a16="http://schemas.microsoft.com/office/drawing/2014/main" id="{06FEA4DE-CB47-B54B-9E5A-5B990F06A8A6}"/>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34828" name="Group 39">
                <a:extLst>
                  <a:ext uri="{FF2B5EF4-FFF2-40B4-BE49-F238E27FC236}">
                    <a16:creationId xmlns:a16="http://schemas.microsoft.com/office/drawing/2014/main" id="{CB8A8C24-99CC-424C-AC19-CD89B9207529}"/>
                  </a:ext>
                </a:extLst>
              </p:cNvPr>
              <p:cNvGrpSpPr>
                <a:grpSpLocks/>
              </p:cNvGrpSpPr>
              <p:nvPr/>
            </p:nvGrpSpPr>
            <p:grpSpPr bwMode="auto">
              <a:xfrm rot="5400000">
                <a:off x="4818969" y="3612244"/>
                <a:ext cx="776288" cy="111350"/>
                <a:chOff x="2633663" y="2108200"/>
                <a:chExt cx="776287" cy="111125"/>
              </a:xfrm>
            </p:grpSpPr>
            <p:sp>
              <p:nvSpPr>
                <p:cNvPr id="34829" name="Freeform 23">
                  <a:extLst>
                    <a:ext uri="{FF2B5EF4-FFF2-40B4-BE49-F238E27FC236}">
                      <a16:creationId xmlns:a16="http://schemas.microsoft.com/office/drawing/2014/main" id="{B6D36ECF-4357-994E-82A9-C1A413B4366D}"/>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4830" name="Freeform 4">
                  <a:extLst>
                    <a:ext uri="{FF2B5EF4-FFF2-40B4-BE49-F238E27FC236}">
                      <a16:creationId xmlns:a16="http://schemas.microsoft.com/office/drawing/2014/main" id="{C47984AB-CA14-AD42-BB25-49D4263D8D39}"/>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5843" name="Group 11">
            <a:extLst>
              <a:ext uri="{FF2B5EF4-FFF2-40B4-BE49-F238E27FC236}">
                <a16:creationId xmlns:a16="http://schemas.microsoft.com/office/drawing/2014/main" id="{08D62E4F-C2C8-6049-A5B7-D797AD5436C8}"/>
              </a:ext>
            </a:extLst>
          </p:cNvPr>
          <p:cNvGrpSpPr>
            <a:grpSpLocks/>
          </p:cNvGrpSpPr>
          <p:nvPr/>
        </p:nvGrpSpPr>
        <p:grpSpPr bwMode="auto">
          <a:xfrm>
            <a:off x="7972426" y="3451226"/>
            <a:ext cx="955675" cy="690563"/>
            <a:chOff x="7035922" y="2934492"/>
            <a:chExt cx="955675" cy="690563"/>
          </a:xfrm>
        </p:grpSpPr>
        <p:sp>
          <p:nvSpPr>
            <p:cNvPr id="35868" name="Rectangle 35">
              <a:extLst>
                <a:ext uri="{FF2B5EF4-FFF2-40B4-BE49-F238E27FC236}">
                  <a16:creationId xmlns:a16="http://schemas.microsoft.com/office/drawing/2014/main" id="{9EC17668-8F81-7649-BD61-EEF1EAE29459}"/>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5869" name="Rectangle 49">
              <a:extLst>
                <a:ext uri="{FF2B5EF4-FFF2-40B4-BE49-F238E27FC236}">
                  <a16:creationId xmlns:a16="http://schemas.microsoft.com/office/drawing/2014/main" id="{7C260086-0C10-8D47-AD40-5E8AF7D596BF}"/>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5844" name="Group 8">
            <a:extLst>
              <a:ext uri="{FF2B5EF4-FFF2-40B4-BE49-F238E27FC236}">
                <a16:creationId xmlns:a16="http://schemas.microsoft.com/office/drawing/2014/main" id="{03B77291-BB0A-1540-9449-949E01873AB1}"/>
              </a:ext>
            </a:extLst>
          </p:cNvPr>
          <p:cNvGrpSpPr>
            <a:grpSpLocks/>
          </p:cNvGrpSpPr>
          <p:nvPr/>
        </p:nvGrpSpPr>
        <p:grpSpPr bwMode="auto">
          <a:xfrm>
            <a:off x="1295400" y="3227388"/>
            <a:ext cx="1708150" cy="830262"/>
            <a:chOff x="4806970" y="895618"/>
            <a:chExt cx="1707967" cy="830997"/>
          </a:xfrm>
        </p:grpSpPr>
        <p:sp>
          <p:nvSpPr>
            <p:cNvPr id="35863" name="Rectangle 7">
              <a:extLst>
                <a:ext uri="{FF2B5EF4-FFF2-40B4-BE49-F238E27FC236}">
                  <a16:creationId xmlns:a16="http://schemas.microsoft.com/office/drawing/2014/main" id="{3BDC19A1-064F-9C4A-8451-F545E563202D}"/>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5864" name="TextBox 3">
              <a:extLst>
                <a:ext uri="{FF2B5EF4-FFF2-40B4-BE49-F238E27FC236}">
                  <a16:creationId xmlns:a16="http://schemas.microsoft.com/office/drawing/2014/main" id="{9AD7B9E5-DED5-904F-86FB-1A54E0D1AA79}"/>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5865" name="Straight Connector 5">
              <a:extLst>
                <a:ext uri="{FF2B5EF4-FFF2-40B4-BE49-F238E27FC236}">
                  <a16:creationId xmlns:a16="http://schemas.microsoft.com/office/drawing/2014/main" id="{31A62900-9A8D-2F44-8C4C-02F4EC739D8B}"/>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866" name="Straight Connector 39">
              <a:extLst>
                <a:ext uri="{FF2B5EF4-FFF2-40B4-BE49-F238E27FC236}">
                  <a16:creationId xmlns:a16="http://schemas.microsoft.com/office/drawing/2014/main" id="{AAC5C3F2-C859-C045-BBD4-6DB22729D121}"/>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35845" name="Group 4">
            <a:extLst>
              <a:ext uri="{FF2B5EF4-FFF2-40B4-BE49-F238E27FC236}">
                <a16:creationId xmlns:a16="http://schemas.microsoft.com/office/drawing/2014/main" id="{D86A7C7C-0A7C-D043-9089-88531D65998C}"/>
              </a:ext>
            </a:extLst>
          </p:cNvPr>
          <p:cNvGrpSpPr>
            <a:grpSpLocks/>
          </p:cNvGrpSpPr>
          <p:nvPr/>
        </p:nvGrpSpPr>
        <p:grpSpPr bwMode="auto">
          <a:xfrm>
            <a:off x="4495801" y="2125662"/>
            <a:ext cx="784224" cy="1097836"/>
            <a:chOff x="4411077" y="2125169"/>
            <a:chExt cx="784789" cy="1098525"/>
          </a:xfrm>
        </p:grpSpPr>
        <p:sp>
          <p:nvSpPr>
            <p:cNvPr id="35855" name="Rectangle 45">
              <a:extLst>
                <a:ext uri="{FF2B5EF4-FFF2-40B4-BE49-F238E27FC236}">
                  <a16:creationId xmlns:a16="http://schemas.microsoft.com/office/drawing/2014/main" id="{18F73604-F6C8-FC4C-A7C3-FE1230667500}"/>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5856" name="Freeform 3">
              <a:extLst>
                <a:ext uri="{FF2B5EF4-FFF2-40B4-BE49-F238E27FC236}">
                  <a16:creationId xmlns:a16="http://schemas.microsoft.com/office/drawing/2014/main" id="{E16E453B-820B-C744-84F2-4CC2D22EFE81}"/>
                </a:ext>
              </a:extLst>
            </p:cNvPr>
            <p:cNvSpPr>
              <a:spLocks/>
            </p:cNvSpPr>
            <p:nvPr/>
          </p:nvSpPr>
          <p:spPr bwMode="auto">
            <a:xfrm rot="20483272" flipV="1">
              <a:off x="4456324" y="2340401"/>
              <a:ext cx="687596" cy="125752"/>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5857" name="Group 47">
              <a:extLst>
                <a:ext uri="{FF2B5EF4-FFF2-40B4-BE49-F238E27FC236}">
                  <a16:creationId xmlns:a16="http://schemas.microsoft.com/office/drawing/2014/main" id="{A07F25B3-9246-3F47-9B76-FD87F11A3481}"/>
                </a:ext>
              </a:extLst>
            </p:cNvPr>
            <p:cNvGrpSpPr>
              <a:grpSpLocks/>
            </p:cNvGrpSpPr>
            <p:nvPr/>
          </p:nvGrpSpPr>
          <p:grpSpPr bwMode="auto">
            <a:xfrm rot="-5400000">
              <a:off x="4377983" y="2414313"/>
              <a:ext cx="842475" cy="776288"/>
              <a:chOff x="4420313" y="3279775"/>
              <a:chExt cx="842475" cy="776288"/>
            </a:xfrm>
          </p:grpSpPr>
          <p:sp>
            <p:nvSpPr>
              <p:cNvPr id="35858" name="Rectangle 36">
                <a:extLst>
                  <a:ext uri="{FF2B5EF4-FFF2-40B4-BE49-F238E27FC236}">
                    <a16:creationId xmlns:a16="http://schemas.microsoft.com/office/drawing/2014/main" id="{CAAC0FCE-D0EE-974C-905E-F1F905CF7580}"/>
                  </a:ext>
                </a:extLst>
              </p:cNvPr>
              <p:cNvSpPr>
                <a:spLocks noChangeArrowheads="1"/>
              </p:cNvSpPr>
              <p:nvPr/>
            </p:nvSpPr>
            <p:spPr bwMode="auto">
              <a:xfrm>
                <a:off x="4420313" y="3460101"/>
                <a:ext cx="170025"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5859" name="Text Box 62">
                <a:extLst>
                  <a:ext uri="{FF2B5EF4-FFF2-40B4-BE49-F238E27FC236}">
                    <a16:creationId xmlns:a16="http://schemas.microsoft.com/office/drawing/2014/main" id="{D075728A-B128-CE44-A317-D0B5DA994D3F}"/>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35860" name="Group 39">
                <a:extLst>
                  <a:ext uri="{FF2B5EF4-FFF2-40B4-BE49-F238E27FC236}">
                    <a16:creationId xmlns:a16="http://schemas.microsoft.com/office/drawing/2014/main" id="{0FB21BA9-2C62-C042-9D9E-F460A6EDBEBF}"/>
                  </a:ext>
                </a:extLst>
              </p:cNvPr>
              <p:cNvGrpSpPr>
                <a:grpSpLocks/>
              </p:cNvGrpSpPr>
              <p:nvPr/>
            </p:nvGrpSpPr>
            <p:grpSpPr bwMode="auto">
              <a:xfrm rot="5400000">
                <a:off x="4818969" y="3612244"/>
                <a:ext cx="776288" cy="111350"/>
                <a:chOff x="2633663" y="2108200"/>
                <a:chExt cx="776287" cy="111125"/>
              </a:xfrm>
            </p:grpSpPr>
            <p:sp>
              <p:nvSpPr>
                <p:cNvPr id="35861" name="Freeform 23">
                  <a:extLst>
                    <a:ext uri="{FF2B5EF4-FFF2-40B4-BE49-F238E27FC236}">
                      <a16:creationId xmlns:a16="http://schemas.microsoft.com/office/drawing/2014/main" id="{05DCFE95-06E6-AF44-9164-9C6B1CBB86C1}"/>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5862" name="Freeform 4">
                  <a:extLst>
                    <a:ext uri="{FF2B5EF4-FFF2-40B4-BE49-F238E27FC236}">
                      <a16:creationId xmlns:a16="http://schemas.microsoft.com/office/drawing/2014/main" id="{C383430C-6059-BE40-9779-0388A97FBBAF}"/>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5846" name="Group 54">
            <a:extLst>
              <a:ext uri="{FF2B5EF4-FFF2-40B4-BE49-F238E27FC236}">
                <a16:creationId xmlns:a16="http://schemas.microsoft.com/office/drawing/2014/main" id="{7A3A1F04-1EC2-1149-8A03-F2C9D773FABB}"/>
              </a:ext>
            </a:extLst>
          </p:cNvPr>
          <p:cNvGrpSpPr>
            <a:grpSpLocks/>
          </p:cNvGrpSpPr>
          <p:nvPr/>
        </p:nvGrpSpPr>
        <p:grpSpPr bwMode="auto">
          <a:xfrm>
            <a:off x="5961063" y="2125665"/>
            <a:ext cx="785812" cy="1099303"/>
            <a:chOff x="4411078" y="2125169"/>
            <a:chExt cx="784788" cy="1098404"/>
          </a:xfrm>
        </p:grpSpPr>
        <p:sp>
          <p:nvSpPr>
            <p:cNvPr id="35847" name="Rectangle 56">
              <a:extLst>
                <a:ext uri="{FF2B5EF4-FFF2-40B4-BE49-F238E27FC236}">
                  <a16:creationId xmlns:a16="http://schemas.microsoft.com/office/drawing/2014/main" id="{60032073-05DD-8146-AD03-CDE84A8B8546}"/>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5848" name="Freeform 3">
              <a:extLst>
                <a:ext uri="{FF2B5EF4-FFF2-40B4-BE49-F238E27FC236}">
                  <a16:creationId xmlns:a16="http://schemas.microsoft.com/office/drawing/2014/main" id="{A0192E30-C87D-1140-A698-A3945B41D4DC}"/>
                </a:ext>
              </a:extLst>
            </p:cNvPr>
            <p:cNvSpPr>
              <a:spLocks/>
            </p:cNvSpPr>
            <p:nvPr/>
          </p:nvSpPr>
          <p:spPr bwMode="auto">
            <a:xfrm rot="20483272" flipV="1">
              <a:off x="4456324" y="2340401"/>
              <a:ext cx="687596" cy="125752"/>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5849" name="Group 58">
              <a:extLst>
                <a:ext uri="{FF2B5EF4-FFF2-40B4-BE49-F238E27FC236}">
                  <a16:creationId xmlns:a16="http://schemas.microsoft.com/office/drawing/2014/main" id="{EF9B0234-B20B-394E-A72E-117AEA06758C}"/>
                </a:ext>
              </a:extLst>
            </p:cNvPr>
            <p:cNvGrpSpPr>
              <a:grpSpLocks/>
            </p:cNvGrpSpPr>
            <p:nvPr/>
          </p:nvGrpSpPr>
          <p:grpSpPr bwMode="auto">
            <a:xfrm rot="-5400000">
              <a:off x="4378046" y="2414253"/>
              <a:ext cx="842352" cy="776288"/>
              <a:chOff x="4420436" y="3279775"/>
              <a:chExt cx="842352" cy="776288"/>
            </a:xfrm>
          </p:grpSpPr>
          <p:sp>
            <p:nvSpPr>
              <p:cNvPr id="35850" name="Rectangle 36">
                <a:extLst>
                  <a:ext uri="{FF2B5EF4-FFF2-40B4-BE49-F238E27FC236}">
                    <a16:creationId xmlns:a16="http://schemas.microsoft.com/office/drawing/2014/main" id="{3802C951-BC1E-1E4A-A53C-7DB3BA388364}"/>
                  </a:ext>
                </a:extLst>
              </p:cNvPr>
              <p:cNvSpPr>
                <a:spLocks noChangeArrowheads="1"/>
              </p:cNvSpPr>
              <p:nvPr/>
            </p:nvSpPr>
            <p:spPr bwMode="auto">
              <a:xfrm>
                <a:off x="4420436"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5851" name="Text Box 62">
                <a:extLst>
                  <a:ext uri="{FF2B5EF4-FFF2-40B4-BE49-F238E27FC236}">
                    <a16:creationId xmlns:a16="http://schemas.microsoft.com/office/drawing/2014/main" id="{F849FAF9-0D79-1044-A53A-2428F8D6AFF0}"/>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35852" name="Group 39">
                <a:extLst>
                  <a:ext uri="{FF2B5EF4-FFF2-40B4-BE49-F238E27FC236}">
                    <a16:creationId xmlns:a16="http://schemas.microsoft.com/office/drawing/2014/main" id="{563062EB-5B16-CD46-9BE6-2797C50E268A}"/>
                  </a:ext>
                </a:extLst>
              </p:cNvPr>
              <p:cNvGrpSpPr>
                <a:grpSpLocks/>
              </p:cNvGrpSpPr>
              <p:nvPr/>
            </p:nvGrpSpPr>
            <p:grpSpPr bwMode="auto">
              <a:xfrm rot="5400000">
                <a:off x="4818969" y="3612244"/>
                <a:ext cx="776288" cy="111350"/>
                <a:chOff x="2633663" y="2108200"/>
                <a:chExt cx="776287" cy="111125"/>
              </a:xfrm>
            </p:grpSpPr>
            <p:sp>
              <p:nvSpPr>
                <p:cNvPr id="35853" name="Freeform 23">
                  <a:extLst>
                    <a:ext uri="{FF2B5EF4-FFF2-40B4-BE49-F238E27FC236}">
                      <a16:creationId xmlns:a16="http://schemas.microsoft.com/office/drawing/2014/main" id="{8CD86EAB-8170-5842-87E1-B79112DE8FA4}"/>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5854" name="Freeform 4">
                  <a:extLst>
                    <a:ext uri="{FF2B5EF4-FFF2-40B4-BE49-F238E27FC236}">
                      <a16:creationId xmlns:a16="http://schemas.microsoft.com/office/drawing/2014/main" id="{3C2C1064-1B8B-0345-8067-B6E9BC50AEA7}"/>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087A56C0-017A-044F-8919-EAED9560BBEA}"/>
              </a:ext>
            </a:extLst>
          </p:cNvPr>
          <p:cNvSpPr>
            <a:spLocks noGrp="1" noChangeArrowheads="1"/>
          </p:cNvSpPr>
          <p:nvPr>
            <p:ph type="title"/>
          </p:nvPr>
        </p:nvSpPr>
        <p:spPr>
          <a:xfrm>
            <a:off x="914400" y="2895600"/>
            <a:ext cx="9144000" cy="685800"/>
          </a:xfrm>
        </p:spPr>
        <p:txBody>
          <a:bodyPr/>
          <a:lstStyle/>
          <a:p>
            <a:r>
              <a:rPr lang="en-US" altLang="en-US"/>
              <a:t>Logic OR with Switches</a:t>
            </a:r>
            <a:br>
              <a:rPr lang="en-US" altLang="en-US"/>
            </a:br>
            <a:r>
              <a:rPr lang="en-US" altLang="en-US"/>
              <a:t>(parallel connection of the switches)</a:t>
            </a:r>
            <a:br>
              <a:rPr lang="en-US" altLang="en-US"/>
            </a:br>
            <a:endParaRPr lang="en-US"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5CBCD799-5FE2-9246-A5A4-BD1E936E3A89}"/>
              </a:ext>
            </a:extLst>
          </p:cNvPr>
          <p:cNvSpPr>
            <a:spLocks noGrp="1" noChangeArrowheads="1"/>
          </p:cNvSpPr>
          <p:nvPr>
            <p:ph type="title"/>
          </p:nvPr>
        </p:nvSpPr>
        <p:spPr/>
        <p:txBody>
          <a:bodyPr/>
          <a:lstStyle/>
          <a:p>
            <a:pPr eaLnBrk="1" hangingPunct="1">
              <a:defRPr/>
            </a:pPr>
            <a:r>
              <a:rPr lang="en-US" dirty="0">
                <a:cs typeface="+mj-cs"/>
              </a:rPr>
              <a:t>Administrative Stuff</a:t>
            </a:r>
          </a:p>
        </p:txBody>
      </p:sp>
      <p:sp>
        <p:nvSpPr>
          <p:cNvPr id="207875" name="Rectangle 3">
            <a:extLst>
              <a:ext uri="{FF2B5EF4-FFF2-40B4-BE49-F238E27FC236}">
                <a16:creationId xmlns:a16="http://schemas.microsoft.com/office/drawing/2014/main" id="{80E37CEE-AA09-B44C-89B4-B4935629A0AA}"/>
              </a:ext>
            </a:extLst>
          </p:cNvPr>
          <p:cNvSpPr>
            <a:spLocks noGrp="1" noChangeArrowheads="1"/>
          </p:cNvSpPr>
          <p:nvPr>
            <p:ph type="body" idx="1"/>
          </p:nvPr>
        </p:nvSpPr>
        <p:spPr>
          <a:xfrm>
            <a:off x="1524000" y="1066800"/>
            <a:ext cx="8382000" cy="5638800"/>
          </a:xfrm>
        </p:spPr>
        <p:txBody>
          <a:bodyPr/>
          <a:lstStyle/>
          <a:p>
            <a:pPr eaLnBrk="1" hangingPunct="1">
              <a:defRPr/>
            </a:pPr>
            <a:r>
              <a:rPr lang="en-US" dirty="0">
                <a:cs typeface="+mn-cs"/>
              </a:rPr>
              <a:t>HW1 is out.  It is due on Wednesday  Sep 3 @ 10pm</a:t>
            </a:r>
            <a:r>
              <a:rPr lang="en-US" dirty="0"/>
              <a:t>.</a:t>
            </a:r>
          </a:p>
          <a:p>
            <a:pPr eaLnBrk="1" hangingPunct="1">
              <a:defRPr/>
            </a:pPr>
            <a:endParaRPr lang="en-US" sz="1800" dirty="0">
              <a:cs typeface="+mn-cs"/>
            </a:endParaRPr>
          </a:p>
          <a:p>
            <a:pPr eaLnBrk="1" hangingPunct="1">
              <a:defRPr/>
            </a:pPr>
            <a:r>
              <a:rPr lang="en-US" dirty="0">
                <a:cs typeface="+mn-cs"/>
              </a:rPr>
              <a:t>Submit it as a PDF upload on Canvas before the deadline.</a:t>
            </a:r>
          </a:p>
          <a:p>
            <a:pPr eaLnBrk="1" hangingPunct="1">
              <a:defRPr/>
            </a:pPr>
            <a:endParaRPr lang="en-US" dirty="0">
              <a:cs typeface="+mn-cs"/>
            </a:endParaRPr>
          </a:p>
          <a:p>
            <a:pPr eaLnBrk="1" hangingPunct="1">
              <a:defRPr/>
            </a:pPr>
            <a:r>
              <a:rPr lang="en-US" dirty="0">
                <a:cs typeface="+mn-cs"/>
              </a:rPr>
              <a:t>You can write the solutions on paper and then scan the pages to make **one** PDF file.</a:t>
            </a:r>
          </a:p>
          <a:p>
            <a:pPr eaLnBrk="1" hangingPunct="1">
              <a:defRPr/>
            </a:pPr>
            <a:endParaRPr lang="en-US" dirty="0">
              <a:cs typeface="+mn-cs"/>
            </a:endParaRPr>
          </a:p>
          <a:p>
            <a:pPr eaLnBrk="1" hangingPunct="1">
              <a:defRPr/>
            </a:pPr>
            <a:r>
              <a:rPr lang="en-US" dirty="0">
                <a:solidFill>
                  <a:srgbClr val="FF0000"/>
                </a:solidFill>
                <a:cs typeface="+mn-cs"/>
              </a:rPr>
              <a:t>No late </a:t>
            </a:r>
            <a:r>
              <a:rPr lang="en-US" dirty="0" err="1">
                <a:solidFill>
                  <a:srgbClr val="FF0000"/>
                </a:solidFill>
                <a:cs typeface="+mn-cs"/>
              </a:rPr>
              <a:t>homeworks</a:t>
            </a:r>
            <a:r>
              <a:rPr lang="en-US" dirty="0">
                <a:solidFill>
                  <a:srgbClr val="FF0000"/>
                </a:solidFill>
                <a:cs typeface="+mn-cs"/>
              </a:rPr>
              <a:t> will be accepted.</a:t>
            </a:r>
          </a:p>
          <a:p>
            <a:pPr marL="0" indent="0" eaLnBrk="1" hangingPunct="1">
              <a:buNone/>
              <a:defRPr/>
            </a:pPr>
            <a:endParaRPr lang="en-US" dirty="0">
              <a:cs typeface="+mn-cs"/>
            </a:endParaRPr>
          </a:p>
          <a:p>
            <a:pPr eaLnBrk="1" hangingPunct="1">
              <a:defRPr/>
            </a:pPr>
            <a:r>
              <a:rPr lang="en-US" dirty="0">
                <a:cs typeface="+mn-cs"/>
              </a:rPr>
              <a:t>Please write clearly on the first page:</a:t>
            </a:r>
          </a:p>
          <a:p>
            <a:pPr lvl="1" eaLnBrk="1" hangingPunct="1">
              <a:buFont typeface="Wingdings" charset="0"/>
              <a:buChar char="§"/>
              <a:defRPr/>
            </a:pPr>
            <a:r>
              <a:rPr lang="en-US" dirty="0">
                <a:cs typeface="+mn-cs"/>
              </a:rPr>
              <a:t>your name</a:t>
            </a:r>
          </a:p>
          <a:p>
            <a:pPr lvl="1" eaLnBrk="1" hangingPunct="1">
              <a:buFont typeface="Wingdings" charset="0"/>
              <a:buChar char="§"/>
              <a:defRPr/>
            </a:pPr>
            <a:r>
              <a:rPr lang="en-US" dirty="0">
                <a:cs typeface="+mn-cs"/>
              </a:rPr>
              <a:t>student ID</a:t>
            </a:r>
          </a:p>
          <a:p>
            <a:pPr lvl="1" eaLnBrk="1" hangingPunct="1">
              <a:buFont typeface="Wingdings" charset="0"/>
              <a:buChar char="§"/>
              <a:defRPr/>
            </a:pPr>
            <a:r>
              <a:rPr lang="en-US" dirty="0">
                <a:cs typeface="+mn-cs"/>
              </a:rPr>
              <a:t>lab section number</a:t>
            </a:r>
            <a:endParaRPr lang="en-US" dirty="0"/>
          </a:p>
          <a:p>
            <a:pPr lvl="1" eaLnBrk="1" hangingPunct="1">
              <a:buFont typeface="Wingdings" charset="0"/>
              <a:buChar char="§"/>
              <a:defRPr/>
            </a:pPr>
            <a:endParaRPr lang="en-US" dirty="0"/>
          </a:p>
          <a:p>
            <a:pPr marL="457200" lvl="1" indent="0" eaLnBrk="1" hangingPunct="1">
              <a:buNone/>
              <a:defRPr/>
            </a:pPr>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7891" name="Group 11">
            <a:extLst>
              <a:ext uri="{FF2B5EF4-FFF2-40B4-BE49-F238E27FC236}">
                <a16:creationId xmlns:a16="http://schemas.microsoft.com/office/drawing/2014/main" id="{2270682F-DA3B-C042-BE5A-FC2DD5620C0D}"/>
              </a:ext>
            </a:extLst>
          </p:cNvPr>
          <p:cNvGrpSpPr>
            <a:grpSpLocks/>
          </p:cNvGrpSpPr>
          <p:nvPr/>
        </p:nvGrpSpPr>
        <p:grpSpPr bwMode="auto">
          <a:xfrm>
            <a:off x="7972426" y="3451226"/>
            <a:ext cx="955675" cy="690563"/>
            <a:chOff x="7035922" y="2934492"/>
            <a:chExt cx="955675" cy="690563"/>
          </a:xfrm>
        </p:grpSpPr>
        <p:sp>
          <p:nvSpPr>
            <p:cNvPr id="37919" name="Rectangle 35">
              <a:extLst>
                <a:ext uri="{FF2B5EF4-FFF2-40B4-BE49-F238E27FC236}">
                  <a16:creationId xmlns:a16="http://schemas.microsoft.com/office/drawing/2014/main" id="{16993749-BBC7-7441-96AA-69C81E5A3D39}"/>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7920" name="Rectangle 49">
              <a:extLst>
                <a:ext uri="{FF2B5EF4-FFF2-40B4-BE49-F238E27FC236}">
                  <a16:creationId xmlns:a16="http://schemas.microsoft.com/office/drawing/2014/main" id="{4CBE78B1-3E90-494C-8ABA-8352291E28DC}"/>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7892" name="Group 8">
            <a:extLst>
              <a:ext uri="{FF2B5EF4-FFF2-40B4-BE49-F238E27FC236}">
                <a16:creationId xmlns:a16="http://schemas.microsoft.com/office/drawing/2014/main" id="{622B288C-081B-8040-9FC9-D392A8BA71CC}"/>
              </a:ext>
            </a:extLst>
          </p:cNvPr>
          <p:cNvGrpSpPr>
            <a:grpSpLocks/>
          </p:cNvGrpSpPr>
          <p:nvPr/>
        </p:nvGrpSpPr>
        <p:grpSpPr bwMode="auto">
          <a:xfrm>
            <a:off x="1295400" y="3227388"/>
            <a:ext cx="1708150" cy="830262"/>
            <a:chOff x="4806970" y="895618"/>
            <a:chExt cx="1707967" cy="830997"/>
          </a:xfrm>
        </p:grpSpPr>
        <p:sp>
          <p:nvSpPr>
            <p:cNvPr id="37914" name="Rectangle 7">
              <a:extLst>
                <a:ext uri="{FF2B5EF4-FFF2-40B4-BE49-F238E27FC236}">
                  <a16:creationId xmlns:a16="http://schemas.microsoft.com/office/drawing/2014/main" id="{E0EE5D55-D543-5046-8BA1-366DF182640E}"/>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7915" name="TextBox 3">
              <a:extLst>
                <a:ext uri="{FF2B5EF4-FFF2-40B4-BE49-F238E27FC236}">
                  <a16:creationId xmlns:a16="http://schemas.microsoft.com/office/drawing/2014/main" id="{68AAD39D-D510-5240-9ABA-0DEEADD45352}"/>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7916" name="Straight Connector 5">
              <a:extLst>
                <a:ext uri="{FF2B5EF4-FFF2-40B4-BE49-F238E27FC236}">
                  <a16:creationId xmlns:a16="http://schemas.microsoft.com/office/drawing/2014/main" id="{D30ADD50-40CE-194A-849C-27EC3DE25338}"/>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917" name="Straight Connector 39">
              <a:extLst>
                <a:ext uri="{FF2B5EF4-FFF2-40B4-BE49-F238E27FC236}">
                  <a16:creationId xmlns:a16="http://schemas.microsoft.com/office/drawing/2014/main" id="{DF7E55E1-E2D4-EC40-BACA-1EA8606564D4}"/>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sp>
        <p:nvSpPr>
          <p:cNvPr id="37893" name="Rectangle 1">
            <a:extLst>
              <a:ext uri="{FF2B5EF4-FFF2-40B4-BE49-F238E27FC236}">
                <a16:creationId xmlns:a16="http://schemas.microsoft.com/office/drawing/2014/main" id="{38B9F018-098F-974A-94BA-ACD7B9F5E0BA}"/>
              </a:ext>
            </a:extLst>
          </p:cNvPr>
          <p:cNvSpPr>
            <a:spLocks noChangeArrowheads="1"/>
          </p:cNvSpPr>
          <p:nvPr/>
        </p:nvSpPr>
        <p:spPr bwMode="auto">
          <a:xfrm>
            <a:off x="4824413" y="1851026"/>
            <a:ext cx="1835150" cy="1179513"/>
          </a:xfrm>
          <a:prstGeom prst="rect">
            <a:avLst/>
          </a:prstGeom>
          <a:solidFill>
            <a:schemeClr val="bg1"/>
          </a:solidFill>
          <a:ln w="28575" algn="ctr">
            <a:solidFill>
              <a:schemeClr val="tx1"/>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grpSp>
        <p:nvGrpSpPr>
          <p:cNvPr id="37894" name="Group 4">
            <a:extLst>
              <a:ext uri="{FF2B5EF4-FFF2-40B4-BE49-F238E27FC236}">
                <a16:creationId xmlns:a16="http://schemas.microsoft.com/office/drawing/2014/main" id="{63D28209-C62C-264A-BE67-AF74D3973B31}"/>
              </a:ext>
            </a:extLst>
          </p:cNvPr>
          <p:cNvGrpSpPr>
            <a:grpSpLocks/>
          </p:cNvGrpSpPr>
          <p:nvPr/>
        </p:nvGrpSpPr>
        <p:grpSpPr bwMode="auto">
          <a:xfrm>
            <a:off x="5389564" y="1093789"/>
            <a:ext cx="784225" cy="1559743"/>
            <a:chOff x="4411077" y="1663954"/>
            <a:chExt cx="784789" cy="1559683"/>
          </a:xfrm>
        </p:grpSpPr>
        <p:sp>
          <p:nvSpPr>
            <p:cNvPr id="37906" name="Rectangle 45">
              <a:extLst>
                <a:ext uri="{FF2B5EF4-FFF2-40B4-BE49-F238E27FC236}">
                  <a16:creationId xmlns:a16="http://schemas.microsoft.com/office/drawing/2014/main" id="{E78E0386-D271-CD40-A6E0-C9CA986F1C77}"/>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7907" name="Freeform 3">
              <a:extLst>
                <a:ext uri="{FF2B5EF4-FFF2-40B4-BE49-F238E27FC236}">
                  <a16:creationId xmlns:a16="http://schemas.microsoft.com/office/drawing/2014/main" id="{FF3A1611-6EEE-F847-A3BA-1724C3F97146}"/>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7908" name="Group 47">
              <a:extLst>
                <a:ext uri="{FF2B5EF4-FFF2-40B4-BE49-F238E27FC236}">
                  <a16:creationId xmlns:a16="http://schemas.microsoft.com/office/drawing/2014/main" id="{172D9416-8707-164B-BB0E-0E08A64E24D3}"/>
                </a:ext>
              </a:extLst>
            </p:cNvPr>
            <p:cNvGrpSpPr>
              <a:grpSpLocks/>
            </p:cNvGrpSpPr>
            <p:nvPr/>
          </p:nvGrpSpPr>
          <p:grpSpPr bwMode="auto">
            <a:xfrm rot="-5400000">
              <a:off x="4019379" y="2055652"/>
              <a:ext cx="1559683" cy="776288"/>
              <a:chOff x="4420370" y="3279775"/>
              <a:chExt cx="1559683" cy="776288"/>
            </a:xfrm>
          </p:grpSpPr>
          <p:sp>
            <p:nvSpPr>
              <p:cNvPr id="37909" name="Rectangle 36">
                <a:extLst>
                  <a:ext uri="{FF2B5EF4-FFF2-40B4-BE49-F238E27FC236}">
                    <a16:creationId xmlns:a16="http://schemas.microsoft.com/office/drawing/2014/main" id="{30859744-DD03-794F-945B-23FA61D7795D}"/>
                  </a:ext>
                </a:extLst>
              </p:cNvPr>
              <p:cNvSpPr>
                <a:spLocks noChangeArrowheads="1"/>
              </p:cNvSpPr>
              <p:nvPr/>
            </p:nvSpPr>
            <p:spPr bwMode="auto">
              <a:xfrm>
                <a:off x="4420370" y="3460102"/>
                <a:ext cx="169911"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7910" name="Text Box 62">
                <a:extLst>
                  <a:ext uri="{FF2B5EF4-FFF2-40B4-BE49-F238E27FC236}">
                    <a16:creationId xmlns:a16="http://schemas.microsoft.com/office/drawing/2014/main" id="{9F184980-0A5C-764A-9C36-357E39915646}"/>
                  </a:ext>
                </a:extLst>
              </p:cNvPr>
              <p:cNvSpPr txBox="1">
                <a:spLocks noChangeArrowheads="1"/>
              </p:cNvSpPr>
              <p:nvPr/>
            </p:nvSpPr>
            <p:spPr bwMode="auto">
              <a:xfrm rot="5400000">
                <a:off x="5402352" y="342418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37911" name="Group 39">
                <a:extLst>
                  <a:ext uri="{FF2B5EF4-FFF2-40B4-BE49-F238E27FC236}">
                    <a16:creationId xmlns:a16="http://schemas.microsoft.com/office/drawing/2014/main" id="{6ECF73EC-C992-2D47-BAC9-2E080BCB2D61}"/>
                  </a:ext>
                </a:extLst>
              </p:cNvPr>
              <p:cNvGrpSpPr>
                <a:grpSpLocks/>
              </p:cNvGrpSpPr>
              <p:nvPr/>
            </p:nvGrpSpPr>
            <p:grpSpPr bwMode="auto">
              <a:xfrm rot="5400000">
                <a:off x="4818969" y="3612244"/>
                <a:ext cx="776288" cy="111350"/>
                <a:chOff x="2633663" y="2108200"/>
                <a:chExt cx="776287" cy="111125"/>
              </a:xfrm>
            </p:grpSpPr>
            <p:sp>
              <p:nvSpPr>
                <p:cNvPr id="37912" name="Freeform 23">
                  <a:extLst>
                    <a:ext uri="{FF2B5EF4-FFF2-40B4-BE49-F238E27FC236}">
                      <a16:creationId xmlns:a16="http://schemas.microsoft.com/office/drawing/2014/main" id="{1432EC8F-F13D-BF47-BF6F-ECFC5D248021}"/>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7913" name="Freeform 4">
                  <a:extLst>
                    <a:ext uri="{FF2B5EF4-FFF2-40B4-BE49-F238E27FC236}">
                      <a16:creationId xmlns:a16="http://schemas.microsoft.com/office/drawing/2014/main" id="{1B16C322-1263-2945-811F-650F0B7FCA17}"/>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7895" name="Group 54">
            <a:extLst>
              <a:ext uri="{FF2B5EF4-FFF2-40B4-BE49-F238E27FC236}">
                <a16:creationId xmlns:a16="http://schemas.microsoft.com/office/drawing/2014/main" id="{75C545E2-6693-994D-8E0D-7EFA15373ADE}"/>
              </a:ext>
            </a:extLst>
          </p:cNvPr>
          <p:cNvGrpSpPr>
            <a:grpSpLocks/>
          </p:cNvGrpSpPr>
          <p:nvPr/>
        </p:nvGrpSpPr>
        <p:grpSpPr bwMode="auto">
          <a:xfrm>
            <a:off x="5418140" y="2697164"/>
            <a:ext cx="785811" cy="1099304"/>
            <a:chOff x="4411078" y="2125169"/>
            <a:chExt cx="784788" cy="1098404"/>
          </a:xfrm>
        </p:grpSpPr>
        <p:sp>
          <p:nvSpPr>
            <p:cNvPr id="37898" name="Rectangle 56">
              <a:extLst>
                <a:ext uri="{FF2B5EF4-FFF2-40B4-BE49-F238E27FC236}">
                  <a16:creationId xmlns:a16="http://schemas.microsoft.com/office/drawing/2014/main" id="{6E2F80D8-CE4D-0E4D-9714-64D23E61FA2F}"/>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7899" name="Freeform 3">
              <a:extLst>
                <a:ext uri="{FF2B5EF4-FFF2-40B4-BE49-F238E27FC236}">
                  <a16:creationId xmlns:a16="http://schemas.microsoft.com/office/drawing/2014/main" id="{F9B18AB3-C3EF-5C42-8535-454A5C2260A9}"/>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7900" name="Group 58">
              <a:extLst>
                <a:ext uri="{FF2B5EF4-FFF2-40B4-BE49-F238E27FC236}">
                  <a16:creationId xmlns:a16="http://schemas.microsoft.com/office/drawing/2014/main" id="{F2D79C0F-D227-2748-8E20-B5FBBD280B00}"/>
                </a:ext>
              </a:extLst>
            </p:cNvPr>
            <p:cNvGrpSpPr>
              <a:grpSpLocks/>
            </p:cNvGrpSpPr>
            <p:nvPr/>
          </p:nvGrpSpPr>
          <p:grpSpPr bwMode="auto">
            <a:xfrm rot="-5400000">
              <a:off x="4378045" y="2414253"/>
              <a:ext cx="842353" cy="776288"/>
              <a:chOff x="4420435" y="3279775"/>
              <a:chExt cx="842353" cy="776288"/>
            </a:xfrm>
          </p:grpSpPr>
          <p:sp>
            <p:nvSpPr>
              <p:cNvPr id="37901" name="Rectangle 36">
                <a:extLst>
                  <a:ext uri="{FF2B5EF4-FFF2-40B4-BE49-F238E27FC236}">
                    <a16:creationId xmlns:a16="http://schemas.microsoft.com/office/drawing/2014/main" id="{E3672219-9503-4646-B4B9-1990B7577A36}"/>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7902" name="Text Box 62">
                <a:extLst>
                  <a:ext uri="{FF2B5EF4-FFF2-40B4-BE49-F238E27FC236}">
                    <a16:creationId xmlns:a16="http://schemas.microsoft.com/office/drawing/2014/main" id="{C23B7D15-7F6B-D041-BAA9-DDD4A106DC8C}"/>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37903" name="Group 39">
                <a:extLst>
                  <a:ext uri="{FF2B5EF4-FFF2-40B4-BE49-F238E27FC236}">
                    <a16:creationId xmlns:a16="http://schemas.microsoft.com/office/drawing/2014/main" id="{AD3AD54C-E964-D841-8DB4-912DC80BDA3C}"/>
                  </a:ext>
                </a:extLst>
              </p:cNvPr>
              <p:cNvGrpSpPr>
                <a:grpSpLocks/>
              </p:cNvGrpSpPr>
              <p:nvPr/>
            </p:nvGrpSpPr>
            <p:grpSpPr bwMode="auto">
              <a:xfrm rot="5400000">
                <a:off x="4818969" y="3612244"/>
                <a:ext cx="776288" cy="111350"/>
                <a:chOff x="2633663" y="2108200"/>
                <a:chExt cx="776287" cy="111125"/>
              </a:xfrm>
            </p:grpSpPr>
            <p:sp>
              <p:nvSpPr>
                <p:cNvPr id="37904" name="Freeform 23">
                  <a:extLst>
                    <a:ext uri="{FF2B5EF4-FFF2-40B4-BE49-F238E27FC236}">
                      <a16:creationId xmlns:a16="http://schemas.microsoft.com/office/drawing/2014/main" id="{712573ED-A4DF-474E-A5E8-CA517DBD7EA0}"/>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7905" name="Freeform 4">
                  <a:extLst>
                    <a:ext uri="{FF2B5EF4-FFF2-40B4-BE49-F238E27FC236}">
                      <a16:creationId xmlns:a16="http://schemas.microsoft.com/office/drawing/2014/main" id="{7FE2BA50-2253-044D-AE00-05DE8380BD7A}"/>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
        <p:nvSpPr>
          <p:cNvPr id="37896" name="Freeform 57">
            <a:extLst>
              <a:ext uri="{FF2B5EF4-FFF2-40B4-BE49-F238E27FC236}">
                <a16:creationId xmlns:a16="http://schemas.microsoft.com/office/drawing/2014/main" id="{CB0A7D92-8D31-F442-8A1E-2C516D31EB59}"/>
              </a:ext>
            </a:extLst>
          </p:cNvPr>
          <p:cNvSpPr>
            <a:spLocks/>
          </p:cNvSpPr>
          <p:nvPr/>
        </p:nvSpPr>
        <p:spPr bwMode="auto">
          <a:xfrm rot="16200000">
            <a:off x="4767263" y="2373313"/>
            <a:ext cx="93662"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7897" name="Freeform 57">
            <a:extLst>
              <a:ext uri="{FF2B5EF4-FFF2-40B4-BE49-F238E27FC236}">
                <a16:creationId xmlns:a16="http://schemas.microsoft.com/office/drawing/2014/main" id="{A268DA49-95C0-8145-BF67-F2972F0CE2D2}"/>
              </a:ext>
            </a:extLst>
          </p:cNvPr>
          <p:cNvSpPr>
            <a:spLocks/>
          </p:cNvSpPr>
          <p:nvPr/>
        </p:nvSpPr>
        <p:spPr bwMode="auto">
          <a:xfrm rot="16200000">
            <a:off x="6607176" y="2373313"/>
            <a:ext cx="93662"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8915" name="Group 11">
            <a:extLst>
              <a:ext uri="{FF2B5EF4-FFF2-40B4-BE49-F238E27FC236}">
                <a16:creationId xmlns:a16="http://schemas.microsoft.com/office/drawing/2014/main" id="{86FE86E8-C616-4F4B-B7FE-CD809FC9B105}"/>
              </a:ext>
            </a:extLst>
          </p:cNvPr>
          <p:cNvGrpSpPr>
            <a:grpSpLocks/>
          </p:cNvGrpSpPr>
          <p:nvPr/>
        </p:nvGrpSpPr>
        <p:grpSpPr bwMode="auto">
          <a:xfrm>
            <a:off x="7972426" y="3451226"/>
            <a:ext cx="955675" cy="690563"/>
            <a:chOff x="7035922" y="2934492"/>
            <a:chExt cx="955675" cy="690563"/>
          </a:xfrm>
        </p:grpSpPr>
        <p:sp>
          <p:nvSpPr>
            <p:cNvPr id="38943" name="Rectangle 35">
              <a:extLst>
                <a:ext uri="{FF2B5EF4-FFF2-40B4-BE49-F238E27FC236}">
                  <a16:creationId xmlns:a16="http://schemas.microsoft.com/office/drawing/2014/main" id="{3F46B3EC-7357-5845-85E2-465211905D32}"/>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8944" name="Rectangle 49">
              <a:extLst>
                <a:ext uri="{FF2B5EF4-FFF2-40B4-BE49-F238E27FC236}">
                  <a16:creationId xmlns:a16="http://schemas.microsoft.com/office/drawing/2014/main" id="{9FCE0452-5761-3545-BC25-C10F36412D69}"/>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8916" name="Group 8">
            <a:extLst>
              <a:ext uri="{FF2B5EF4-FFF2-40B4-BE49-F238E27FC236}">
                <a16:creationId xmlns:a16="http://schemas.microsoft.com/office/drawing/2014/main" id="{E6B7C7F6-A265-9D45-A218-6262D8D151BA}"/>
              </a:ext>
            </a:extLst>
          </p:cNvPr>
          <p:cNvGrpSpPr>
            <a:grpSpLocks/>
          </p:cNvGrpSpPr>
          <p:nvPr/>
        </p:nvGrpSpPr>
        <p:grpSpPr bwMode="auto">
          <a:xfrm>
            <a:off x="1295400" y="3227388"/>
            <a:ext cx="1708150" cy="830262"/>
            <a:chOff x="4806970" y="895618"/>
            <a:chExt cx="1707967" cy="830997"/>
          </a:xfrm>
        </p:grpSpPr>
        <p:sp>
          <p:nvSpPr>
            <p:cNvPr id="38938" name="Rectangle 7">
              <a:extLst>
                <a:ext uri="{FF2B5EF4-FFF2-40B4-BE49-F238E27FC236}">
                  <a16:creationId xmlns:a16="http://schemas.microsoft.com/office/drawing/2014/main" id="{59286DFF-9900-F94E-B596-25B257A23B64}"/>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8939" name="TextBox 3">
              <a:extLst>
                <a:ext uri="{FF2B5EF4-FFF2-40B4-BE49-F238E27FC236}">
                  <a16:creationId xmlns:a16="http://schemas.microsoft.com/office/drawing/2014/main" id="{57152C14-5CA3-1A42-9A85-6F9FF7BEAF03}"/>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8940" name="Straight Connector 5">
              <a:extLst>
                <a:ext uri="{FF2B5EF4-FFF2-40B4-BE49-F238E27FC236}">
                  <a16:creationId xmlns:a16="http://schemas.microsoft.com/office/drawing/2014/main" id="{C5554D24-AB6C-2E45-9B79-3CE34B7A1321}"/>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8941" name="Straight Connector 39">
              <a:extLst>
                <a:ext uri="{FF2B5EF4-FFF2-40B4-BE49-F238E27FC236}">
                  <a16:creationId xmlns:a16="http://schemas.microsoft.com/office/drawing/2014/main" id="{C9394734-5CDE-2F4E-983E-1A36B66C7ED4}"/>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sp>
        <p:nvSpPr>
          <p:cNvPr id="38917" name="Rectangle 1">
            <a:extLst>
              <a:ext uri="{FF2B5EF4-FFF2-40B4-BE49-F238E27FC236}">
                <a16:creationId xmlns:a16="http://schemas.microsoft.com/office/drawing/2014/main" id="{75E75594-9464-5C47-88E9-4768AA7A425B}"/>
              </a:ext>
            </a:extLst>
          </p:cNvPr>
          <p:cNvSpPr>
            <a:spLocks noChangeArrowheads="1"/>
          </p:cNvSpPr>
          <p:nvPr/>
        </p:nvSpPr>
        <p:spPr bwMode="auto">
          <a:xfrm>
            <a:off x="4824413" y="1851026"/>
            <a:ext cx="1835150" cy="1179513"/>
          </a:xfrm>
          <a:prstGeom prst="rect">
            <a:avLst/>
          </a:prstGeom>
          <a:solidFill>
            <a:schemeClr val="bg1"/>
          </a:solidFill>
          <a:ln w="28575" algn="ctr">
            <a:solidFill>
              <a:schemeClr val="tx1"/>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grpSp>
        <p:nvGrpSpPr>
          <p:cNvPr id="38918" name="Group 4">
            <a:extLst>
              <a:ext uri="{FF2B5EF4-FFF2-40B4-BE49-F238E27FC236}">
                <a16:creationId xmlns:a16="http://schemas.microsoft.com/office/drawing/2014/main" id="{C39C5969-2894-F746-9BF9-7B44CB449F4A}"/>
              </a:ext>
            </a:extLst>
          </p:cNvPr>
          <p:cNvGrpSpPr>
            <a:grpSpLocks/>
          </p:cNvGrpSpPr>
          <p:nvPr/>
        </p:nvGrpSpPr>
        <p:grpSpPr bwMode="auto">
          <a:xfrm>
            <a:off x="5389564" y="1093789"/>
            <a:ext cx="784225" cy="1559743"/>
            <a:chOff x="4411077" y="1663954"/>
            <a:chExt cx="784789" cy="1559683"/>
          </a:xfrm>
        </p:grpSpPr>
        <p:sp>
          <p:nvSpPr>
            <p:cNvPr id="38930" name="Rectangle 45">
              <a:extLst>
                <a:ext uri="{FF2B5EF4-FFF2-40B4-BE49-F238E27FC236}">
                  <a16:creationId xmlns:a16="http://schemas.microsoft.com/office/drawing/2014/main" id="{1081D858-98A2-BF4A-AE65-43E07DDD033A}"/>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8931" name="Freeform 3">
              <a:extLst>
                <a:ext uri="{FF2B5EF4-FFF2-40B4-BE49-F238E27FC236}">
                  <a16:creationId xmlns:a16="http://schemas.microsoft.com/office/drawing/2014/main" id="{229997EF-E862-A34D-BA66-74693432C230}"/>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8932" name="Group 47">
              <a:extLst>
                <a:ext uri="{FF2B5EF4-FFF2-40B4-BE49-F238E27FC236}">
                  <a16:creationId xmlns:a16="http://schemas.microsoft.com/office/drawing/2014/main" id="{98887727-6142-E04A-8C10-C905AED9E647}"/>
                </a:ext>
              </a:extLst>
            </p:cNvPr>
            <p:cNvGrpSpPr>
              <a:grpSpLocks/>
            </p:cNvGrpSpPr>
            <p:nvPr/>
          </p:nvGrpSpPr>
          <p:grpSpPr bwMode="auto">
            <a:xfrm rot="-5400000">
              <a:off x="4019379" y="2055652"/>
              <a:ext cx="1559683" cy="776288"/>
              <a:chOff x="4420370" y="3279775"/>
              <a:chExt cx="1559683" cy="776288"/>
            </a:xfrm>
          </p:grpSpPr>
          <p:sp>
            <p:nvSpPr>
              <p:cNvPr id="38933" name="Rectangle 36">
                <a:extLst>
                  <a:ext uri="{FF2B5EF4-FFF2-40B4-BE49-F238E27FC236}">
                    <a16:creationId xmlns:a16="http://schemas.microsoft.com/office/drawing/2014/main" id="{2943F5BE-D945-B346-AD6B-FE470037DD5E}"/>
                  </a:ext>
                </a:extLst>
              </p:cNvPr>
              <p:cNvSpPr>
                <a:spLocks noChangeArrowheads="1"/>
              </p:cNvSpPr>
              <p:nvPr/>
            </p:nvSpPr>
            <p:spPr bwMode="auto">
              <a:xfrm>
                <a:off x="4420370" y="3460102"/>
                <a:ext cx="169911"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8934" name="Text Box 62">
                <a:extLst>
                  <a:ext uri="{FF2B5EF4-FFF2-40B4-BE49-F238E27FC236}">
                    <a16:creationId xmlns:a16="http://schemas.microsoft.com/office/drawing/2014/main" id="{62EAAB89-FF25-2541-A59B-87727CEA64EF}"/>
                  </a:ext>
                </a:extLst>
              </p:cNvPr>
              <p:cNvSpPr txBox="1">
                <a:spLocks noChangeArrowheads="1"/>
              </p:cNvSpPr>
              <p:nvPr/>
            </p:nvSpPr>
            <p:spPr bwMode="auto">
              <a:xfrm rot="5400000">
                <a:off x="5402352" y="342418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38935" name="Group 39">
                <a:extLst>
                  <a:ext uri="{FF2B5EF4-FFF2-40B4-BE49-F238E27FC236}">
                    <a16:creationId xmlns:a16="http://schemas.microsoft.com/office/drawing/2014/main" id="{D371D95D-6180-8B47-86A9-E12E970F8763}"/>
                  </a:ext>
                </a:extLst>
              </p:cNvPr>
              <p:cNvGrpSpPr>
                <a:grpSpLocks/>
              </p:cNvGrpSpPr>
              <p:nvPr/>
            </p:nvGrpSpPr>
            <p:grpSpPr bwMode="auto">
              <a:xfrm rot="5400000">
                <a:off x="4818969" y="3612244"/>
                <a:ext cx="776288" cy="111350"/>
                <a:chOff x="2633663" y="2108200"/>
                <a:chExt cx="776287" cy="111125"/>
              </a:xfrm>
            </p:grpSpPr>
            <p:sp>
              <p:nvSpPr>
                <p:cNvPr id="38936" name="Freeform 23">
                  <a:extLst>
                    <a:ext uri="{FF2B5EF4-FFF2-40B4-BE49-F238E27FC236}">
                      <a16:creationId xmlns:a16="http://schemas.microsoft.com/office/drawing/2014/main" id="{9789CFC9-D2D4-A74C-AD34-A250CAF83BED}"/>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8937" name="Freeform 4">
                  <a:extLst>
                    <a:ext uri="{FF2B5EF4-FFF2-40B4-BE49-F238E27FC236}">
                      <a16:creationId xmlns:a16="http://schemas.microsoft.com/office/drawing/2014/main" id="{25DBA51D-5C59-D14E-9466-62DB82454288}"/>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8919" name="Group 54">
            <a:extLst>
              <a:ext uri="{FF2B5EF4-FFF2-40B4-BE49-F238E27FC236}">
                <a16:creationId xmlns:a16="http://schemas.microsoft.com/office/drawing/2014/main" id="{FBACF0C3-A21E-7447-8AA6-E7A9BD0E1B32}"/>
              </a:ext>
            </a:extLst>
          </p:cNvPr>
          <p:cNvGrpSpPr>
            <a:grpSpLocks/>
          </p:cNvGrpSpPr>
          <p:nvPr/>
        </p:nvGrpSpPr>
        <p:grpSpPr bwMode="auto">
          <a:xfrm>
            <a:off x="5418140" y="2697164"/>
            <a:ext cx="785811" cy="1099304"/>
            <a:chOff x="4411078" y="2125169"/>
            <a:chExt cx="784788" cy="1098404"/>
          </a:xfrm>
        </p:grpSpPr>
        <p:sp>
          <p:nvSpPr>
            <p:cNvPr id="38922" name="Rectangle 56">
              <a:extLst>
                <a:ext uri="{FF2B5EF4-FFF2-40B4-BE49-F238E27FC236}">
                  <a16:creationId xmlns:a16="http://schemas.microsoft.com/office/drawing/2014/main" id="{A0C92D2E-49A3-444E-B12C-8E7282F629D2}"/>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8923" name="Freeform 3">
              <a:extLst>
                <a:ext uri="{FF2B5EF4-FFF2-40B4-BE49-F238E27FC236}">
                  <a16:creationId xmlns:a16="http://schemas.microsoft.com/office/drawing/2014/main" id="{F442E1F1-3281-FE44-B4FA-5965AA211DEB}"/>
                </a:ext>
              </a:extLst>
            </p:cNvPr>
            <p:cNvSpPr>
              <a:spLocks/>
            </p:cNvSpPr>
            <p:nvPr/>
          </p:nvSpPr>
          <p:spPr bwMode="auto">
            <a:xfrm rot="20550573" flipV="1">
              <a:off x="4473528" y="2333988"/>
              <a:ext cx="627022" cy="183873"/>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8924" name="Group 58">
              <a:extLst>
                <a:ext uri="{FF2B5EF4-FFF2-40B4-BE49-F238E27FC236}">
                  <a16:creationId xmlns:a16="http://schemas.microsoft.com/office/drawing/2014/main" id="{73BBE929-84A6-334B-B828-1C6D0DBEF519}"/>
                </a:ext>
              </a:extLst>
            </p:cNvPr>
            <p:cNvGrpSpPr>
              <a:grpSpLocks/>
            </p:cNvGrpSpPr>
            <p:nvPr/>
          </p:nvGrpSpPr>
          <p:grpSpPr bwMode="auto">
            <a:xfrm rot="-5400000">
              <a:off x="4378045" y="2414253"/>
              <a:ext cx="842353" cy="776288"/>
              <a:chOff x="4420435" y="3279775"/>
              <a:chExt cx="842353" cy="776288"/>
            </a:xfrm>
          </p:grpSpPr>
          <p:sp>
            <p:nvSpPr>
              <p:cNvPr id="38925" name="Rectangle 36">
                <a:extLst>
                  <a:ext uri="{FF2B5EF4-FFF2-40B4-BE49-F238E27FC236}">
                    <a16:creationId xmlns:a16="http://schemas.microsoft.com/office/drawing/2014/main" id="{E2380E8B-D83C-3144-BD73-1E13DFA43239}"/>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8926" name="Text Box 62">
                <a:extLst>
                  <a:ext uri="{FF2B5EF4-FFF2-40B4-BE49-F238E27FC236}">
                    <a16:creationId xmlns:a16="http://schemas.microsoft.com/office/drawing/2014/main" id="{16FA831B-40B1-4B4E-BF0C-DB1219AD4BFE}"/>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38927" name="Group 39">
                <a:extLst>
                  <a:ext uri="{FF2B5EF4-FFF2-40B4-BE49-F238E27FC236}">
                    <a16:creationId xmlns:a16="http://schemas.microsoft.com/office/drawing/2014/main" id="{8AEFEBA9-F48B-8949-BD32-0CC3585E1496}"/>
                  </a:ext>
                </a:extLst>
              </p:cNvPr>
              <p:cNvGrpSpPr>
                <a:grpSpLocks/>
              </p:cNvGrpSpPr>
              <p:nvPr/>
            </p:nvGrpSpPr>
            <p:grpSpPr bwMode="auto">
              <a:xfrm rot="5400000">
                <a:off x="4818969" y="3612244"/>
                <a:ext cx="776288" cy="111350"/>
                <a:chOff x="2633663" y="2108200"/>
                <a:chExt cx="776287" cy="111125"/>
              </a:xfrm>
            </p:grpSpPr>
            <p:sp>
              <p:nvSpPr>
                <p:cNvPr id="38928" name="Freeform 23">
                  <a:extLst>
                    <a:ext uri="{FF2B5EF4-FFF2-40B4-BE49-F238E27FC236}">
                      <a16:creationId xmlns:a16="http://schemas.microsoft.com/office/drawing/2014/main" id="{62E0B8C4-9554-3641-8750-9A744BCD613E}"/>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8929" name="Freeform 4">
                  <a:extLst>
                    <a:ext uri="{FF2B5EF4-FFF2-40B4-BE49-F238E27FC236}">
                      <a16:creationId xmlns:a16="http://schemas.microsoft.com/office/drawing/2014/main" id="{C0C5BE8B-D253-C446-8BE4-BCF270117D70}"/>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
        <p:nvSpPr>
          <p:cNvPr id="38920" name="Freeform 57">
            <a:extLst>
              <a:ext uri="{FF2B5EF4-FFF2-40B4-BE49-F238E27FC236}">
                <a16:creationId xmlns:a16="http://schemas.microsoft.com/office/drawing/2014/main" id="{CF977B22-E6BA-3847-87FA-D0CF722F6BD8}"/>
              </a:ext>
            </a:extLst>
          </p:cNvPr>
          <p:cNvSpPr>
            <a:spLocks/>
          </p:cNvSpPr>
          <p:nvPr/>
        </p:nvSpPr>
        <p:spPr bwMode="auto">
          <a:xfrm rot="16200000">
            <a:off x="4767263" y="2373313"/>
            <a:ext cx="93662"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8921" name="Freeform 57">
            <a:extLst>
              <a:ext uri="{FF2B5EF4-FFF2-40B4-BE49-F238E27FC236}">
                <a16:creationId xmlns:a16="http://schemas.microsoft.com/office/drawing/2014/main" id="{A7E0BF15-024E-CB45-8BC8-CEB8BB551773}"/>
              </a:ext>
            </a:extLst>
          </p:cNvPr>
          <p:cNvSpPr>
            <a:spLocks/>
          </p:cNvSpPr>
          <p:nvPr/>
        </p:nvSpPr>
        <p:spPr bwMode="auto">
          <a:xfrm rot="16200000">
            <a:off x="6607176" y="2373313"/>
            <a:ext cx="93662"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9939" name="Group 11">
            <a:extLst>
              <a:ext uri="{FF2B5EF4-FFF2-40B4-BE49-F238E27FC236}">
                <a16:creationId xmlns:a16="http://schemas.microsoft.com/office/drawing/2014/main" id="{93BCEADB-972A-F14E-A051-3E18A820ED9F}"/>
              </a:ext>
            </a:extLst>
          </p:cNvPr>
          <p:cNvGrpSpPr>
            <a:grpSpLocks/>
          </p:cNvGrpSpPr>
          <p:nvPr/>
        </p:nvGrpSpPr>
        <p:grpSpPr bwMode="auto">
          <a:xfrm>
            <a:off x="7972426" y="3451226"/>
            <a:ext cx="955675" cy="690563"/>
            <a:chOff x="7035922" y="2934492"/>
            <a:chExt cx="955675" cy="690563"/>
          </a:xfrm>
        </p:grpSpPr>
        <p:sp>
          <p:nvSpPr>
            <p:cNvPr id="39967" name="Rectangle 35">
              <a:extLst>
                <a:ext uri="{FF2B5EF4-FFF2-40B4-BE49-F238E27FC236}">
                  <a16:creationId xmlns:a16="http://schemas.microsoft.com/office/drawing/2014/main" id="{5EB4820A-256C-8740-AF1F-95FB8462E537}"/>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9968" name="Rectangle 49">
              <a:extLst>
                <a:ext uri="{FF2B5EF4-FFF2-40B4-BE49-F238E27FC236}">
                  <a16:creationId xmlns:a16="http://schemas.microsoft.com/office/drawing/2014/main" id="{140D02F4-795D-5242-B0A0-BAC4490A71E7}"/>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9940" name="Group 8">
            <a:extLst>
              <a:ext uri="{FF2B5EF4-FFF2-40B4-BE49-F238E27FC236}">
                <a16:creationId xmlns:a16="http://schemas.microsoft.com/office/drawing/2014/main" id="{615C0FB4-E19C-B941-889E-67F89D636061}"/>
              </a:ext>
            </a:extLst>
          </p:cNvPr>
          <p:cNvGrpSpPr>
            <a:grpSpLocks/>
          </p:cNvGrpSpPr>
          <p:nvPr/>
        </p:nvGrpSpPr>
        <p:grpSpPr bwMode="auto">
          <a:xfrm>
            <a:off x="1295400" y="3227388"/>
            <a:ext cx="1708150" cy="830262"/>
            <a:chOff x="4806970" y="895618"/>
            <a:chExt cx="1707967" cy="830997"/>
          </a:xfrm>
        </p:grpSpPr>
        <p:sp>
          <p:nvSpPr>
            <p:cNvPr id="39962" name="Rectangle 7">
              <a:extLst>
                <a:ext uri="{FF2B5EF4-FFF2-40B4-BE49-F238E27FC236}">
                  <a16:creationId xmlns:a16="http://schemas.microsoft.com/office/drawing/2014/main" id="{A1CA2BC0-5729-E84E-9114-93F36FB5C6CB}"/>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9963" name="TextBox 3">
              <a:extLst>
                <a:ext uri="{FF2B5EF4-FFF2-40B4-BE49-F238E27FC236}">
                  <a16:creationId xmlns:a16="http://schemas.microsoft.com/office/drawing/2014/main" id="{983F09C2-7493-B74F-9081-5B9E199C932E}"/>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9964" name="Straight Connector 5">
              <a:extLst>
                <a:ext uri="{FF2B5EF4-FFF2-40B4-BE49-F238E27FC236}">
                  <a16:creationId xmlns:a16="http://schemas.microsoft.com/office/drawing/2014/main" id="{7ABBC830-8E91-4B47-A150-D0410DB64B43}"/>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9965" name="Straight Connector 39">
              <a:extLst>
                <a:ext uri="{FF2B5EF4-FFF2-40B4-BE49-F238E27FC236}">
                  <a16:creationId xmlns:a16="http://schemas.microsoft.com/office/drawing/2014/main" id="{6AF49B20-DD70-F947-AF72-CF5FD04E6627}"/>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sp>
        <p:nvSpPr>
          <p:cNvPr id="39941" name="Rectangle 1">
            <a:extLst>
              <a:ext uri="{FF2B5EF4-FFF2-40B4-BE49-F238E27FC236}">
                <a16:creationId xmlns:a16="http://schemas.microsoft.com/office/drawing/2014/main" id="{DF621081-204D-E14A-AB87-6B0CB642E6DF}"/>
              </a:ext>
            </a:extLst>
          </p:cNvPr>
          <p:cNvSpPr>
            <a:spLocks noChangeArrowheads="1"/>
          </p:cNvSpPr>
          <p:nvPr/>
        </p:nvSpPr>
        <p:spPr bwMode="auto">
          <a:xfrm>
            <a:off x="4824413" y="1851026"/>
            <a:ext cx="1835150" cy="1179513"/>
          </a:xfrm>
          <a:prstGeom prst="rect">
            <a:avLst/>
          </a:prstGeom>
          <a:solidFill>
            <a:schemeClr val="bg1"/>
          </a:solidFill>
          <a:ln w="28575" algn="ctr">
            <a:solidFill>
              <a:schemeClr val="tx1"/>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grpSp>
        <p:nvGrpSpPr>
          <p:cNvPr id="39942" name="Group 54">
            <a:extLst>
              <a:ext uri="{FF2B5EF4-FFF2-40B4-BE49-F238E27FC236}">
                <a16:creationId xmlns:a16="http://schemas.microsoft.com/office/drawing/2014/main" id="{5BA1DAAD-8B26-CC46-88CD-C1D1741D87D7}"/>
              </a:ext>
            </a:extLst>
          </p:cNvPr>
          <p:cNvGrpSpPr>
            <a:grpSpLocks/>
          </p:cNvGrpSpPr>
          <p:nvPr/>
        </p:nvGrpSpPr>
        <p:grpSpPr bwMode="auto">
          <a:xfrm>
            <a:off x="5418140" y="2697164"/>
            <a:ext cx="785811" cy="1099304"/>
            <a:chOff x="4411078" y="2125169"/>
            <a:chExt cx="784788" cy="1098404"/>
          </a:xfrm>
        </p:grpSpPr>
        <p:sp>
          <p:nvSpPr>
            <p:cNvPr id="39954" name="Rectangle 56">
              <a:extLst>
                <a:ext uri="{FF2B5EF4-FFF2-40B4-BE49-F238E27FC236}">
                  <a16:creationId xmlns:a16="http://schemas.microsoft.com/office/drawing/2014/main" id="{26A98900-D052-8748-A11F-4568169C710C}"/>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9955" name="Freeform 3">
              <a:extLst>
                <a:ext uri="{FF2B5EF4-FFF2-40B4-BE49-F238E27FC236}">
                  <a16:creationId xmlns:a16="http://schemas.microsoft.com/office/drawing/2014/main" id="{D7EFAC16-70F5-2B4B-B2BF-F8F28EB23C93}"/>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9956" name="Group 58">
              <a:extLst>
                <a:ext uri="{FF2B5EF4-FFF2-40B4-BE49-F238E27FC236}">
                  <a16:creationId xmlns:a16="http://schemas.microsoft.com/office/drawing/2014/main" id="{48689F28-46C7-0347-B52D-75452BFAE4C0}"/>
                </a:ext>
              </a:extLst>
            </p:cNvPr>
            <p:cNvGrpSpPr>
              <a:grpSpLocks/>
            </p:cNvGrpSpPr>
            <p:nvPr/>
          </p:nvGrpSpPr>
          <p:grpSpPr bwMode="auto">
            <a:xfrm rot="-5400000">
              <a:off x="4378045" y="2414253"/>
              <a:ext cx="842353" cy="776288"/>
              <a:chOff x="4420435" y="3279775"/>
              <a:chExt cx="842353" cy="776288"/>
            </a:xfrm>
          </p:grpSpPr>
          <p:sp>
            <p:nvSpPr>
              <p:cNvPr id="39957" name="Rectangle 36">
                <a:extLst>
                  <a:ext uri="{FF2B5EF4-FFF2-40B4-BE49-F238E27FC236}">
                    <a16:creationId xmlns:a16="http://schemas.microsoft.com/office/drawing/2014/main" id="{3F4FAE03-C460-6A44-B8B2-8D7613FF8312}"/>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9958" name="Text Box 62">
                <a:extLst>
                  <a:ext uri="{FF2B5EF4-FFF2-40B4-BE49-F238E27FC236}">
                    <a16:creationId xmlns:a16="http://schemas.microsoft.com/office/drawing/2014/main" id="{9B5B2BF7-3EF3-5944-9BB0-86252C49396B}"/>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39959" name="Group 39">
                <a:extLst>
                  <a:ext uri="{FF2B5EF4-FFF2-40B4-BE49-F238E27FC236}">
                    <a16:creationId xmlns:a16="http://schemas.microsoft.com/office/drawing/2014/main" id="{4C29EE08-BC31-BC4F-86E1-2AFF71317EC2}"/>
                  </a:ext>
                </a:extLst>
              </p:cNvPr>
              <p:cNvGrpSpPr>
                <a:grpSpLocks/>
              </p:cNvGrpSpPr>
              <p:nvPr/>
            </p:nvGrpSpPr>
            <p:grpSpPr bwMode="auto">
              <a:xfrm rot="5400000">
                <a:off x="4818969" y="3612244"/>
                <a:ext cx="776288" cy="111350"/>
                <a:chOff x="2633663" y="2108200"/>
                <a:chExt cx="776287" cy="111125"/>
              </a:xfrm>
            </p:grpSpPr>
            <p:sp>
              <p:nvSpPr>
                <p:cNvPr id="39960" name="Freeform 23">
                  <a:extLst>
                    <a:ext uri="{FF2B5EF4-FFF2-40B4-BE49-F238E27FC236}">
                      <a16:creationId xmlns:a16="http://schemas.microsoft.com/office/drawing/2014/main" id="{EEA0B480-2A96-F047-8375-D163A2E16A01}"/>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9961" name="Freeform 4">
                  <a:extLst>
                    <a:ext uri="{FF2B5EF4-FFF2-40B4-BE49-F238E27FC236}">
                      <a16:creationId xmlns:a16="http://schemas.microsoft.com/office/drawing/2014/main" id="{CA8CA1A8-ED07-1D43-82AE-C05506E686D2}"/>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
        <p:nvSpPr>
          <p:cNvPr id="39943" name="Freeform 57">
            <a:extLst>
              <a:ext uri="{FF2B5EF4-FFF2-40B4-BE49-F238E27FC236}">
                <a16:creationId xmlns:a16="http://schemas.microsoft.com/office/drawing/2014/main" id="{11CEC359-86AF-A541-8FDB-855BBAC5DD67}"/>
              </a:ext>
            </a:extLst>
          </p:cNvPr>
          <p:cNvSpPr>
            <a:spLocks/>
          </p:cNvSpPr>
          <p:nvPr/>
        </p:nvSpPr>
        <p:spPr bwMode="auto">
          <a:xfrm rot="16200000">
            <a:off x="4767263" y="2373313"/>
            <a:ext cx="93662"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9944" name="Freeform 57">
            <a:extLst>
              <a:ext uri="{FF2B5EF4-FFF2-40B4-BE49-F238E27FC236}">
                <a16:creationId xmlns:a16="http://schemas.microsoft.com/office/drawing/2014/main" id="{5A259E55-FB7D-5543-9B7F-6C06ABA33377}"/>
              </a:ext>
            </a:extLst>
          </p:cNvPr>
          <p:cNvSpPr>
            <a:spLocks/>
          </p:cNvSpPr>
          <p:nvPr/>
        </p:nvSpPr>
        <p:spPr bwMode="auto">
          <a:xfrm rot="16200000">
            <a:off x="6607176" y="2373313"/>
            <a:ext cx="93662"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nvGrpSpPr>
          <p:cNvPr id="39945" name="Group 4">
            <a:extLst>
              <a:ext uri="{FF2B5EF4-FFF2-40B4-BE49-F238E27FC236}">
                <a16:creationId xmlns:a16="http://schemas.microsoft.com/office/drawing/2014/main" id="{E35D3D34-487B-AE45-A789-BE1EB13E9027}"/>
              </a:ext>
            </a:extLst>
          </p:cNvPr>
          <p:cNvGrpSpPr>
            <a:grpSpLocks/>
          </p:cNvGrpSpPr>
          <p:nvPr/>
        </p:nvGrpSpPr>
        <p:grpSpPr bwMode="auto">
          <a:xfrm>
            <a:off x="5389564" y="1093789"/>
            <a:ext cx="784225" cy="1559743"/>
            <a:chOff x="4411077" y="1663954"/>
            <a:chExt cx="784789" cy="1559683"/>
          </a:xfrm>
        </p:grpSpPr>
        <p:sp>
          <p:nvSpPr>
            <p:cNvPr id="39946" name="Rectangle 45">
              <a:extLst>
                <a:ext uri="{FF2B5EF4-FFF2-40B4-BE49-F238E27FC236}">
                  <a16:creationId xmlns:a16="http://schemas.microsoft.com/office/drawing/2014/main" id="{D3E66D91-4570-B140-B8A9-3E4CE64A3F43}"/>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9947" name="Freeform 3">
              <a:extLst>
                <a:ext uri="{FF2B5EF4-FFF2-40B4-BE49-F238E27FC236}">
                  <a16:creationId xmlns:a16="http://schemas.microsoft.com/office/drawing/2014/main" id="{6E9F3D59-D67C-4043-8FB1-702A3A7D8C97}"/>
                </a:ext>
              </a:extLst>
            </p:cNvPr>
            <p:cNvSpPr>
              <a:spLocks/>
            </p:cNvSpPr>
            <p:nvPr/>
          </p:nvSpPr>
          <p:spPr bwMode="auto">
            <a:xfrm rot="20550573" flipV="1">
              <a:off x="4473687" y="2334952"/>
              <a:ext cx="620590" cy="183795"/>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9948" name="Group 47">
              <a:extLst>
                <a:ext uri="{FF2B5EF4-FFF2-40B4-BE49-F238E27FC236}">
                  <a16:creationId xmlns:a16="http://schemas.microsoft.com/office/drawing/2014/main" id="{76117407-2CA7-6F42-9A7A-34E38B5BEF59}"/>
                </a:ext>
              </a:extLst>
            </p:cNvPr>
            <p:cNvGrpSpPr>
              <a:grpSpLocks/>
            </p:cNvGrpSpPr>
            <p:nvPr/>
          </p:nvGrpSpPr>
          <p:grpSpPr bwMode="auto">
            <a:xfrm rot="-5400000">
              <a:off x="4019379" y="2055652"/>
              <a:ext cx="1559683" cy="776288"/>
              <a:chOff x="4420370" y="3279775"/>
              <a:chExt cx="1559683" cy="776288"/>
            </a:xfrm>
          </p:grpSpPr>
          <p:sp>
            <p:nvSpPr>
              <p:cNvPr id="39949" name="Rectangle 36">
                <a:extLst>
                  <a:ext uri="{FF2B5EF4-FFF2-40B4-BE49-F238E27FC236}">
                    <a16:creationId xmlns:a16="http://schemas.microsoft.com/office/drawing/2014/main" id="{E10B8278-6718-3841-A069-00583E71D047}"/>
                  </a:ext>
                </a:extLst>
              </p:cNvPr>
              <p:cNvSpPr>
                <a:spLocks noChangeArrowheads="1"/>
              </p:cNvSpPr>
              <p:nvPr/>
            </p:nvSpPr>
            <p:spPr bwMode="auto">
              <a:xfrm>
                <a:off x="4420370" y="3460102"/>
                <a:ext cx="169911"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9950" name="Text Box 62">
                <a:extLst>
                  <a:ext uri="{FF2B5EF4-FFF2-40B4-BE49-F238E27FC236}">
                    <a16:creationId xmlns:a16="http://schemas.microsoft.com/office/drawing/2014/main" id="{0D7915CA-3DD3-634C-A4B6-80D0CE331998}"/>
                  </a:ext>
                </a:extLst>
              </p:cNvPr>
              <p:cNvSpPr txBox="1">
                <a:spLocks noChangeArrowheads="1"/>
              </p:cNvSpPr>
              <p:nvPr/>
            </p:nvSpPr>
            <p:spPr bwMode="auto">
              <a:xfrm rot="5400000">
                <a:off x="5402207" y="3424043"/>
                <a:ext cx="693737" cy="46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39951" name="Group 39">
                <a:extLst>
                  <a:ext uri="{FF2B5EF4-FFF2-40B4-BE49-F238E27FC236}">
                    <a16:creationId xmlns:a16="http://schemas.microsoft.com/office/drawing/2014/main" id="{F0A199C2-2397-694E-8C9E-618AEC492EB1}"/>
                  </a:ext>
                </a:extLst>
              </p:cNvPr>
              <p:cNvGrpSpPr>
                <a:grpSpLocks/>
              </p:cNvGrpSpPr>
              <p:nvPr/>
            </p:nvGrpSpPr>
            <p:grpSpPr bwMode="auto">
              <a:xfrm rot="5400000">
                <a:off x="4818969" y="3612244"/>
                <a:ext cx="776288" cy="111350"/>
                <a:chOff x="2633663" y="2108200"/>
                <a:chExt cx="776287" cy="111125"/>
              </a:xfrm>
            </p:grpSpPr>
            <p:sp>
              <p:nvSpPr>
                <p:cNvPr id="39952" name="Freeform 23">
                  <a:extLst>
                    <a:ext uri="{FF2B5EF4-FFF2-40B4-BE49-F238E27FC236}">
                      <a16:creationId xmlns:a16="http://schemas.microsoft.com/office/drawing/2014/main" id="{C2C6F80C-8D2A-7F41-BA78-685458968E4A}"/>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9953" name="Freeform 4">
                  <a:extLst>
                    <a:ext uri="{FF2B5EF4-FFF2-40B4-BE49-F238E27FC236}">
                      <a16:creationId xmlns:a16="http://schemas.microsoft.com/office/drawing/2014/main" id="{FA4023A0-6372-0942-8297-12517E83E3C0}"/>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0963" name="Group 11">
            <a:extLst>
              <a:ext uri="{FF2B5EF4-FFF2-40B4-BE49-F238E27FC236}">
                <a16:creationId xmlns:a16="http://schemas.microsoft.com/office/drawing/2014/main" id="{8ABC01A4-3943-DB48-B23B-069AF382F50F}"/>
              </a:ext>
            </a:extLst>
          </p:cNvPr>
          <p:cNvGrpSpPr>
            <a:grpSpLocks/>
          </p:cNvGrpSpPr>
          <p:nvPr/>
        </p:nvGrpSpPr>
        <p:grpSpPr bwMode="auto">
          <a:xfrm>
            <a:off x="7972426" y="3451226"/>
            <a:ext cx="955675" cy="690563"/>
            <a:chOff x="7035922" y="2934492"/>
            <a:chExt cx="955675" cy="690563"/>
          </a:xfrm>
        </p:grpSpPr>
        <p:sp>
          <p:nvSpPr>
            <p:cNvPr id="40991" name="Rectangle 35">
              <a:extLst>
                <a:ext uri="{FF2B5EF4-FFF2-40B4-BE49-F238E27FC236}">
                  <a16:creationId xmlns:a16="http://schemas.microsoft.com/office/drawing/2014/main" id="{5AE38BA0-E619-CA49-9958-99FAFE62F510}"/>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0992" name="Rectangle 49">
              <a:extLst>
                <a:ext uri="{FF2B5EF4-FFF2-40B4-BE49-F238E27FC236}">
                  <a16:creationId xmlns:a16="http://schemas.microsoft.com/office/drawing/2014/main" id="{B60113F9-DDE3-1846-8683-76B34CB34D04}"/>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0964" name="Group 8">
            <a:extLst>
              <a:ext uri="{FF2B5EF4-FFF2-40B4-BE49-F238E27FC236}">
                <a16:creationId xmlns:a16="http://schemas.microsoft.com/office/drawing/2014/main" id="{53345A18-25DB-1C48-8F8D-A35C29AC66A7}"/>
              </a:ext>
            </a:extLst>
          </p:cNvPr>
          <p:cNvGrpSpPr>
            <a:grpSpLocks/>
          </p:cNvGrpSpPr>
          <p:nvPr/>
        </p:nvGrpSpPr>
        <p:grpSpPr bwMode="auto">
          <a:xfrm>
            <a:off x="1295400" y="3227388"/>
            <a:ext cx="1708150" cy="830262"/>
            <a:chOff x="4806970" y="895618"/>
            <a:chExt cx="1707967" cy="830997"/>
          </a:xfrm>
        </p:grpSpPr>
        <p:sp>
          <p:nvSpPr>
            <p:cNvPr id="40986" name="Rectangle 7">
              <a:extLst>
                <a:ext uri="{FF2B5EF4-FFF2-40B4-BE49-F238E27FC236}">
                  <a16:creationId xmlns:a16="http://schemas.microsoft.com/office/drawing/2014/main" id="{C0393B2F-8208-364E-9A48-69EFC185779D}"/>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0987" name="TextBox 3">
              <a:extLst>
                <a:ext uri="{FF2B5EF4-FFF2-40B4-BE49-F238E27FC236}">
                  <a16:creationId xmlns:a16="http://schemas.microsoft.com/office/drawing/2014/main" id="{F853F509-04D8-AC40-BD0F-095520C7AEB7}"/>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0988" name="Straight Connector 5">
              <a:extLst>
                <a:ext uri="{FF2B5EF4-FFF2-40B4-BE49-F238E27FC236}">
                  <a16:creationId xmlns:a16="http://schemas.microsoft.com/office/drawing/2014/main" id="{AD98F8A7-EB1B-5A4C-A143-D43EE6767910}"/>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0989" name="Straight Connector 39">
              <a:extLst>
                <a:ext uri="{FF2B5EF4-FFF2-40B4-BE49-F238E27FC236}">
                  <a16:creationId xmlns:a16="http://schemas.microsoft.com/office/drawing/2014/main" id="{2217D0EB-D80A-5A4F-88A4-8DBF66ECEA6B}"/>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sp>
        <p:nvSpPr>
          <p:cNvPr id="40965" name="Rectangle 1">
            <a:extLst>
              <a:ext uri="{FF2B5EF4-FFF2-40B4-BE49-F238E27FC236}">
                <a16:creationId xmlns:a16="http://schemas.microsoft.com/office/drawing/2014/main" id="{F90A4C0D-477E-BD43-BCAB-06EC758B54E0}"/>
              </a:ext>
            </a:extLst>
          </p:cNvPr>
          <p:cNvSpPr>
            <a:spLocks noChangeArrowheads="1"/>
          </p:cNvSpPr>
          <p:nvPr/>
        </p:nvSpPr>
        <p:spPr bwMode="auto">
          <a:xfrm>
            <a:off x="4824413" y="1851026"/>
            <a:ext cx="1835150" cy="1179513"/>
          </a:xfrm>
          <a:prstGeom prst="rect">
            <a:avLst/>
          </a:prstGeom>
          <a:solidFill>
            <a:schemeClr val="bg1"/>
          </a:solidFill>
          <a:ln w="28575" algn="ctr">
            <a:solidFill>
              <a:schemeClr val="tx1"/>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grpSp>
        <p:nvGrpSpPr>
          <p:cNvPr id="40966" name="Group 4">
            <a:extLst>
              <a:ext uri="{FF2B5EF4-FFF2-40B4-BE49-F238E27FC236}">
                <a16:creationId xmlns:a16="http://schemas.microsoft.com/office/drawing/2014/main" id="{6E4554AB-F504-CC40-A785-245A52CAE455}"/>
              </a:ext>
            </a:extLst>
          </p:cNvPr>
          <p:cNvGrpSpPr>
            <a:grpSpLocks/>
          </p:cNvGrpSpPr>
          <p:nvPr/>
        </p:nvGrpSpPr>
        <p:grpSpPr bwMode="auto">
          <a:xfrm>
            <a:off x="5389564" y="1093789"/>
            <a:ext cx="784225" cy="1559743"/>
            <a:chOff x="4411077" y="1663954"/>
            <a:chExt cx="784789" cy="1559683"/>
          </a:xfrm>
        </p:grpSpPr>
        <p:sp>
          <p:nvSpPr>
            <p:cNvPr id="40978" name="Rectangle 45">
              <a:extLst>
                <a:ext uri="{FF2B5EF4-FFF2-40B4-BE49-F238E27FC236}">
                  <a16:creationId xmlns:a16="http://schemas.microsoft.com/office/drawing/2014/main" id="{83DB287E-1792-9044-BE64-EEFAE340B862}"/>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0979" name="Freeform 3">
              <a:extLst>
                <a:ext uri="{FF2B5EF4-FFF2-40B4-BE49-F238E27FC236}">
                  <a16:creationId xmlns:a16="http://schemas.microsoft.com/office/drawing/2014/main" id="{A7FA56EF-9FA3-1A4B-81E7-24C33E3A17F3}"/>
                </a:ext>
              </a:extLst>
            </p:cNvPr>
            <p:cNvSpPr>
              <a:spLocks/>
            </p:cNvSpPr>
            <p:nvPr/>
          </p:nvSpPr>
          <p:spPr bwMode="auto">
            <a:xfrm rot="20550573" flipV="1">
              <a:off x="4473687" y="2334952"/>
              <a:ext cx="620590" cy="183795"/>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0980" name="Group 47">
              <a:extLst>
                <a:ext uri="{FF2B5EF4-FFF2-40B4-BE49-F238E27FC236}">
                  <a16:creationId xmlns:a16="http://schemas.microsoft.com/office/drawing/2014/main" id="{EF48DC64-485F-3648-B774-20DD76E4845B}"/>
                </a:ext>
              </a:extLst>
            </p:cNvPr>
            <p:cNvGrpSpPr>
              <a:grpSpLocks/>
            </p:cNvGrpSpPr>
            <p:nvPr/>
          </p:nvGrpSpPr>
          <p:grpSpPr bwMode="auto">
            <a:xfrm rot="-5400000">
              <a:off x="4019379" y="2055652"/>
              <a:ext cx="1559683" cy="776288"/>
              <a:chOff x="4420370" y="3279775"/>
              <a:chExt cx="1559683" cy="776288"/>
            </a:xfrm>
          </p:grpSpPr>
          <p:sp>
            <p:nvSpPr>
              <p:cNvPr id="40981" name="Rectangle 36">
                <a:extLst>
                  <a:ext uri="{FF2B5EF4-FFF2-40B4-BE49-F238E27FC236}">
                    <a16:creationId xmlns:a16="http://schemas.microsoft.com/office/drawing/2014/main" id="{0974EF9F-9A97-A744-A6D1-BA9255D13F4B}"/>
                  </a:ext>
                </a:extLst>
              </p:cNvPr>
              <p:cNvSpPr>
                <a:spLocks noChangeArrowheads="1"/>
              </p:cNvSpPr>
              <p:nvPr/>
            </p:nvSpPr>
            <p:spPr bwMode="auto">
              <a:xfrm>
                <a:off x="4420370" y="3460102"/>
                <a:ext cx="169911"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0982" name="Text Box 62">
                <a:extLst>
                  <a:ext uri="{FF2B5EF4-FFF2-40B4-BE49-F238E27FC236}">
                    <a16:creationId xmlns:a16="http://schemas.microsoft.com/office/drawing/2014/main" id="{2B25733E-5FFA-AF47-AD41-97F6F4CAA111}"/>
                  </a:ext>
                </a:extLst>
              </p:cNvPr>
              <p:cNvSpPr txBox="1">
                <a:spLocks noChangeArrowheads="1"/>
              </p:cNvSpPr>
              <p:nvPr/>
            </p:nvSpPr>
            <p:spPr bwMode="auto">
              <a:xfrm rot="5400000">
                <a:off x="5402207" y="3424043"/>
                <a:ext cx="693737" cy="46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40983" name="Group 39">
                <a:extLst>
                  <a:ext uri="{FF2B5EF4-FFF2-40B4-BE49-F238E27FC236}">
                    <a16:creationId xmlns:a16="http://schemas.microsoft.com/office/drawing/2014/main" id="{752CABD9-0D7B-004F-9027-FF0E8EDE19C7}"/>
                  </a:ext>
                </a:extLst>
              </p:cNvPr>
              <p:cNvGrpSpPr>
                <a:grpSpLocks/>
              </p:cNvGrpSpPr>
              <p:nvPr/>
            </p:nvGrpSpPr>
            <p:grpSpPr bwMode="auto">
              <a:xfrm rot="5400000">
                <a:off x="4818969" y="3612244"/>
                <a:ext cx="776288" cy="111350"/>
                <a:chOff x="2633663" y="2108200"/>
                <a:chExt cx="776287" cy="111125"/>
              </a:xfrm>
            </p:grpSpPr>
            <p:sp>
              <p:nvSpPr>
                <p:cNvPr id="40984" name="Freeform 23">
                  <a:extLst>
                    <a:ext uri="{FF2B5EF4-FFF2-40B4-BE49-F238E27FC236}">
                      <a16:creationId xmlns:a16="http://schemas.microsoft.com/office/drawing/2014/main" id="{AB067820-8A1E-1E4D-9A78-DB27E81ECA9A}"/>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0985" name="Freeform 4">
                  <a:extLst>
                    <a:ext uri="{FF2B5EF4-FFF2-40B4-BE49-F238E27FC236}">
                      <a16:creationId xmlns:a16="http://schemas.microsoft.com/office/drawing/2014/main" id="{0AF9BC7D-F725-8142-A340-8C584C3DDF25}"/>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40967" name="Group 54">
            <a:extLst>
              <a:ext uri="{FF2B5EF4-FFF2-40B4-BE49-F238E27FC236}">
                <a16:creationId xmlns:a16="http://schemas.microsoft.com/office/drawing/2014/main" id="{C405177E-DEC9-E947-BD62-5A330EA7256F}"/>
              </a:ext>
            </a:extLst>
          </p:cNvPr>
          <p:cNvGrpSpPr>
            <a:grpSpLocks/>
          </p:cNvGrpSpPr>
          <p:nvPr/>
        </p:nvGrpSpPr>
        <p:grpSpPr bwMode="auto">
          <a:xfrm>
            <a:off x="5418140" y="2697164"/>
            <a:ext cx="785811" cy="1099304"/>
            <a:chOff x="4411078" y="2125169"/>
            <a:chExt cx="784788" cy="1098404"/>
          </a:xfrm>
        </p:grpSpPr>
        <p:sp>
          <p:nvSpPr>
            <p:cNvPr id="40970" name="Rectangle 56">
              <a:extLst>
                <a:ext uri="{FF2B5EF4-FFF2-40B4-BE49-F238E27FC236}">
                  <a16:creationId xmlns:a16="http://schemas.microsoft.com/office/drawing/2014/main" id="{E045652D-D13E-6346-8E54-46087D18D907}"/>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0971" name="Freeform 3">
              <a:extLst>
                <a:ext uri="{FF2B5EF4-FFF2-40B4-BE49-F238E27FC236}">
                  <a16:creationId xmlns:a16="http://schemas.microsoft.com/office/drawing/2014/main" id="{E729E487-24C2-CD40-BF40-3FE720CDDDA0}"/>
                </a:ext>
              </a:extLst>
            </p:cNvPr>
            <p:cNvSpPr>
              <a:spLocks/>
            </p:cNvSpPr>
            <p:nvPr/>
          </p:nvSpPr>
          <p:spPr bwMode="auto">
            <a:xfrm rot="20550573" flipV="1">
              <a:off x="4473528" y="2333988"/>
              <a:ext cx="627022" cy="183873"/>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0972" name="Group 58">
              <a:extLst>
                <a:ext uri="{FF2B5EF4-FFF2-40B4-BE49-F238E27FC236}">
                  <a16:creationId xmlns:a16="http://schemas.microsoft.com/office/drawing/2014/main" id="{5BC50526-A10C-1546-9B75-DD53A356F005}"/>
                </a:ext>
              </a:extLst>
            </p:cNvPr>
            <p:cNvGrpSpPr>
              <a:grpSpLocks/>
            </p:cNvGrpSpPr>
            <p:nvPr/>
          </p:nvGrpSpPr>
          <p:grpSpPr bwMode="auto">
            <a:xfrm rot="-5400000">
              <a:off x="4378045" y="2414253"/>
              <a:ext cx="842353" cy="776288"/>
              <a:chOff x="4420435" y="3279775"/>
              <a:chExt cx="842353" cy="776288"/>
            </a:xfrm>
          </p:grpSpPr>
          <p:sp>
            <p:nvSpPr>
              <p:cNvPr id="40973" name="Rectangle 36">
                <a:extLst>
                  <a:ext uri="{FF2B5EF4-FFF2-40B4-BE49-F238E27FC236}">
                    <a16:creationId xmlns:a16="http://schemas.microsoft.com/office/drawing/2014/main" id="{3FAF6C55-5181-0E48-AC30-3883663EAF37}"/>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0974" name="Text Box 62">
                <a:extLst>
                  <a:ext uri="{FF2B5EF4-FFF2-40B4-BE49-F238E27FC236}">
                    <a16:creationId xmlns:a16="http://schemas.microsoft.com/office/drawing/2014/main" id="{945F5094-65CB-4847-9CE8-F55EE851D123}"/>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40975" name="Group 39">
                <a:extLst>
                  <a:ext uri="{FF2B5EF4-FFF2-40B4-BE49-F238E27FC236}">
                    <a16:creationId xmlns:a16="http://schemas.microsoft.com/office/drawing/2014/main" id="{9AC55FB5-00F2-5644-9666-EA056611C81E}"/>
                  </a:ext>
                </a:extLst>
              </p:cNvPr>
              <p:cNvGrpSpPr>
                <a:grpSpLocks/>
              </p:cNvGrpSpPr>
              <p:nvPr/>
            </p:nvGrpSpPr>
            <p:grpSpPr bwMode="auto">
              <a:xfrm rot="5400000">
                <a:off x="4818969" y="3612244"/>
                <a:ext cx="776288" cy="111350"/>
                <a:chOff x="2633663" y="2108200"/>
                <a:chExt cx="776287" cy="111125"/>
              </a:xfrm>
            </p:grpSpPr>
            <p:sp>
              <p:nvSpPr>
                <p:cNvPr id="40976" name="Freeform 23">
                  <a:extLst>
                    <a:ext uri="{FF2B5EF4-FFF2-40B4-BE49-F238E27FC236}">
                      <a16:creationId xmlns:a16="http://schemas.microsoft.com/office/drawing/2014/main" id="{3CEE163F-F7B3-D642-94B2-A0FCE8D66F45}"/>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0977" name="Freeform 4">
                  <a:extLst>
                    <a:ext uri="{FF2B5EF4-FFF2-40B4-BE49-F238E27FC236}">
                      <a16:creationId xmlns:a16="http://schemas.microsoft.com/office/drawing/2014/main" id="{2C96D959-BC56-9840-9A08-815CC90651E1}"/>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
        <p:nvSpPr>
          <p:cNvPr id="40968" name="Freeform 57">
            <a:extLst>
              <a:ext uri="{FF2B5EF4-FFF2-40B4-BE49-F238E27FC236}">
                <a16:creationId xmlns:a16="http://schemas.microsoft.com/office/drawing/2014/main" id="{96ED23F5-B5DC-8741-A44D-49A1E7913EB8}"/>
              </a:ext>
            </a:extLst>
          </p:cNvPr>
          <p:cNvSpPr>
            <a:spLocks/>
          </p:cNvSpPr>
          <p:nvPr/>
        </p:nvSpPr>
        <p:spPr bwMode="auto">
          <a:xfrm rot="16200000">
            <a:off x="4767263" y="2373313"/>
            <a:ext cx="93662"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40969" name="Freeform 57">
            <a:extLst>
              <a:ext uri="{FF2B5EF4-FFF2-40B4-BE49-F238E27FC236}">
                <a16:creationId xmlns:a16="http://schemas.microsoft.com/office/drawing/2014/main" id="{F031E7A0-B054-1C45-B0AE-30D8A3D25EF8}"/>
              </a:ext>
            </a:extLst>
          </p:cNvPr>
          <p:cNvSpPr>
            <a:spLocks/>
          </p:cNvSpPr>
          <p:nvPr/>
        </p:nvSpPr>
        <p:spPr bwMode="auto">
          <a:xfrm rot="16200000">
            <a:off x="6607176" y="2373313"/>
            <a:ext cx="93662"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2083ED7C-61B4-AB48-A120-050FC202BB9C}"/>
              </a:ext>
            </a:extLst>
          </p:cNvPr>
          <p:cNvSpPr>
            <a:spLocks noGrp="1" noChangeArrowheads="1"/>
          </p:cNvSpPr>
          <p:nvPr>
            <p:ph type="title"/>
          </p:nvPr>
        </p:nvSpPr>
        <p:spPr>
          <a:xfrm>
            <a:off x="914400" y="2895600"/>
            <a:ext cx="9144000" cy="685800"/>
          </a:xfrm>
        </p:spPr>
        <p:txBody>
          <a:bodyPr/>
          <a:lstStyle/>
          <a:p>
            <a:r>
              <a:rPr lang="en-US" altLang="en-US"/>
              <a:t>Logic NOT with a Switch</a:t>
            </a:r>
            <a:br>
              <a:rPr lang="en-US" altLang="en-US"/>
            </a:br>
            <a:r>
              <a:rPr lang="en-US" altLang="en-US"/>
              <a:t>(an inverting circuit)</a:t>
            </a:r>
            <a:br>
              <a:rPr lang="en-US" altLang="en-US"/>
            </a:br>
            <a:endParaRPr lang="en-US" alt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NOT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3011" name="Group 11">
            <a:extLst>
              <a:ext uri="{FF2B5EF4-FFF2-40B4-BE49-F238E27FC236}">
                <a16:creationId xmlns:a16="http://schemas.microsoft.com/office/drawing/2014/main" id="{82A16A96-90EC-7340-B318-11D31310514C}"/>
              </a:ext>
            </a:extLst>
          </p:cNvPr>
          <p:cNvGrpSpPr>
            <a:grpSpLocks/>
          </p:cNvGrpSpPr>
          <p:nvPr/>
        </p:nvGrpSpPr>
        <p:grpSpPr bwMode="auto">
          <a:xfrm>
            <a:off x="7972426" y="3451226"/>
            <a:ext cx="955675" cy="690563"/>
            <a:chOff x="7035922" y="2934492"/>
            <a:chExt cx="955675" cy="690563"/>
          </a:xfrm>
        </p:grpSpPr>
        <p:sp>
          <p:nvSpPr>
            <p:cNvPr id="43035" name="Rectangle 35">
              <a:extLst>
                <a:ext uri="{FF2B5EF4-FFF2-40B4-BE49-F238E27FC236}">
                  <a16:creationId xmlns:a16="http://schemas.microsoft.com/office/drawing/2014/main" id="{F36870A6-41FB-7A4B-8556-0CDDDEE3318C}"/>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3036" name="Rectangle 49">
              <a:extLst>
                <a:ext uri="{FF2B5EF4-FFF2-40B4-BE49-F238E27FC236}">
                  <a16:creationId xmlns:a16="http://schemas.microsoft.com/office/drawing/2014/main" id="{D17131B0-7548-3C49-8D50-E491CF9230A0}"/>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3012" name="Group 10">
            <a:extLst>
              <a:ext uri="{FF2B5EF4-FFF2-40B4-BE49-F238E27FC236}">
                <a16:creationId xmlns:a16="http://schemas.microsoft.com/office/drawing/2014/main" id="{8ABA6318-10EA-6045-BDEB-0ED893D293BA}"/>
              </a:ext>
            </a:extLst>
          </p:cNvPr>
          <p:cNvGrpSpPr>
            <a:grpSpLocks/>
          </p:cNvGrpSpPr>
          <p:nvPr/>
        </p:nvGrpSpPr>
        <p:grpSpPr bwMode="auto">
          <a:xfrm>
            <a:off x="3355975" y="1844675"/>
            <a:ext cx="1085850" cy="838200"/>
            <a:chOff x="2755583" y="909320"/>
            <a:chExt cx="1085233" cy="838518"/>
          </a:xfrm>
        </p:grpSpPr>
        <p:sp>
          <p:nvSpPr>
            <p:cNvPr id="43032" name="Rectangle 44">
              <a:extLst>
                <a:ext uri="{FF2B5EF4-FFF2-40B4-BE49-F238E27FC236}">
                  <a16:creationId xmlns:a16="http://schemas.microsoft.com/office/drawing/2014/main" id="{52677468-DE3B-604C-85A7-8356B41D4A89}"/>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3033" name="Rectangle 61">
              <a:extLst>
                <a:ext uri="{FF2B5EF4-FFF2-40B4-BE49-F238E27FC236}">
                  <a16:creationId xmlns:a16="http://schemas.microsoft.com/office/drawing/2014/main" id="{FCB2ADAE-390D-DA49-B1AB-1AD22424BE9C}"/>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43034" name="Freeform 53">
              <a:extLst>
                <a:ext uri="{FF2B5EF4-FFF2-40B4-BE49-F238E27FC236}">
                  <a16:creationId xmlns:a16="http://schemas.microsoft.com/office/drawing/2014/main" id="{45E54489-B15F-E149-94D5-923AA3BBD0D0}"/>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43013" name="Group 8">
            <a:extLst>
              <a:ext uri="{FF2B5EF4-FFF2-40B4-BE49-F238E27FC236}">
                <a16:creationId xmlns:a16="http://schemas.microsoft.com/office/drawing/2014/main" id="{D47B3E6D-9807-714F-93DB-2A3E709C2858}"/>
              </a:ext>
            </a:extLst>
          </p:cNvPr>
          <p:cNvGrpSpPr>
            <a:grpSpLocks/>
          </p:cNvGrpSpPr>
          <p:nvPr/>
        </p:nvGrpSpPr>
        <p:grpSpPr bwMode="auto">
          <a:xfrm>
            <a:off x="1295400" y="3227388"/>
            <a:ext cx="1708150" cy="830262"/>
            <a:chOff x="4806970" y="895618"/>
            <a:chExt cx="1707967" cy="830997"/>
          </a:xfrm>
        </p:grpSpPr>
        <p:sp>
          <p:nvSpPr>
            <p:cNvPr id="43027" name="Rectangle 7">
              <a:extLst>
                <a:ext uri="{FF2B5EF4-FFF2-40B4-BE49-F238E27FC236}">
                  <a16:creationId xmlns:a16="http://schemas.microsoft.com/office/drawing/2014/main" id="{37388E13-71B1-D445-8927-52818E43D2E3}"/>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3028" name="TextBox 3">
              <a:extLst>
                <a:ext uri="{FF2B5EF4-FFF2-40B4-BE49-F238E27FC236}">
                  <a16:creationId xmlns:a16="http://schemas.microsoft.com/office/drawing/2014/main" id="{31639476-C746-604A-A277-989B5FBA83B0}"/>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3029" name="Straight Connector 5">
              <a:extLst>
                <a:ext uri="{FF2B5EF4-FFF2-40B4-BE49-F238E27FC236}">
                  <a16:creationId xmlns:a16="http://schemas.microsoft.com/office/drawing/2014/main" id="{FF83C745-0C6E-2D4E-AB5C-5AB7CAFBF296}"/>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3030" name="Straight Connector 39">
              <a:extLst>
                <a:ext uri="{FF2B5EF4-FFF2-40B4-BE49-F238E27FC236}">
                  <a16:creationId xmlns:a16="http://schemas.microsoft.com/office/drawing/2014/main" id="{A29A8598-E23D-7E46-92EB-37F5CC7EFD86}"/>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43014" name="Group 15">
            <a:extLst>
              <a:ext uri="{FF2B5EF4-FFF2-40B4-BE49-F238E27FC236}">
                <a16:creationId xmlns:a16="http://schemas.microsoft.com/office/drawing/2014/main" id="{C86F45FF-0A6A-5648-A99E-D939676DDE73}"/>
              </a:ext>
            </a:extLst>
          </p:cNvPr>
          <p:cNvGrpSpPr>
            <a:grpSpLocks/>
          </p:cNvGrpSpPr>
          <p:nvPr/>
        </p:nvGrpSpPr>
        <p:grpSpPr bwMode="auto">
          <a:xfrm>
            <a:off x="6016626" y="2392364"/>
            <a:ext cx="93663" cy="2962275"/>
            <a:chOff x="5080453" y="2061974"/>
            <a:chExt cx="93982" cy="2960741"/>
          </a:xfrm>
        </p:grpSpPr>
        <p:sp>
          <p:nvSpPr>
            <p:cNvPr id="43024" name="Line 52">
              <a:extLst>
                <a:ext uri="{FF2B5EF4-FFF2-40B4-BE49-F238E27FC236}">
                  <a16:creationId xmlns:a16="http://schemas.microsoft.com/office/drawing/2014/main" id="{B3AF06C8-AEC5-FF4C-8EDA-2F632D82A78F}"/>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5" name="Freeform 57">
              <a:extLst>
                <a:ext uri="{FF2B5EF4-FFF2-40B4-BE49-F238E27FC236}">
                  <a16:creationId xmlns:a16="http://schemas.microsoft.com/office/drawing/2014/main" id="{D2294A71-83EC-344C-9242-1EE608C48585}"/>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43026" name="Freeform 59">
              <a:extLst>
                <a:ext uri="{FF2B5EF4-FFF2-40B4-BE49-F238E27FC236}">
                  <a16:creationId xmlns:a16="http://schemas.microsoft.com/office/drawing/2014/main" id="{0ECD0FC6-1FE3-A14D-8BE2-350CE517AEE9}"/>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grpSp>
        <p:nvGrpSpPr>
          <p:cNvPr id="43015" name="Group 1">
            <a:extLst>
              <a:ext uri="{FF2B5EF4-FFF2-40B4-BE49-F238E27FC236}">
                <a16:creationId xmlns:a16="http://schemas.microsoft.com/office/drawing/2014/main" id="{9575B25D-BB04-F141-ABE0-5485C68352C0}"/>
              </a:ext>
            </a:extLst>
          </p:cNvPr>
          <p:cNvGrpSpPr>
            <a:grpSpLocks/>
          </p:cNvGrpSpPr>
          <p:nvPr/>
        </p:nvGrpSpPr>
        <p:grpSpPr bwMode="auto">
          <a:xfrm>
            <a:off x="5105401" y="3440114"/>
            <a:ext cx="1273175" cy="784225"/>
            <a:chOff x="4191000" y="3440298"/>
            <a:chExt cx="1273817" cy="784791"/>
          </a:xfrm>
        </p:grpSpPr>
        <p:sp>
          <p:nvSpPr>
            <p:cNvPr id="43016" name="Rectangle 13">
              <a:extLst>
                <a:ext uri="{FF2B5EF4-FFF2-40B4-BE49-F238E27FC236}">
                  <a16:creationId xmlns:a16="http://schemas.microsoft.com/office/drawing/2014/main" id="{0D926613-5E70-364D-A4C1-2B39B60EB97B}"/>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3017" name="Freeform 3">
              <a:extLst>
                <a:ext uri="{FF2B5EF4-FFF2-40B4-BE49-F238E27FC236}">
                  <a16:creationId xmlns:a16="http://schemas.microsoft.com/office/drawing/2014/main" id="{56D2C2BD-F698-654E-9177-2A2A91CF013B}"/>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3018" name="Group 12">
              <a:extLst>
                <a:ext uri="{FF2B5EF4-FFF2-40B4-BE49-F238E27FC236}">
                  <a16:creationId xmlns:a16="http://schemas.microsoft.com/office/drawing/2014/main" id="{CCDF9768-D9EC-4B41-8EFC-2CD5F691E31B}"/>
                </a:ext>
              </a:extLst>
            </p:cNvPr>
            <p:cNvGrpSpPr>
              <a:grpSpLocks/>
            </p:cNvGrpSpPr>
            <p:nvPr/>
          </p:nvGrpSpPr>
          <p:grpSpPr bwMode="auto">
            <a:xfrm>
              <a:off x="4191000" y="3440298"/>
              <a:ext cx="1017767" cy="776288"/>
              <a:chOff x="4245021" y="3279775"/>
              <a:chExt cx="1017767" cy="776288"/>
            </a:xfrm>
          </p:grpSpPr>
          <p:sp>
            <p:nvSpPr>
              <p:cNvPr id="43019" name="Rectangle 36">
                <a:extLst>
                  <a:ext uri="{FF2B5EF4-FFF2-40B4-BE49-F238E27FC236}">
                    <a16:creationId xmlns:a16="http://schemas.microsoft.com/office/drawing/2014/main" id="{B067EFAA-F265-0040-AEE9-62E8EB294504}"/>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3020" name="Text Box 62">
                <a:extLst>
                  <a:ext uri="{FF2B5EF4-FFF2-40B4-BE49-F238E27FC236}">
                    <a16:creationId xmlns:a16="http://schemas.microsoft.com/office/drawing/2014/main" id="{2D233703-B428-D949-A77D-923C92BAAD3E}"/>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43021" name="Group 39">
                <a:extLst>
                  <a:ext uri="{FF2B5EF4-FFF2-40B4-BE49-F238E27FC236}">
                    <a16:creationId xmlns:a16="http://schemas.microsoft.com/office/drawing/2014/main" id="{B966A068-9A98-9C4E-8EFD-80AD6120FAA7}"/>
                  </a:ext>
                </a:extLst>
              </p:cNvPr>
              <p:cNvGrpSpPr>
                <a:grpSpLocks/>
              </p:cNvGrpSpPr>
              <p:nvPr/>
            </p:nvGrpSpPr>
            <p:grpSpPr bwMode="auto">
              <a:xfrm rot="5400000">
                <a:off x="4818969" y="3612244"/>
                <a:ext cx="776288" cy="111350"/>
                <a:chOff x="2633663" y="2108200"/>
                <a:chExt cx="776287" cy="111125"/>
              </a:xfrm>
            </p:grpSpPr>
            <p:sp>
              <p:nvSpPr>
                <p:cNvPr id="43022" name="Freeform 4">
                  <a:extLst>
                    <a:ext uri="{FF2B5EF4-FFF2-40B4-BE49-F238E27FC236}">
                      <a16:creationId xmlns:a16="http://schemas.microsoft.com/office/drawing/2014/main" id="{E7FD3956-AF26-3C40-AEE6-F9170914039A}"/>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43023" name="Freeform 23">
                  <a:extLst>
                    <a:ext uri="{FF2B5EF4-FFF2-40B4-BE49-F238E27FC236}">
                      <a16:creationId xmlns:a16="http://schemas.microsoft.com/office/drawing/2014/main" id="{35C33938-3889-E947-BA3E-40EA4DBA0082}"/>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NOT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4035" name="Group 11">
            <a:extLst>
              <a:ext uri="{FF2B5EF4-FFF2-40B4-BE49-F238E27FC236}">
                <a16:creationId xmlns:a16="http://schemas.microsoft.com/office/drawing/2014/main" id="{0DC240A8-3E64-8F48-B9C6-00A622FAA4B8}"/>
              </a:ext>
            </a:extLst>
          </p:cNvPr>
          <p:cNvGrpSpPr>
            <a:grpSpLocks/>
          </p:cNvGrpSpPr>
          <p:nvPr/>
        </p:nvGrpSpPr>
        <p:grpSpPr bwMode="auto">
          <a:xfrm>
            <a:off x="7972426" y="3451226"/>
            <a:ext cx="955675" cy="690563"/>
            <a:chOff x="7035922" y="2934492"/>
            <a:chExt cx="955675" cy="690563"/>
          </a:xfrm>
        </p:grpSpPr>
        <p:sp>
          <p:nvSpPr>
            <p:cNvPr id="44059" name="Rectangle 35">
              <a:extLst>
                <a:ext uri="{FF2B5EF4-FFF2-40B4-BE49-F238E27FC236}">
                  <a16:creationId xmlns:a16="http://schemas.microsoft.com/office/drawing/2014/main" id="{A7EC6D72-28C9-C642-85F3-8B6576CC7C9F}"/>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4060" name="Rectangle 49">
              <a:extLst>
                <a:ext uri="{FF2B5EF4-FFF2-40B4-BE49-F238E27FC236}">
                  <a16:creationId xmlns:a16="http://schemas.microsoft.com/office/drawing/2014/main" id="{F321C4B9-6B24-704E-A105-A3D9D4FB6FF9}"/>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4036" name="Group 10">
            <a:extLst>
              <a:ext uri="{FF2B5EF4-FFF2-40B4-BE49-F238E27FC236}">
                <a16:creationId xmlns:a16="http://schemas.microsoft.com/office/drawing/2014/main" id="{D2D38ECF-91E0-AF40-9B2D-3C9C09EF2A40}"/>
              </a:ext>
            </a:extLst>
          </p:cNvPr>
          <p:cNvGrpSpPr>
            <a:grpSpLocks/>
          </p:cNvGrpSpPr>
          <p:nvPr/>
        </p:nvGrpSpPr>
        <p:grpSpPr bwMode="auto">
          <a:xfrm>
            <a:off x="3355975" y="1844675"/>
            <a:ext cx="1085850" cy="838200"/>
            <a:chOff x="2755583" y="909320"/>
            <a:chExt cx="1085233" cy="838518"/>
          </a:xfrm>
        </p:grpSpPr>
        <p:sp>
          <p:nvSpPr>
            <p:cNvPr id="44056" name="Rectangle 44">
              <a:extLst>
                <a:ext uri="{FF2B5EF4-FFF2-40B4-BE49-F238E27FC236}">
                  <a16:creationId xmlns:a16="http://schemas.microsoft.com/office/drawing/2014/main" id="{022E2208-0920-8D4F-9267-9D99C4096828}"/>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4057" name="Rectangle 61">
              <a:extLst>
                <a:ext uri="{FF2B5EF4-FFF2-40B4-BE49-F238E27FC236}">
                  <a16:creationId xmlns:a16="http://schemas.microsoft.com/office/drawing/2014/main" id="{6A88F1C8-37AF-B346-8053-2E6A840A0FB5}"/>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44058" name="Freeform 53">
              <a:extLst>
                <a:ext uri="{FF2B5EF4-FFF2-40B4-BE49-F238E27FC236}">
                  <a16:creationId xmlns:a16="http://schemas.microsoft.com/office/drawing/2014/main" id="{0B28783F-C480-F543-B741-7ABF7AB22211}"/>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44037" name="Group 8">
            <a:extLst>
              <a:ext uri="{FF2B5EF4-FFF2-40B4-BE49-F238E27FC236}">
                <a16:creationId xmlns:a16="http://schemas.microsoft.com/office/drawing/2014/main" id="{C9A6BFBE-0646-384E-A12B-47B6FAB61E5D}"/>
              </a:ext>
            </a:extLst>
          </p:cNvPr>
          <p:cNvGrpSpPr>
            <a:grpSpLocks/>
          </p:cNvGrpSpPr>
          <p:nvPr/>
        </p:nvGrpSpPr>
        <p:grpSpPr bwMode="auto">
          <a:xfrm>
            <a:off x="1295400" y="3227388"/>
            <a:ext cx="1708150" cy="830262"/>
            <a:chOff x="4806970" y="895618"/>
            <a:chExt cx="1707967" cy="830997"/>
          </a:xfrm>
        </p:grpSpPr>
        <p:sp>
          <p:nvSpPr>
            <p:cNvPr id="44051" name="Rectangle 7">
              <a:extLst>
                <a:ext uri="{FF2B5EF4-FFF2-40B4-BE49-F238E27FC236}">
                  <a16:creationId xmlns:a16="http://schemas.microsoft.com/office/drawing/2014/main" id="{3577C1E6-373F-E540-A319-CCBDFBAC0A83}"/>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4052" name="TextBox 3">
              <a:extLst>
                <a:ext uri="{FF2B5EF4-FFF2-40B4-BE49-F238E27FC236}">
                  <a16:creationId xmlns:a16="http://schemas.microsoft.com/office/drawing/2014/main" id="{41914184-0B8C-C441-A2FA-44347E6514BB}"/>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4053" name="Straight Connector 5">
              <a:extLst>
                <a:ext uri="{FF2B5EF4-FFF2-40B4-BE49-F238E27FC236}">
                  <a16:creationId xmlns:a16="http://schemas.microsoft.com/office/drawing/2014/main" id="{B818A808-C0EC-FB4A-AF10-AC70F011DA3C}"/>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4054" name="Straight Connector 39">
              <a:extLst>
                <a:ext uri="{FF2B5EF4-FFF2-40B4-BE49-F238E27FC236}">
                  <a16:creationId xmlns:a16="http://schemas.microsoft.com/office/drawing/2014/main" id="{3E896304-0449-8240-AAB5-FAFAD339173B}"/>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44038" name="Group 15">
            <a:extLst>
              <a:ext uri="{FF2B5EF4-FFF2-40B4-BE49-F238E27FC236}">
                <a16:creationId xmlns:a16="http://schemas.microsoft.com/office/drawing/2014/main" id="{FB401289-3940-1A49-A596-22A900C5F0F4}"/>
              </a:ext>
            </a:extLst>
          </p:cNvPr>
          <p:cNvGrpSpPr>
            <a:grpSpLocks/>
          </p:cNvGrpSpPr>
          <p:nvPr/>
        </p:nvGrpSpPr>
        <p:grpSpPr bwMode="auto">
          <a:xfrm>
            <a:off x="6016626" y="2392364"/>
            <a:ext cx="93663" cy="2962275"/>
            <a:chOff x="5080453" y="2061974"/>
            <a:chExt cx="93982" cy="2960741"/>
          </a:xfrm>
        </p:grpSpPr>
        <p:sp>
          <p:nvSpPr>
            <p:cNvPr id="44048" name="Line 52">
              <a:extLst>
                <a:ext uri="{FF2B5EF4-FFF2-40B4-BE49-F238E27FC236}">
                  <a16:creationId xmlns:a16="http://schemas.microsoft.com/office/drawing/2014/main" id="{CF30A483-32B6-9E41-B672-5D7126C056C5}"/>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9" name="Freeform 57">
              <a:extLst>
                <a:ext uri="{FF2B5EF4-FFF2-40B4-BE49-F238E27FC236}">
                  <a16:creationId xmlns:a16="http://schemas.microsoft.com/office/drawing/2014/main" id="{5BA2A61A-3527-2E4F-9B32-2A215384A345}"/>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44050" name="Freeform 59">
              <a:extLst>
                <a:ext uri="{FF2B5EF4-FFF2-40B4-BE49-F238E27FC236}">
                  <a16:creationId xmlns:a16="http://schemas.microsoft.com/office/drawing/2014/main" id="{A3351815-7B48-9C4B-B845-444E6DDCD2EF}"/>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grpSp>
        <p:nvGrpSpPr>
          <p:cNvPr id="44039" name="Group 1">
            <a:extLst>
              <a:ext uri="{FF2B5EF4-FFF2-40B4-BE49-F238E27FC236}">
                <a16:creationId xmlns:a16="http://schemas.microsoft.com/office/drawing/2014/main" id="{6E75E5EE-8E10-CC41-8A9F-F8A6174E733B}"/>
              </a:ext>
            </a:extLst>
          </p:cNvPr>
          <p:cNvGrpSpPr>
            <a:grpSpLocks/>
          </p:cNvGrpSpPr>
          <p:nvPr/>
        </p:nvGrpSpPr>
        <p:grpSpPr bwMode="auto">
          <a:xfrm>
            <a:off x="5105401" y="3440114"/>
            <a:ext cx="1273175" cy="784225"/>
            <a:chOff x="4191000" y="3440298"/>
            <a:chExt cx="1273817" cy="784791"/>
          </a:xfrm>
        </p:grpSpPr>
        <p:sp>
          <p:nvSpPr>
            <p:cNvPr id="44040" name="Rectangle 13">
              <a:extLst>
                <a:ext uri="{FF2B5EF4-FFF2-40B4-BE49-F238E27FC236}">
                  <a16:creationId xmlns:a16="http://schemas.microsoft.com/office/drawing/2014/main" id="{99D37805-EA83-B94A-AF30-66A13261A32B}"/>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44041" name="Group 12">
              <a:extLst>
                <a:ext uri="{FF2B5EF4-FFF2-40B4-BE49-F238E27FC236}">
                  <a16:creationId xmlns:a16="http://schemas.microsoft.com/office/drawing/2014/main" id="{E982DE63-B48A-F342-A88E-051B490177A6}"/>
                </a:ext>
              </a:extLst>
            </p:cNvPr>
            <p:cNvGrpSpPr>
              <a:grpSpLocks/>
            </p:cNvGrpSpPr>
            <p:nvPr/>
          </p:nvGrpSpPr>
          <p:grpSpPr bwMode="auto">
            <a:xfrm>
              <a:off x="4191000" y="3440298"/>
              <a:ext cx="1036587" cy="776288"/>
              <a:chOff x="4245021" y="3279775"/>
              <a:chExt cx="1036587" cy="776288"/>
            </a:xfrm>
          </p:grpSpPr>
          <p:sp>
            <p:nvSpPr>
              <p:cNvPr id="44042" name="Rectangle 36">
                <a:extLst>
                  <a:ext uri="{FF2B5EF4-FFF2-40B4-BE49-F238E27FC236}">
                    <a16:creationId xmlns:a16="http://schemas.microsoft.com/office/drawing/2014/main" id="{8CEF144C-13B6-4A46-9DC2-C122AC6DC6D4}"/>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4043" name="Text Box 62">
                <a:extLst>
                  <a:ext uri="{FF2B5EF4-FFF2-40B4-BE49-F238E27FC236}">
                    <a16:creationId xmlns:a16="http://schemas.microsoft.com/office/drawing/2014/main" id="{B8260AC4-CE18-224D-946E-6D8CA06AF013}"/>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44044" name="Group 39">
                <a:extLst>
                  <a:ext uri="{FF2B5EF4-FFF2-40B4-BE49-F238E27FC236}">
                    <a16:creationId xmlns:a16="http://schemas.microsoft.com/office/drawing/2014/main" id="{374909CB-6836-0042-903C-A8534BD4D7B3}"/>
                  </a:ext>
                </a:extLst>
              </p:cNvPr>
              <p:cNvGrpSpPr>
                <a:grpSpLocks/>
              </p:cNvGrpSpPr>
              <p:nvPr/>
            </p:nvGrpSpPr>
            <p:grpSpPr bwMode="auto">
              <a:xfrm rot="5400000">
                <a:off x="4828379" y="3602834"/>
                <a:ext cx="776288" cy="130170"/>
                <a:chOff x="2633663" y="2089418"/>
                <a:chExt cx="776287" cy="129907"/>
              </a:xfrm>
            </p:grpSpPr>
            <p:sp>
              <p:nvSpPr>
                <p:cNvPr id="44045" name="Freeform 3">
                  <a:extLst>
                    <a:ext uri="{FF2B5EF4-FFF2-40B4-BE49-F238E27FC236}">
                      <a16:creationId xmlns:a16="http://schemas.microsoft.com/office/drawing/2014/main" id="{955908E3-C7C4-8849-854E-259A635CE940}"/>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46" name="Freeform 4">
                  <a:extLst>
                    <a:ext uri="{FF2B5EF4-FFF2-40B4-BE49-F238E27FC236}">
                      <a16:creationId xmlns:a16="http://schemas.microsoft.com/office/drawing/2014/main" id="{AB6447D3-2F4F-8B40-9A56-745AB78CB78B}"/>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44047" name="Freeform 23">
                  <a:extLst>
                    <a:ext uri="{FF2B5EF4-FFF2-40B4-BE49-F238E27FC236}">
                      <a16:creationId xmlns:a16="http://schemas.microsoft.com/office/drawing/2014/main" id="{D3916E17-6535-5745-BE9D-A1F64E0BC774}"/>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3">
            <a:extLst>
              <a:ext uri="{FF2B5EF4-FFF2-40B4-BE49-F238E27FC236}">
                <a16:creationId xmlns:a16="http://schemas.microsoft.com/office/drawing/2014/main" id="{57CB87E6-2F29-0F44-A00C-EB6DDD301A59}"/>
              </a:ext>
            </a:extLst>
          </p:cNvPr>
          <p:cNvGrpSpPr>
            <a:grpSpLocks/>
          </p:cNvGrpSpPr>
          <p:nvPr/>
        </p:nvGrpSpPr>
        <p:grpSpPr bwMode="auto">
          <a:xfrm>
            <a:off x="7572376" y="2663825"/>
            <a:ext cx="2188877" cy="598032"/>
            <a:chOff x="1919288" y="3403600"/>
            <a:chExt cx="2188877" cy="598032"/>
          </a:xfrm>
        </p:grpSpPr>
        <p:sp>
          <p:nvSpPr>
            <p:cNvPr id="45093" name="Line 3">
              <a:extLst>
                <a:ext uri="{FF2B5EF4-FFF2-40B4-BE49-F238E27FC236}">
                  <a16:creationId xmlns:a16="http://schemas.microsoft.com/office/drawing/2014/main" id="{9E2A27F4-CFC0-3F4F-B51B-6C784E461349}"/>
                </a:ext>
              </a:extLst>
            </p:cNvPr>
            <p:cNvSpPr>
              <a:spLocks noChangeShapeType="1"/>
            </p:cNvSpPr>
            <p:nvPr/>
          </p:nvSpPr>
          <p:spPr bwMode="auto">
            <a:xfrm>
              <a:off x="2205038" y="3538538"/>
              <a:ext cx="314325" cy="1587"/>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4" name="Line 4">
              <a:extLst>
                <a:ext uri="{FF2B5EF4-FFF2-40B4-BE49-F238E27FC236}">
                  <a16:creationId xmlns:a16="http://schemas.microsoft.com/office/drawing/2014/main" id="{38602CAA-B4BA-C94A-9267-E8FA94A90BAF}"/>
                </a:ext>
              </a:extLst>
            </p:cNvPr>
            <p:cNvSpPr>
              <a:spLocks noChangeShapeType="1"/>
            </p:cNvSpPr>
            <p:nvPr/>
          </p:nvSpPr>
          <p:spPr bwMode="auto">
            <a:xfrm>
              <a:off x="2205038" y="3811588"/>
              <a:ext cx="314325" cy="1587"/>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5" name="Line 5">
              <a:extLst>
                <a:ext uri="{FF2B5EF4-FFF2-40B4-BE49-F238E27FC236}">
                  <a16:creationId xmlns:a16="http://schemas.microsoft.com/office/drawing/2014/main" id="{B2350209-C097-1C44-BC26-635A74845C62}"/>
                </a:ext>
              </a:extLst>
            </p:cNvPr>
            <p:cNvSpPr>
              <a:spLocks noChangeShapeType="1"/>
            </p:cNvSpPr>
            <p:nvPr/>
          </p:nvSpPr>
          <p:spPr bwMode="auto">
            <a:xfrm flipH="1">
              <a:off x="3109913" y="3681095"/>
              <a:ext cx="297180" cy="6668"/>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6" name="Freeform 6">
              <a:extLst>
                <a:ext uri="{FF2B5EF4-FFF2-40B4-BE49-F238E27FC236}">
                  <a16:creationId xmlns:a16="http://schemas.microsoft.com/office/drawing/2014/main" id="{E63E8FAC-22F5-A74A-A09D-4D8AC5A97574}"/>
                </a:ext>
              </a:extLst>
            </p:cNvPr>
            <p:cNvSpPr>
              <a:spLocks/>
            </p:cNvSpPr>
            <p:nvPr/>
          </p:nvSpPr>
          <p:spPr bwMode="auto">
            <a:xfrm>
              <a:off x="2487613" y="3435350"/>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7" name="Freeform 7">
              <a:extLst>
                <a:ext uri="{FF2B5EF4-FFF2-40B4-BE49-F238E27FC236}">
                  <a16:creationId xmlns:a16="http://schemas.microsoft.com/office/drawing/2014/main" id="{55E1AEB2-1C0B-1542-AD65-A84D9AF89A95}"/>
                </a:ext>
              </a:extLst>
            </p:cNvPr>
            <p:cNvSpPr>
              <a:spLocks/>
            </p:cNvSpPr>
            <p:nvPr/>
          </p:nvSpPr>
          <p:spPr bwMode="auto">
            <a:xfrm>
              <a:off x="2487613" y="3686175"/>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8" name="Freeform 8">
              <a:extLst>
                <a:ext uri="{FF2B5EF4-FFF2-40B4-BE49-F238E27FC236}">
                  <a16:creationId xmlns:a16="http://schemas.microsoft.com/office/drawing/2014/main" id="{0A95DECE-26B1-AB4E-9CFB-7F030762ECB9}"/>
                </a:ext>
              </a:extLst>
            </p:cNvPr>
            <p:cNvSpPr>
              <a:spLocks/>
            </p:cNvSpPr>
            <p:nvPr/>
          </p:nvSpPr>
          <p:spPr bwMode="auto">
            <a:xfrm>
              <a:off x="2481263" y="3435350"/>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9" name="Freeform 9">
              <a:extLst>
                <a:ext uri="{FF2B5EF4-FFF2-40B4-BE49-F238E27FC236}">
                  <a16:creationId xmlns:a16="http://schemas.microsoft.com/office/drawing/2014/main" id="{B9A8B4BE-A038-9647-AB8A-D05F513D5A39}"/>
                </a:ext>
              </a:extLst>
            </p:cNvPr>
            <p:cNvSpPr>
              <a:spLocks/>
            </p:cNvSpPr>
            <p:nvPr/>
          </p:nvSpPr>
          <p:spPr bwMode="auto">
            <a:xfrm>
              <a:off x="2481263" y="3684588"/>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00" name="Rectangle 48">
              <a:extLst>
                <a:ext uri="{FF2B5EF4-FFF2-40B4-BE49-F238E27FC236}">
                  <a16:creationId xmlns:a16="http://schemas.microsoft.com/office/drawing/2014/main" id="{A7E38990-B8D9-8246-A66F-434481E24D09}"/>
                </a:ext>
              </a:extLst>
            </p:cNvPr>
            <p:cNvSpPr>
              <a:spLocks noChangeArrowheads="1"/>
            </p:cNvSpPr>
            <p:nvPr/>
          </p:nvSpPr>
          <p:spPr bwMode="auto">
            <a:xfrm>
              <a:off x="1919288" y="340360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101" name="Rectangle 49">
              <a:extLst>
                <a:ext uri="{FF2B5EF4-FFF2-40B4-BE49-F238E27FC236}">
                  <a16:creationId xmlns:a16="http://schemas.microsoft.com/office/drawing/2014/main" id="{3C8A555C-943E-F44A-8951-20E78EE38C34}"/>
                </a:ext>
              </a:extLst>
            </p:cNvPr>
            <p:cNvSpPr>
              <a:spLocks noChangeArrowheads="1"/>
            </p:cNvSpPr>
            <p:nvPr/>
          </p:nvSpPr>
          <p:spPr bwMode="auto">
            <a:xfrm>
              <a:off x="2011363" y="350202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45102" name="Rectangle 50">
              <a:extLst>
                <a:ext uri="{FF2B5EF4-FFF2-40B4-BE49-F238E27FC236}">
                  <a16:creationId xmlns:a16="http://schemas.microsoft.com/office/drawing/2014/main" id="{410B72AB-6F3F-164E-9802-42F54CE61D9C}"/>
                </a:ext>
              </a:extLst>
            </p:cNvPr>
            <p:cNvSpPr>
              <a:spLocks noChangeArrowheads="1"/>
            </p:cNvSpPr>
            <p:nvPr/>
          </p:nvSpPr>
          <p:spPr bwMode="auto">
            <a:xfrm>
              <a:off x="1919288" y="368617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103" name="Rectangle 51">
              <a:extLst>
                <a:ext uri="{FF2B5EF4-FFF2-40B4-BE49-F238E27FC236}">
                  <a16:creationId xmlns:a16="http://schemas.microsoft.com/office/drawing/2014/main" id="{85F8F0FA-5875-A947-B471-E43640EF41F9}"/>
                </a:ext>
              </a:extLst>
            </p:cNvPr>
            <p:cNvSpPr>
              <a:spLocks noChangeArrowheads="1"/>
            </p:cNvSpPr>
            <p:nvPr/>
          </p:nvSpPr>
          <p:spPr bwMode="auto">
            <a:xfrm>
              <a:off x="2011363" y="378618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45104" name="Rectangle 52">
              <a:extLst>
                <a:ext uri="{FF2B5EF4-FFF2-40B4-BE49-F238E27FC236}">
                  <a16:creationId xmlns:a16="http://schemas.microsoft.com/office/drawing/2014/main" id="{86AB47BA-51B0-FC41-A4C3-F6D404C0DFD9}"/>
                </a:ext>
              </a:extLst>
            </p:cNvPr>
            <p:cNvSpPr>
              <a:spLocks noChangeArrowheads="1"/>
            </p:cNvSpPr>
            <p:nvPr/>
          </p:nvSpPr>
          <p:spPr bwMode="auto">
            <a:xfrm>
              <a:off x="3497263" y="35623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105" name="Rectangle 53">
              <a:extLst>
                <a:ext uri="{FF2B5EF4-FFF2-40B4-BE49-F238E27FC236}">
                  <a16:creationId xmlns:a16="http://schemas.microsoft.com/office/drawing/2014/main" id="{47EBD15F-1631-DC4F-BD8B-B1BF32E0A936}"/>
                </a:ext>
              </a:extLst>
            </p:cNvPr>
            <p:cNvSpPr>
              <a:spLocks noChangeArrowheads="1"/>
            </p:cNvSpPr>
            <p:nvPr/>
          </p:nvSpPr>
          <p:spPr bwMode="auto">
            <a:xfrm>
              <a:off x="3589338" y="366077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45106" name="Rectangle 54">
              <a:extLst>
                <a:ext uri="{FF2B5EF4-FFF2-40B4-BE49-F238E27FC236}">
                  <a16:creationId xmlns:a16="http://schemas.microsoft.com/office/drawing/2014/main" id="{CAA55B38-E9D5-1342-82F4-57949E8F9668}"/>
                </a:ext>
              </a:extLst>
            </p:cNvPr>
            <p:cNvSpPr>
              <a:spLocks noChangeArrowheads="1"/>
            </p:cNvSpPr>
            <p:nvPr/>
          </p:nvSpPr>
          <p:spPr bwMode="auto">
            <a:xfrm>
              <a:off x="3879850" y="35623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107" name="Rectangle 55">
              <a:extLst>
                <a:ext uri="{FF2B5EF4-FFF2-40B4-BE49-F238E27FC236}">
                  <a16:creationId xmlns:a16="http://schemas.microsoft.com/office/drawing/2014/main" id="{AFF3FA94-125B-074B-B128-80F8C1C222F7}"/>
                </a:ext>
              </a:extLst>
            </p:cNvPr>
            <p:cNvSpPr>
              <a:spLocks noChangeArrowheads="1"/>
            </p:cNvSpPr>
            <p:nvPr/>
          </p:nvSpPr>
          <p:spPr bwMode="auto">
            <a:xfrm>
              <a:off x="3973513" y="366077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45108" name="Rectangle 66">
              <a:extLst>
                <a:ext uri="{FF2B5EF4-FFF2-40B4-BE49-F238E27FC236}">
                  <a16:creationId xmlns:a16="http://schemas.microsoft.com/office/drawing/2014/main" id="{CC799EC2-B3C7-8B48-BCFD-EA91240B3F73}"/>
                </a:ext>
              </a:extLst>
            </p:cNvPr>
            <p:cNvSpPr>
              <a:spLocks noChangeArrowheads="1"/>
            </p:cNvSpPr>
            <p:nvPr/>
          </p:nvSpPr>
          <p:spPr bwMode="auto">
            <a:xfrm>
              <a:off x="3721100" y="3562350"/>
              <a:ext cx="1570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grpSp>
      <p:sp>
        <p:nvSpPr>
          <p:cNvPr id="45058" name="Rectangle 94">
            <a:extLst>
              <a:ext uri="{FF2B5EF4-FFF2-40B4-BE49-F238E27FC236}">
                <a16:creationId xmlns:a16="http://schemas.microsoft.com/office/drawing/2014/main" id="{73096635-4FAA-BA4F-BE49-3699AA52DA17}"/>
              </a:ext>
            </a:extLst>
          </p:cNvPr>
          <p:cNvSpPr>
            <a:spLocks noChangeArrowheads="1"/>
          </p:cNvSpPr>
          <p:nvPr/>
        </p:nvSpPr>
        <p:spPr bwMode="auto">
          <a:xfrm>
            <a:off x="4581525" y="4111626"/>
            <a:ext cx="1165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AND gate</a:t>
            </a:r>
            <a:r>
              <a:rPr lang="en-US" altLang="en-US" sz="1500" b="0">
                <a:solidFill>
                  <a:srgbClr val="000000"/>
                </a:solidFill>
                <a:latin typeface="Helvetica" pitchFamily="2" charset="0"/>
              </a:rPr>
              <a:t> </a:t>
            </a:r>
            <a:endParaRPr lang="en-US" altLang="en-US" b="0">
              <a:latin typeface="Times" pitchFamily="2" charset="0"/>
            </a:endParaRPr>
          </a:p>
        </p:txBody>
      </p:sp>
      <p:grpSp>
        <p:nvGrpSpPr>
          <p:cNvPr id="45059" name="Group 1">
            <a:extLst>
              <a:ext uri="{FF2B5EF4-FFF2-40B4-BE49-F238E27FC236}">
                <a16:creationId xmlns:a16="http://schemas.microsoft.com/office/drawing/2014/main" id="{038EA3C1-0BDC-0844-B95C-C96E9559FF49}"/>
              </a:ext>
            </a:extLst>
          </p:cNvPr>
          <p:cNvGrpSpPr>
            <a:grpSpLocks/>
          </p:cNvGrpSpPr>
          <p:nvPr/>
        </p:nvGrpSpPr>
        <p:grpSpPr bwMode="auto">
          <a:xfrm>
            <a:off x="1568450" y="2740026"/>
            <a:ext cx="1652588" cy="441325"/>
            <a:chOff x="654050" y="2740025"/>
            <a:chExt cx="1652268" cy="441325"/>
          </a:xfrm>
        </p:grpSpPr>
        <p:sp>
          <p:nvSpPr>
            <p:cNvPr id="45086" name="Rectangle 98">
              <a:extLst>
                <a:ext uri="{FF2B5EF4-FFF2-40B4-BE49-F238E27FC236}">
                  <a16:creationId xmlns:a16="http://schemas.microsoft.com/office/drawing/2014/main" id="{B1EB0E4E-B29C-C343-913F-C70A25ED813A}"/>
                </a:ext>
              </a:extLst>
            </p:cNvPr>
            <p:cNvSpPr>
              <a:spLocks noChangeArrowheads="1"/>
            </p:cNvSpPr>
            <p:nvPr/>
          </p:nvSpPr>
          <p:spPr bwMode="auto">
            <a:xfrm>
              <a:off x="2154237" y="2863850"/>
              <a:ext cx="1442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087" name="Line 16">
              <a:extLst>
                <a:ext uri="{FF2B5EF4-FFF2-40B4-BE49-F238E27FC236}">
                  <a16:creationId xmlns:a16="http://schemas.microsoft.com/office/drawing/2014/main" id="{A0092674-A44E-1F46-95D1-A7D25FCAB633}"/>
                </a:ext>
              </a:extLst>
            </p:cNvPr>
            <p:cNvSpPr>
              <a:spLocks noChangeShapeType="1"/>
            </p:cNvSpPr>
            <p:nvPr/>
          </p:nvSpPr>
          <p:spPr bwMode="auto">
            <a:xfrm flipH="1">
              <a:off x="1739900" y="2949575"/>
              <a:ext cx="2952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8" name="Line 17">
              <a:extLst>
                <a:ext uri="{FF2B5EF4-FFF2-40B4-BE49-F238E27FC236}">
                  <a16:creationId xmlns:a16="http://schemas.microsoft.com/office/drawing/2014/main" id="{8ADCAF19-D95B-314B-85EC-0DCE6C6EE33D}"/>
                </a:ext>
              </a:extLst>
            </p:cNvPr>
            <p:cNvSpPr>
              <a:spLocks noChangeShapeType="1"/>
            </p:cNvSpPr>
            <p:nvPr/>
          </p:nvSpPr>
          <p:spPr bwMode="auto">
            <a:xfrm>
              <a:off x="838200" y="2949575"/>
              <a:ext cx="312737"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9" name="Freeform 18">
              <a:extLst>
                <a:ext uri="{FF2B5EF4-FFF2-40B4-BE49-F238E27FC236}">
                  <a16:creationId xmlns:a16="http://schemas.microsoft.com/office/drawing/2014/main" id="{4E749ECC-7A5B-5D4F-A9A2-82B230849155}"/>
                </a:ext>
              </a:extLst>
            </p:cNvPr>
            <p:cNvSpPr>
              <a:spLocks/>
            </p:cNvSpPr>
            <p:nvPr/>
          </p:nvSpPr>
          <p:spPr bwMode="auto">
            <a:xfrm>
              <a:off x="1150937" y="2740025"/>
              <a:ext cx="442913" cy="441325"/>
            </a:xfrm>
            <a:custGeom>
              <a:avLst/>
              <a:gdLst>
                <a:gd name="T0" fmla="*/ 2147483646 w 556"/>
                <a:gd name="T1" fmla="*/ 2147483646 h 556"/>
                <a:gd name="T2" fmla="*/ 0 w 556"/>
                <a:gd name="T3" fmla="*/ 2147483646 h 556"/>
                <a:gd name="T4" fmla="*/ 0 w 556"/>
                <a:gd name="T5" fmla="*/ 0 h 556"/>
                <a:gd name="T6" fmla="*/ 2147483646 w 556"/>
                <a:gd name="T7" fmla="*/ 2147483646 h 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6" h="556">
                  <a:moveTo>
                    <a:pt x="556" y="265"/>
                  </a:moveTo>
                  <a:lnTo>
                    <a:pt x="0" y="556"/>
                  </a:lnTo>
                  <a:lnTo>
                    <a:pt x="0" y="0"/>
                  </a:lnTo>
                  <a:lnTo>
                    <a:pt x="556" y="265"/>
                  </a:lnTo>
                  <a:close/>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0" name="Freeform 19">
              <a:extLst>
                <a:ext uri="{FF2B5EF4-FFF2-40B4-BE49-F238E27FC236}">
                  <a16:creationId xmlns:a16="http://schemas.microsoft.com/office/drawing/2014/main" id="{A5832574-8BB5-7045-B156-F26BF6750C0B}"/>
                </a:ext>
              </a:extLst>
            </p:cNvPr>
            <p:cNvSpPr>
              <a:spLocks/>
            </p:cNvSpPr>
            <p:nvPr/>
          </p:nvSpPr>
          <p:spPr bwMode="auto">
            <a:xfrm>
              <a:off x="1612900" y="2890837"/>
              <a:ext cx="117475"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1" name="Rectangle 96">
              <a:extLst>
                <a:ext uri="{FF2B5EF4-FFF2-40B4-BE49-F238E27FC236}">
                  <a16:creationId xmlns:a16="http://schemas.microsoft.com/office/drawing/2014/main" id="{57E21378-AB4F-FD4C-8264-B67283CEFD59}"/>
                </a:ext>
              </a:extLst>
            </p:cNvPr>
            <p:cNvSpPr>
              <a:spLocks noChangeArrowheads="1"/>
            </p:cNvSpPr>
            <p:nvPr/>
          </p:nvSpPr>
          <p:spPr bwMode="auto">
            <a:xfrm>
              <a:off x="654050" y="2846387"/>
              <a:ext cx="1442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092" name="Line 97">
              <a:extLst>
                <a:ext uri="{FF2B5EF4-FFF2-40B4-BE49-F238E27FC236}">
                  <a16:creationId xmlns:a16="http://schemas.microsoft.com/office/drawing/2014/main" id="{E4F9FB79-D3DF-324D-8665-764FE6B1FEA5}"/>
                </a:ext>
              </a:extLst>
            </p:cNvPr>
            <p:cNvSpPr>
              <a:spLocks noChangeShapeType="1"/>
            </p:cNvSpPr>
            <p:nvPr/>
          </p:nvSpPr>
          <p:spPr bwMode="auto">
            <a:xfrm flipH="1">
              <a:off x="2169159" y="2865120"/>
              <a:ext cx="137159"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5060" name="Group 1">
            <a:extLst>
              <a:ext uri="{FF2B5EF4-FFF2-40B4-BE49-F238E27FC236}">
                <a16:creationId xmlns:a16="http://schemas.microsoft.com/office/drawing/2014/main" id="{3FEDD195-E365-FB48-AD56-D21A4A4B6D7A}"/>
              </a:ext>
            </a:extLst>
          </p:cNvPr>
          <p:cNvGrpSpPr>
            <a:grpSpLocks/>
          </p:cNvGrpSpPr>
          <p:nvPr/>
        </p:nvGrpSpPr>
        <p:grpSpPr bwMode="auto">
          <a:xfrm>
            <a:off x="4352926" y="2663826"/>
            <a:ext cx="2206339" cy="599619"/>
            <a:chOff x="1916113" y="752475"/>
            <a:chExt cx="2206339" cy="599619"/>
          </a:xfrm>
        </p:grpSpPr>
        <p:sp>
          <p:nvSpPr>
            <p:cNvPr id="45065" name="Freeform 10">
              <a:extLst>
                <a:ext uri="{FF2B5EF4-FFF2-40B4-BE49-F238E27FC236}">
                  <a16:creationId xmlns:a16="http://schemas.microsoft.com/office/drawing/2014/main" id="{EAB21E54-54A1-6041-B80B-9B0E441BBF5A}"/>
                </a:ext>
              </a:extLst>
            </p:cNvPr>
            <p:cNvSpPr>
              <a:spLocks/>
            </p:cNvSpPr>
            <p:nvPr/>
          </p:nvSpPr>
          <p:spPr bwMode="auto">
            <a:xfrm>
              <a:off x="3087688" y="993775"/>
              <a:ext cx="168275" cy="1588"/>
            </a:xfrm>
            <a:custGeom>
              <a:avLst/>
              <a:gdLst>
                <a:gd name="T0" fmla="*/ 2147483646 w 212"/>
                <a:gd name="T1" fmla="*/ 0 h 1588"/>
                <a:gd name="T2" fmla="*/ 0 w 212"/>
                <a:gd name="T3" fmla="*/ 0 h 1588"/>
                <a:gd name="T4" fmla="*/ 2147483646 w 212"/>
                <a:gd name="T5" fmla="*/ 0 h 1588"/>
                <a:gd name="T6" fmla="*/ 0 60000 65536"/>
                <a:gd name="T7" fmla="*/ 0 60000 65536"/>
                <a:gd name="T8" fmla="*/ 0 60000 65536"/>
              </a:gdLst>
              <a:ahLst/>
              <a:cxnLst>
                <a:cxn ang="T6">
                  <a:pos x="T0" y="T1"/>
                </a:cxn>
                <a:cxn ang="T7">
                  <a:pos x="T2" y="T3"/>
                </a:cxn>
                <a:cxn ang="T8">
                  <a:pos x="T4" y="T5"/>
                </a:cxn>
              </a:cxnLst>
              <a:rect l="0" t="0" r="r" b="b"/>
              <a:pathLst>
                <a:path w="212" h="1588">
                  <a:moveTo>
                    <a:pt x="212" y="0"/>
                  </a:moveTo>
                  <a:lnTo>
                    <a:pt x="0" y="0"/>
                  </a:lnTo>
                  <a:lnTo>
                    <a:pt x="212" y="0"/>
                  </a:lnTo>
                  <a:close/>
                </a:path>
              </a:pathLst>
            </a:custGeom>
            <a:solidFill>
              <a:srgbClr val="FFFFFF"/>
            </a:solidFill>
            <a:ln w="0">
              <a:solidFill>
                <a:srgbClr val="000000"/>
              </a:solidFill>
              <a:prstDash val="solid"/>
              <a:round/>
              <a:headEnd/>
              <a:tailEnd/>
            </a:ln>
          </p:spPr>
          <p:txBody>
            <a:bodyPr/>
            <a:lstStyle/>
            <a:p>
              <a:endParaRPr lang="en-US"/>
            </a:p>
          </p:txBody>
        </p:sp>
        <p:sp>
          <p:nvSpPr>
            <p:cNvPr id="45066" name="Line 11">
              <a:extLst>
                <a:ext uri="{FF2B5EF4-FFF2-40B4-BE49-F238E27FC236}">
                  <a16:creationId xmlns:a16="http://schemas.microsoft.com/office/drawing/2014/main" id="{FCB4F582-7155-5C4E-B5BD-31D41389A33F}"/>
                </a:ext>
              </a:extLst>
            </p:cNvPr>
            <p:cNvSpPr>
              <a:spLocks noChangeShapeType="1"/>
            </p:cNvSpPr>
            <p:nvPr/>
          </p:nvSpPr>
          <p:spPr bwMode="auto">
            <a:xfrm flipH="1">
              <a:off x="3087686" y="984250"/>
              <a:ext cx="281941" cy="1111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7" name="Freeform 12">
              <a:extLst>
                <a:ext uri="{FF2B5EF4-FFF2-40B4-BE49-F238E27FC236}">
                  <a16:creationId xmlns:a16="http://schemas.microsoft.com/office/drawing/2014/main" id="{1EABFCEE-2CDB-794B-A7DF-58099DFF2C2E}"/>
                </a:ext>
              </a:extLst>
            </p:cNvPr>
            <p:cNvSpPr>
              <a:spLocks/>
            </p:cNvSpPr>
            <p:nvPr/>
          </p:nvSpPr>
          <p:spPr bwMode="auto">
            <a:xfrm>
              <a:off x="2205038" y="1162050"/>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8" name="Line 13">
              <a:extLst>
                <a:ext uri="{FF2B5EF4-FFF2-40B4-BE49-F238E27FC236}">
                  <a16:creationId xmlns:a16="http://schemas.microsoft.com/office/drawing/2014/main" id="{B36B2B85-1800-434F-9CD0-3858B173A829}"/>
                </a:ext>
              </a:extLst>
            </p:cNvPr>
            <p:cNvSpPr>
              <a:spLocks noChangeShapeType="1"/>
            </p:cNvSpPr>
            <p:nvPr/>
          </p:nvSpPr>
          <p:spPr bwMode="auto">
            <a:xfrm flipH="1">
              <a:off x="2205038" y="1162050"/>
              <a:ext cx="295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9" name="Freeform 14">
              <a:extLst>
                <a:ext uri="{FF2B5EF4-FFF2-40B4-BE49-F238E27FC236}">
                  <a16:creationId xmlns:a16="http://schemas.microsoft.com/office/drawing/2014/main" id="{65A75595-80F3-7140-AB19-DD65C751E350}"/>
                </a:ext>
              </a:extLst>
            </p:cNvPr>
            <p:cNvSpPr>
              <a:spLocks/>
            </p:cNvSpPr>
            <p:nvPr/>
          </p:nvSpPr>
          <p:spPr bwMode="auto">
            <a:xfrm>
              <a:off x="2205038" y="847725"/>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0" name="Line 15">
              <a:extLst>
                <a:ext uri="{FF2B5EF4-FFF2-40B4-BE49-F238E27FC236}">
                  <a16:creationId xmlns:a16="http://schemas.microsoft.com/office/drawing/2014/main" id="{59FFD86C-9DC8-664A-9766-05C57A235C18}"/>
                </a:ext>
              </a:extLst>
            </p:cNvPr>
            <p:cNvSpPr>
              <a:spLocks noChangeShapeType="1"/>
            </p:cNvSpPr>
            <p:nvPr/>
          </p:nvSpPr>
          <p:spPr bwMode="auto">
            <a:xfrm flipH="1">
              <a:off x="2205038" y="847725"/>
              <a:ext cx="295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1" name="Rectangle 73">
              <a:extLst>
                <a:ext uri="{FF2B5EF4-FFF2-40B4-BE49-F238E27FC236}">
                  <a16:creationId xmlns:a16="http://schemas.microsoft.com/office/drawing/2014/main" id="{33D92FD3-9220-9F43-9A67-F0C5A2E3210E}"/>
                </a:ext>
              </a:extLst>
            </p:cNvPr>
            <p:cNvSpPr>
              <a:spLocks noChangeArrowheads="1"/>
            </p:cNvSpPr>
            <p:nvPr/>
          </p:nvSpPr>
          <p:spPr bwMode="auto">
            <a:xfrm>
              <a:off x="1916113" y="75247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072" name="Rectangle 74">
              <a:extLst>
                <a:ext uri="{FF2B5EF4-FFF2-40B4-BE49-F238E27FC236}">
                  <a16:creationId xmlns:a16="http://schemas.microsoft.com/office/drawing/2014/main" id="{B14AC433-4EE7-B54A-8408-D611F72F1241}"/>
                </a:ext>
              </a:extLst>
            </p:cNvPr>
            <p:cNvSpPr>
              <a:spLocks noChangeArrowheads="1"/>
            </p:cNvSpPr>
            <p:nvPr/>
          </p:nvSpPr>
          <p:spPr bwMode="auto">
            <a:xfrm>
              <a:off x="2008188" y="85248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45073" name="Rectangle 75">
              <a:extLst>
                <a:ext uri="{FF2B5EF4-FFF2-40B4-BE49-F238E27FC236}">
                  <a16:creationId xmlns:a16="http://schemas.microsoft.com/office/drawing/2014/main" id="{4A47A3C2-615E-7F4B-883E-2494AF1748E7}"/>
                </a:ext>
              </a:extLst>
            </p:cNvPr>
            <p:cNvSpPr>
              <a:spLocks noChangeArrowheads="1"/>
            </p:cNvSpPr>
            <p:nvPr/>
          </p:nvSpPr>
          <p:spPr bwMode="auto">
            <a:xfrm>
              <a:off x="1916113" y="1036638"/>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074" name="Rectangle 76">
              <a:extLst>
                <a:ext uri="{FF2B5EF4-FFF2-40B4-BE49-F238E27FC236}">
                  <a16:creationId xmlns:a16="http://schemas.microsoft.com/office/drawing/2014/main" id="{F261B815-C97B-8D48-9B34-C3951424172B}"/>
                </a:ext>
              </a:extLst>
            </p:cNvPr>
            <p:cNvSpPr>
              <a:spLocks noChangeArrowheads="1"/>
            </p:cNvSpPr>
            <p:nvPr/>
          </p:nvSpPr>
          <p:spPr bwMode="auto">
            <a:xfrm>
              <a:off x="2008188" y="1136650"/>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45075" name="Rectangle 77">
              <a:extLst>
                <a:ext uri="{FF2B5EF4-FFF2-40B4-BE49-F238E27FC236}">
                  <a16:creationId xmlns:a16="http://schemas.microsoft.com/office/drawing/2014/main" id="{04435BAE-3116-F845-A138-1FF94AA5573F}"/>
                </a:ext>
              </a:extLst>
            </p:cNvPr>
            <p:cNvSpPr>
              <a:spLocks noChangeArrowheads="1"/>
            </p:cNvSpPr>
            <p:nvPr/>
          </p:nvSpPr>
          <p:spPr bwMode="auto">
            <a:xfrm>
              <a:off x="3497263" y="88582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076" name="Rectangle 78">
              <a:extLst>
                <a:ext uri="{FF2B5EF4-FFF2-40B4-BE49-F238E27FC236}">
                  <a16:creationId xmlns:a16="http://schemas.microsoft.com/office/drawing/2014/main" id="{C4946EBC-7A7D-EA4E-94C0-AD0EDEEAC91C}"/>
                </a:ext>
              </a:extLst>
            </p:cNvPr>
            <p:cNvSpPr>
              <a:spLocks noChangeArrowheads="1"/>
            </p:cNvSpPr>
            <p:nvPr/>
          </p:nvSpPr>
          <p:spPr bwMode="auto">
            <a:xfrm>
              <a:off x="3587750" y="98583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45077" name="Rectangle 79">
              <a:extLst>
                <a:ext uri="{FF2B5EF4-FFF2-40B4-BE49-F238E27FC236}">
                  <a16:creationId xmlns:a16="http://schemas.microsoft.com/office/drawing/2014/main" id="{D7232132-9FA6-5849-8674-BDE3C9A171A9}"/>
                </a:ext>
              </a:extLst>
            </p:cNvPr>
            <p:cNvSpPr>
              <a:spLocks noChangeArrowheads="1"/>
            </p:cNvSpPr>
            <p:nvPr/>
          </p:nvSpPr>
          <p:spPr bwMode="auto">
            <a:xfrm>
              <a:off x="3894138" y="88582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5078" name="Rectangle 80">
              <a:extLst>
                <a:ext uri="{FF2B5EF4-FFF2-40B4-BE49-F238E27FC236}">
                  <a16:creationId xmlns:a16="http://schemas.microsoft.com/office/drawing/2014/main" id="{921349D6-A832-524F-87A8-BE9B27889CC7}"/>
                </a:ext>
              </a:extLst>
            </p:cNvPr>
            <p:cNvSpPr>
              <a:spLocks noChangeArrowheads="1"/>
            </p:cNvSpPr>
            <p:nvPr/>
          </p:nvSpPr>
          <p:spPr bwMode="auto">
            <a:xfrm>
              <a:off x="3987800" y="98583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45079" name="Rectangle 83">
              <a:extLst>
                <a:ext uri="{FF2B5EF4-FFF2-40B4-BE49-F238E27FC236}">
                  <a16:creationId xmlns:a16="http://schemas.microsoft.com/office/drawing/2014/main" id="{FA025E61-132A-EC4B-B744-D972FDC3C6B1}"/>
                </a:ext>
              </a:extLst>
            </p:cNvPr>
            <p:cNvSpPr>
              <a:spLocks noChangeArrowheads="1"/>
            </p:cNvSpPr>
            <p:nvPr/>
          </p:nvSpPr>
          <p:spPr bwMode="auto">
            <a:xfrm>
              <a:off x="3682604" y="890429"/>
              <a:ext cx="205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0">
                  <a:solidFill>
                    <a:srgbClr val="000000"/>
                  </a:solidFill>
                  <a:latin typeface="Symbol" pitchFamily="2" charset="2"/>
                </a:rPr>
                <a:t>×</a:t>
              </a:r>
              <a:r>
                <a:rPr lang="en-US" altLang="en-US" sz="1600" b="0">
                  <a:solidFill>
                    <a:srgbClr val="000000"/>
                  </a:solidFill>
                  <a:latin typeface="Symbol" pitchFamily="2" charset="2"/>
                </a:rPr>
                <a:t> </a:t>
              </a:r>
              <a:endParaRPr lang="en-US" altLang="en-US" b="0">
                <a:latin typeface="Times" pitchFamily="2" charset="0"/>
              </a:endParaRPr>
            </a:p>
          </p:txBody>
        </p:sp>
        <p:grpSp>
          <p:nvGrpSpPr>
            <p:cNvPr id="45080" name="Group 110">
              <a:extLst>
                <a:ext uri="{FF2B5EF4-FFF2-40B4-BE49-F238E27FC236}">
                  <a16:creationId xmlns:a16="http://schemas.microsoft.com/office/drawing/2014/main" id="{5C50206D-63F8-5F48-B451-572106CC4396}"/>
                </a:ext>
              </a:extLst>
            </p:cNvPr>
            <p:cNvGrpSpPr>
              <a:grpSpLocks/>
            </p:cNvGrpSpPr>
            <p:nvPr/>
          </p:nvGrpSpPr>
          <p:grpSpPr bwMode="auto">
            <a:xfrm>
              <a:off x="2500313" y="754063"/>
              <a:ext cx="577850" cy="482600"/>
              <a:chOff x="3435" y="821"/>
              <a:chExt cx="421" cy="354"/>
            </a:xfrm>
          </p:grpSpPr>
          <p:sp>
            <p:nvSpPr>
              <p:cNvPr id="45081" name="Line 111">
                <a:extLst>
                  <a:ext uri="{FF2B5EF4-FFF2-40B4-BE49-F238E27FC236}">
                    <a16:creationId xmlns:a16="http://schemas.microsoft.com/office/drawing/2014/main" id="{986EE1F5-2527-F543-BB56-C74893E88713}"/>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2" name="Line 112">
                <a:extLst>
                  <a:ext uri="{FF2B5EF4-FFF2-40B4-BE49-F238E27FC236}">
                    <a16:creationId xmlns:a16="http://schemas.microsoft.com/office/drawing/2014/main" id="{D44BA816-021B-954B-B793-D9B3A836ED1C}"/>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3" name="Arc 113">
                <a:extLst>
                  <a:ext uri="{FF2B5EF4-FFF2-40B4-BE49-F238E27FC236}">
                    <a16:creationId xmlns:a16="http://schemas.microsoft.com/office/drawing/2014/main" id="{CF73815C-8C83-7F4C-8011-69E23DC595FF}"/>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4" name="Arc 114">
                <a:extLst>
                  <a:ext uri="{FF2B5EF4-FFF2-40B4-BE49-F238E27FC236}">
                    <a16:creationId xmlns:a16="http://schemas.microsoft.com/office/drawing/2014/main" id="{178469CC-8E43-3C45-8AB3-32AFE11EC852}"/>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5" name="Line 115">
                <a:extLst>
                  <a:ext uri="{FF2B5EF4-FFF2-40B4-BE49-F238E27FC236}">
                    <a16:creationId xmlns:a16="http://schemas.microsoft.com/office/drawing/2014/main" id="{71538AAD-03FE-5943-95E5-2CE3B129BE25}"/>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25" name="Rectangle 2">
            <a:extLst>
              <a:ext uri="{FF2B5EF4-FFF2-40B4-BE49-F238E27FC236}">
                <a16:creationId xmlns:a16="http://schemas.microsoft.com/office/drawing/2014/main" id="{18B8026C-656F-4B4E-ADAE-53E151CB58BD}"/>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The Three Basic Logic Gates</a:t>
            </a:r>
            <a:endParaRPr lang="en-US" sz="2800" dirty="0">
              <a:cs typeface="+mj-cs"/>
            </a:endParaRPr>
          </a:p>
        </p:txBody>
      </p:sp>
      <p:sp>
        <p:nvSpPr>
          <p:cNvPr id="45062" name="TextBox 125">
            <a:extLst>
              <a:ext uri="{FF2B5EF4-FFF2-40B4-BE49-F238E27FC236}">
                <a16:creationId xmlns:a16="http://schemas.microsoft.com/office/drawing/2014/main" id="{92594129-90E6-BF40-8EAC-A6943D2827C0}"/>
              </a:ext>
            </a:extLst>
          </p:cNvPr>
          <p:cNvSpPr txBox="1">
            <a:spLocks noChangeArrowheads="1"/>
          </p:cNvSpPr>
          <p:nvPr/>
        </p:nvSpPr>
        <p:spPr bwMode="auto">
          <a:xfrm>
            <a:off x="7570788" y="6477001"/>
            <a:ext cx="246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2.8 from the textbook ]</a:t>
            </a:r>
          </a:p>
        </p:txBody>
      </p:sp>
      <p:sp>
        <p:nvSpPr>
          <p:cNvPr id="45063" name="Rectangle 94">
            <a:extLst>
              <a:ext uri="{FF2B5EF4-FFF2-40B4-BE49-F238E27FC236}">
                <a16:creationId xmlns:a16="http://schemas.microsoft.com/office/drawing/2014/main" id="{96F348FC-C7B3-D849-A8DA-28F7CB52C263}"/>
              </a:ext>
            </a:extLst>
          </p:cNvPr>
          <p:cNvSpPr>
            <a:spLocks noChangeArrowheads="1"/>
          </p:cNvSpPr>
          <p:nvPr/>
        </p:nvSpPr>
        <p:spPr bwMode="auto">
          <a:xfrm>
            <a:off x="7877175" y="4187826"/>
            <a:ext cx="1006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OR gate</a:t>
            </a:r>
            <a:r>
              <a:rPr lang="en-US" altLang="en-US" sz="1500" b="0">
                <a:solidFill>
                  <a:srgbClr val="000000"/>
                </a:solidFill>
                <a:latin typeface="Helvetica" pitchFamily="2" charset="0"/>
              </a:rPr>
              <a:t> </a:t>
            </a:r>
            <a:endParaRPr lang="en-US" altLang="en-US" b="0">
              <a:latin typeface="Times" pitchFamily="2" charset="0"/>
            </a:endParaRPr>
          </a:p>
        </p:txBody>
      </p:sp>
      <p:sp>
        <p:nvSpPr>
          <p:cNvPr id="45064" name="Rectangle 94">
            <a:extLst>
              <a:ext uri="{FF2B5EF4-FFF2-40B4-BE49-F238E27FC236}">
                <a16:creationId xmlns:a16="http://schemas.microsoft.com/office/drawing/2014/main" id="{E85DA051-315C-A145-91EC-B782373BC096}"/>
              </a:ext>
            </a:extLst>
          </p:cNvPr>
          <p:cNvSpPr>
            <a:spLocks noChangeArrowheads="1"/>
          </p:cNvSpPr>
          <p:nvPr/>
        </p:nvSpPr>
        <p:spPr bwMode="auto">
          <a:xfrm>
            <a:off x="1752600" y="4114801"/>
            <a:ext cx="11592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NOT gate</a:t>
            </a:r>
            <a:r>
              <a:rPr lang="en-US" altLang="en-US" sz="1500" b="0">
                <a:solidFill>
                  <a:srgbClr val="000000"/>
                </a:solidFill>
                <a:latin typeface="Helvetica" pitchFamily="2" charset="0"/>
              </a:rPr>
              <a:t> </a:t>
            </a:r>
            <a:endParaRPr lang="en-US" altLang="en-US" b="0">
              <a:latin typeface="Times" pitchFamily="2"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5110065D-D8D7-1547-AA53-74EB5792E675}"/>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NOT</a:t>
            </a:r>
            <a:endParaRPr lang="en-US" sz="2800" dirty="0">
              <a:cs typeface="+mj-cs"/>
            </a:endParaRPr>
          </a:p>
        </p:txBody>
      </p:sp>
      <p:grpSp>
        <p:nvGrpSpPr>
          <p:cNvPr id="46082" name="Group 1">
            <a:extLst>
              <a:ext uri="{FF2B5EF4-FFF2-40B4-BE49-F238E27FC236}">
                <a16:creationId xmlns:a16="http://schemas.microsoft.com/office/drawing/2014/main" id="{088394CE-1E41-CD48-8013-825905DD5A74}"/>
              </a:ext>
            </a:extLst>
          </p:cNvPr>
          <p:cNvGrpSpPr>
            <a:grpSpLocks/>
          </p:cNvGrpSpPr>
          <p:nvPr/>
        </p:nvGrpSpPr>
        <p:grpSpPr bwMode="auto">
          <a:xfrm>
            <a:off x="2438400" y="3124201"/>
            <a:ext cx="1646238" cy="441325"/>
            <a:chOff x="1524000" y="3124200"/>
            <a:chExt cx="1646732" cy="441325"/>
          </a:xfrm>
        </p:grpSpPr>
        <p:sp>
          <p:nvSpPr>
            <p:cNvPr id="46093" name="Line 16">
              <a:extLst>
                <a:ext uri="{FF2B5EF4-FFF2-40B4-BE49-F238E27FC236}">
                  <a16:creationId xmlns:a16="http://schemas.microsoft.com/office/drawing/2014/main" id="{0D781534-89DB-C24E-ACB9-73CB38A928CD}"/>
                </a:ext>
              </a:extLst>
            </p:cNvPr>
            <p:cNvSpPr>
              <a:spLocks noChangeShapeType="1"/>
            </p:cNvSpPr>
            <p:nvPr/>
          </p:nvSpPr>
          <p:spPr bwMode="auto">
            <a:xfrm flipH="1">
              <a:off x="2609850" y="3333750"/>
              <a:ext cx="2952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4" name="Line 17">
              <a:extLst>
                <a:ext uri="{FF2B5EF4-FFF2-40B4-BE49-F238E27FC236}">
                  <a16:creationId xmlns:a16="http://schemas.microsoft.com/office/drawing/2014/main" id="{A53CA3AB-E344-1B43-BA37-25145BE18FC4}"/>
                </a:ext>
              </a:extLst>
            </p:cNvPr>
            <p:cNvSpPr>
              <a:spLocks noChangeShapeType="1"/>
            </p:cNvSpPr>
            <p:nvPr/>
          </p:nvSpPr>
          <p:spPr bwMode="auto">
            <a:xfrm>
              <a:off x="1708150" y="3333750"/>
              <a:ext cx="312737"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5" name="Freeform 18">
              <a:extLst>
                <a:ext uri="{FF2B5EF4-FFF2-40B4-BE49-F238E27FC236}">
                  <a16:creationId xmlns:a16="http://schemas.microsoft.com/office/drawing/2014/main" id="{354D086F-3CD4-6746-BD93-CC1AA2DD120A}"/>
                </a:ext>
              </a:extLst>
            </p:cNvPr>
            <p:cNvSpPr>
              <a:spLocks/>
            </p:cNvSpPr>
            <p:nvPr/>
          </p:nvSpPr>
          <p:spPr bwMode="auto">
            <a:xfrm>
              <a:off x="2020887" y="3124200"/>
              <a:ext cx="442913" cy="441325"/>
            </a:xfrm>
            <a:custGeom>
              <a:avLst/>
              <a:gdLst>
                <a:gd name="T0" fmla="*/ 2147483646 w 556"/>
                <a:gd name="T1" fmla="*/ 2147483646 h 556"/>
                <a:gd name="T2" fmla="*/ 0 w 556"/>
                <a:gd name="T3" fmla="*/ 2147483646 h 556"/>
                <a:gd name="T4" fmla="*/ 0 w 556"/>
                <a:gd name="T5" fmla="*/ 0 h 556"/>
                <a:gd name="T6" fmla="*/ 2147483646 w 556"/>
                <a:gd name="T7" fmla="*/ 2147483646 h 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6" h="556">
                  <a:moveTo>
                    <a:pt x="556" y="265"/>
                  </a:moveTo>
                  <a:lnTo>
                    <a:pt x="0" y="556"/>
                  </a:lnTo>
                  <a:lnTo>
                    <a:pt x="0" y="0"/>
                  </a:lnTo>
                  <a:lnTo>
                    <a:pt x="556" y="265"/>
                  </a:lnTo>
                  <a:close/>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6" name="Freeform 19">
              <a:extLst>
                <a:ext uri="{FF2B5EF4-FFF2-40B4-BE49-F238E27FC236}">
                  <a16:creationId xmlns:a16="http://schemas.microsoft.com/office/drawing/2014/main" id="{D534E3D1-2B87-5848-8E1F-0DE0D0AA1CF5}"/>
                </a:ext>
              </a:extLst>
            </p:cNvPr>
            <p:cNvSpPr>
              <a:spLocks/>
            </p:cNvSpPr>
            <p:nvPr/>
          </p:nvSpPr>
          <p:spPr bwMode="auto">
            <a:xfrm>
              <a:off x="2482850" y="3275012"/>
              <a:ext cx="117475"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7" name="Rectangle 96">
              <a:extLst>
                <a:ext uri="{FF2B5EF4-FFF2-40B4-BE49-F238E27FC236}">
                  <a16:creationId xmlns:a16="http://schemas.microsoft.com/office/drawing/2014/main" id="{169B927C-4FD9-B64F-B030-527D53E633D9}"/>
                </a:ext>
              </a:extLst>
            </p:cNvPr>
            <p:cNvSpPr>
              <a:spLocks noChangeArrowheads="1"/>
            </p:cNvSpPr>
            <p:nvPr/>
          </p:nvSpPr>
          <p:spPr bwMode="auto">
            <a:xfrm>
              <a:off x="1524000" y="3230562"/>
              <a:ext cx="1443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6098" name="Line 97">
              <a:extLst>
                <a:ext uri="{FF2B5EF4-FFF2-40B4-BE49-F238E27FC236}">
                  <a16:creationId xmlns:a16="http://schemas.microsoft.com/office/drawing/2014/main" id="{1CAE2E2D-AC81-E34D-8E6C-360848DDE1ED}"/>
                </a:ext>
              </a:extLst>
            </p:cNvPr>
            <p:cNvSpPr>
              <a:spLocks noChangeShapeType="1"/>
            </p:cNvSpPr>
            <p:nvPr/>
          </p:nvSpPr>
          <p:spPr bwMode="auto">
            <a:xfrm flipH="1">
              <a:off x="2995387" y="3200400"/>
              <a:ext cx="17534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9" name="Rectangle 98">
              <a:extLst>
                <a:ext uri="{FF2B5EF4-FFF2-40B4-BE49-F238E27FC236}">
                  <a16:creationId xmlns:a16="http://schemas.microsoft.com/office/drawing/2014/main" id="{4F1BD75C-A6BE-0741-9046-D88BEB9FE647}"/>
                </a:ext>
              </a:extLst>
            </p:cNvPr>
            <p:cNvSpPr>
              <a:spLocks noChangeArrowheads="1"/>
            </p:cNvSpPr>
            <p:nvPr/>
          </p:nvSpPr>
          <p:spPr bwMode="auto">
            <a:xfrm>
              <a:off x="2996405" y="3219450"/>
              <a:ext cx="1443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grpSp>
      <p:grpSp>
        <p:nvGrpSpPr>
          <p:cNvPr id="46083" name="Group 13">
            <a:extLst>
              <a:ext uri="{FF2B5EF4-FFF2-40B4-BE49-F238E27FC236}">
                <a16:creationId xmlns:a16="http://schemas.microsoft.com/office/drawing/2014/main" id="{5135AD79-7CAB-814A-A8D5-A9F8EAB2190E}"/>
              </a:ext>
            </a:extLst>
          </p:cNvPr>
          <p:cNvGrpSpPr>
            <a:grpSpLocks/>
          </p:cNvGrpSpPr>
          <p:nvPr/>
        </p:nvGrpSpPr>
        <p:grpSpPr bwMode="auto">
          <a:xfrm>
            <a:off x="6629400" y="2590800"/>
            <a:ext cx="1600200" cy="1676400"/>
            <a:chOff x="5715000" y="2590800"/>
            <a:chExt cx="1600200" cy="1676400"/>
          </a:xfrm>
        </p:grpSpPr>
        <p:cxnSp>
          <p:nvCxnSpPr>
            <p:cNvPr id="46084" name="Straight Connector 4">
              <a:extLst>
                <a:ext uri="{FF2B5EF4-FFF2-40B4-BE49-F238E27FC236}">
                  <a16:creationId xmlns:a16="http://schemas.microsoft.com/office/drawing/2014/main" id="{75501F97-FE4D-2F47-9648-B9DAA96C9F4F}"/>
                </a:ext>
              </a:extLst>
            </p:cNvPr>
            <p:cNvCxnSpPr>
              <a:cxnSpLocks noChangeShapeType="1"/>
            </p:cNvCxnSpPr>
            <p:nvPr/>
          </p:nvCxnSpPr>
          <p:spPr bwMode="auto">
            <a:xfrm>
              <a:off x="6553200" y="2743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6085" name="Straight Connector 6">
              <a:extLst>
                <a:ext uri="{FF2B5EF4-FFF2-40B4-BE49-F238E27FC236}">
                  <a16:creationId xmlns:a16="http://schemas.microsoft.com/office/drawing/2014/main" id="{83421CB3-7C13-0F49-B104-89B5064181D0}"/>
                </a:ext>
              </a:extLst>
            </p:cNvPr>
            <p:cNvCxnSpPr>
              <a:cxnSpLocks noChangeShapeType="1"/>
            </p:cNvCxnSpPr>
            <p:nvPr/>
          </p:nvCxnSpPr>
          <p:spPr bwMode="auto">
            <a:xfrm>
              <a:off x="5715000" y="31242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6086" name="TextBox 9">
              <a:extLst>
                <a:ext uri="{FF2B5EF4-FFF2-40B4-BE49-F238E27FC236}">
                  <a16:creationId xmlns:a16="http://schemas.microsoft.com/office/drawing/2014/main" id="{3EDB2C14-DF34-C640-8ABA-F1690855D1CA}"/>
                </a:ext>
              </a:extLst>
            </p:cNvPr>
            <p:cNvSpPr txBox="1">
              <a:spLocks noChangeArrowheads="1"/>
            </p:cNvSpPr>
            <p:nvPr/>
          </p:nvSpPr>
          <p:spPr bwMode="auto">
            <a:xfrm>
              <a:off x="5943600" y="2590800"/>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0" i="1">
                  <a:latin typeface="Times" pitchFamily="2" charset="0"/>
                </a:rPr>
                <a:t>x</a:t>
              </a:r>
            </a:p>
          </p:txBody>
        </p:sp>
        <p:sp>
          <p:nvSpPr>
            <p:cNvPr id="46087" name="TextBox 74">
              <a:extLst>
                <a:ext uri="{FF2B5EF4-FFF2-40B4-BE49-F238E27FC236}">
                  <a16:creationId xmlns:a16="http://schemas.microsoft.com/office/drawing/2014/main" id="{BDFB6DE5-2BED-9B4C-89BC-8B5BD0C0242B}"/>
                </a:ext>
              </a:extLst>
            </p:cNvPr>
            <p:cNvSpPr txBox="1">
              <a:spLocks noChangeArrowheads="1"/>
            </p:cNvSpPr>
            <p:nvPr/>
          </p:nvSpPr>
          <p:spPr bwMode="auto">
            <a:xfrm>
              <a:off x="6798705" y="2590800"/>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0" i="1">
                  <a:latin typeface="Times" pitchFamily="2" charset="0"/>
                </a:rPr>
                <a:t>x</a:t>
              </a:r>
            </a:p>
          </p:txBody>
        </p:sp>
        <p:cxnSp>
          <p:nvCxnSpPr>
            <p:cNvPr id="46088" name="Straight Connector 11">
              <a:extLst>
                <a:ext uri="{FF2B5EF4-FFF2-40B4-BE49-F238E27FC236}">
                  <a16:creationId xmlns:a16="http://schemas.microsoft.com/office/drawing/2014/main" id="{CCA1CB92-122C-864E-84F8-976DC3654A63}"/>
                </a:ext>
              </a:extLst>
            </p:cNvPr>
            <p:cNvCxnSpPr>
              <a:cxnSpLocks noChangeShapeType="1"/>
            </p:cNvCxnSpPr>
            <p:nvPr/>
          </p:nvCxnSpPr>
          <p:spPr bwMode="auto">
            <a:xfrm>
              <a:off x="6858000" y="2743200"/>
              <a:ext cx="2286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46089" name="TextBox 77">
              <a:extLst>
                <a:ext uri="{FF2B5EF4-FFF2-40B4-BE49-F238E27FC236}">
                  <a16:creationId xmlns:a16="http://schemas.microsoft.com/office/drawing/2014/main" id="{296DB084-8553-C44F-9D28-C057204EF014}"/>
                </a:ext>
              </a:extLst>
            </p:cNvPr>
            <p:cNvSpPr txBox="1">
              <a:spLocks noChangeArrowheads="1"/>
            </p:cNvSpPr>
            <p:nvPr/>
          </p:nvSpPr>
          <p:spPr bwMode="auto">
            <a:xfrm>
              <a:off x="5943600" y="321058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0">
                  <a:latin typeface="Times" pitchFamily="2" charset="0"/>
                </a:rPr>
                <a:t>0</a:t>
              </a:r>
            </a:p>
          </p:txBody>
        </p:sp>
        <p:sp>
          <p:nvSpPr>
            <p:cNvPr id="46090" name="TextBox 78">
              <a:extLst>
                <a:ext uri="{FF2B5EF4-FFF2-40B4-BE49-F238E27FC236}">
                  <a16:creationId xmlns:a16="http://schemas.microsoft.com/office/drawing/2014/main" id="{F067CD72-E11B-7E40-8411-BDD78B2A5C0C}"/>
                </a:ext>
              </a:extLst>
            </p:cNvPr>
            <p:cNvSpPr txBox="1">
              <a:spLocks noChangeArrowheads="1"/>
            </p:cNvSpPr>
            <p:nvPr/>
          </p:nvSpPr>
          <p:spPr bwMode="auto">
            <a:xfrm>
              <a:off x="5943600" y="374398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0">
                  <a:latin typeface="Times" pitchFamily="2" charset="0"/>
                </a:rPr>
                <a:t>1</a:t>
              </a:r>
            </a:p>
          </p:txBody>
        </p:sp>
        <p:sp>
          <p:nvSpPr>
            <p:cNvPr id="46091" name="TextBox 80">
              <a:extLst>
                <a:ext uri="{FF2B5EF4-FFF2-40B4-BE49-F238E27FC236}">
                  <a16:creationId xmlns:a16="http://schemas.microsoft.com/office/drawing/2014/main" id="{172CC1A8-6C34-4B42-9819-861B4D226711}"/>
                </a:ext>
              </a:extLst>
            </p:cNvPr>
            <p:cNvSpPr txBox="1">
              <a:spLocks noChangeArrowheads="1"/>
            </p:cNvSpPr>
            <p:nvPr/>
          </p:nvSpPr>
          <p:spPr bwMode="auto">
            <a:xfrm>
              <a:off x="6798598" y="320040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0">
                  <a:latin typeface="Times" pitchFamily="2" charset="0"/>
                </a:rPr>
                <a:t>1</a:t>
              </a:r>
            </a:p>
          </p:txBody>
        </p:sp>
        <p:sp>
          <p:nvSpPr>
            <p:cNvPr id="46092" name="TextBox 81">
              <a:extLst>
                <a:ext uri="{FF2B5EF4-FFF2-40B4-BE49-F238E27FC236}">
                  <a16:creationId xmlns:a16="http://schemas.microsoft.com/office/drawing/2014/main" id="{F1B0B3E5-7618-3D48-B5C9-1DF8B3C646FF}"/>
                </a:ext>
              </a:extLst>
            </p:cNvPr>
            <p:cNvSpPr txBox="1">
              <a:spLocks noChangeArrowheads="1"/>
            </p:cNvSpPr>
            <p:nvPr/>
          </p:nvSpPr>
          <p:spPr bwMode="auto">
            <a:xfrm>
              <a:off x="6798598" y="373380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0">
                  <a:latin typeface="Times" pitchFamily="2" charset="0"/>
                </a:rPr>
                <a:t>0</a:t>
              </a:r>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1">
            <a:extLst>
              <a:ext uri="{FF2B5EF4-FFF2-40B4-BE49-F238E27FC236}">
                <a16:creationId xmlns:a16="http://schemas.microsoft.com/office/drawing/2014/main" id="{72F0C27E-E447-8F4D-96EF-CAFC32CADB97}"/>
              </a:ext>
            </a:extLst>
          </p:cNvPr>
          <p:cNvGrpSpPr>
            <a:grpSpLocks/>
          </p:cNvGrpSpPr>
          <p:nvPr/>
        </p:nvGrpSpPr>
        <p:grpSpPr bwMode="auto">
          <a:xfrm>
            <a:off x="1828800" y="3124201"/>
            <a:ext cx="2215864" cy="599619"/>
            <a:chOff x="914400" y="3124200"/>
            <a:chExt cx="2215864" cy="599619"/>
          </a:xfrm>
        </p:grpSpPr>
        <p:sp>
          <p:nvSpPr>
            <p:cNvPr id="47108" name="Freeform 10">
              <a:extLst>
                <a:ext uri="{FF2B5EF4-FFF2-40B4-BE49-F238E27FC236}">
                  <a16:creationId xmlns:a16="http://schemas.microsoft.com/office/drawing/2014/main" id="{B2FDDC0C-6801-0F4C-98FB-F6DEB2BE807F}"/>
                </a:ext>
              </a:extLst>
            </p:cNvPr>
            <p:cNvSpPr>
              <a:spLocks/>
            </p:cNvSpPr>
            <p:nvPr/>
          </p:nvSpPr>
          <p:spPr bwMode="auto">
            <a:xfrm>
              <a:off x="2085975" y="3365500"/>
              <a:ext cx="168275" cy="1588"/>
            </a:xfrm>
            <a:custGeom>
              <a:avLst/>
              <a:gdLst>
                <a:gd name="T0" fmla="*/ 2147483646 w 212"/>
                <a:gd name="T1" fmla="*/ 0 h 1588"/>
                <a:gd name="T2" fmla="*/ 0 w 212"/>
                <a:gd name="T3" fmla="*/ 0 h 1588"/>
                <a:gd name="T4" fmla="*/ 2147483646 w 212"/>
                <a:gd name="T5" fmla="*/ 0 h 1588"/>
                <a:gd name="T6" fmla="*/ 0 60000 65536"/>
                <a:gd name="T7" fmla="*/ 0 60000 65536"/>
                <a:gd name="T8" fmla="*/ 0 60000 65536"/>
              </a:gdLst>
              <a:ahLst/>
              <a:cxnLst>
                <a:cxn ang="T6">
                  <a:pos x="T0" y="T1"/>
                </a:cxn>
                <a:cxn ang="T7">
                  <a:pos x="T2" y="T3"/>
                </a:cxn>
                <a:cxn ang="T8">
                  <a:pos x="T4" y="T5"/>
                </a:cxn>
              </a:cxnLst>
              <a:rect l="0" t="0" r="r" b="b"/>
              <a:pathLst>
                <a:path w="212" h="1588">
                  <a:moveTo>
                    <a:pt x="212" y="0"/>
                  </a:moveTo>
                  <a:lnTo>
                    <a:pt x="0" y="0"/>
                  </a:lnTo>
                  <a:lnTo>
                    <a:pt x="212" y="0"/>
                  </a:lnTo>
                  <a:close/>
                </a:path>
              </a:pathLst>
            </a:custGeom>
            <a:solidFill>
              <a:srgbClr val="FFFFFF"/>
            </a:solidFill>
            <a:ln w="0">
              <a:solidFill>
                <a:srgbClr val="000000"/>
              </a:solidFill>
              <a:prstDash val="solid"/>
              <a:round/>
              <a:headEnd/>
              <a:tailEnd/>
            </a:ln>
          </p:spPr>
          <p:txBody>
            <a:bodyPr/>
            <a:lstStyle/>
            <a:p>
              <a:endParaRPr lang="en-US"/>
            </a:p>
          </p:txBody>
        </p:sp>
        <p:sp>
          <p:nvSpPr>
            <p:cNvPr id="47109" name="Line 11">
              <a:extLst>
                <a:ext uri="{FF2B5EF4-FFF2-40B4-BE49-F238E27FC236}">
                  <a16:creationId xmlns:a16="http://schemas.microsoft.com/office/drawing/2014/main" id="{D38A9999-CC15-C347-833B-67BEDCA29B88}"/>
                </a:ext>
              </a:extLst>
            </p:cNvPr>
            <p:cNvSpPr>
              <a:spLocks noChangeShapeType="1"/>
            </p:cNvSpPr>
            <p:nvPr/>
          </p:nvSpPr>
          <p:spPr bwMode="auto">
            <a:xfrm flipH="1">
              <a:off x="2085975" y="3365500"/>
              <a:ext cx="168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0" name="Freeform 12">
              <a:extLst>
                <a:ext uri="{FF2B5EF4-FFF2-40B4-BE49-F238E27FC236}">
                  <a16:creationId xmlns:a16="http://schemas.microsoft.com/office/drawing/2014/main" id="{6B00B88E-8643-D144-8A52-75C5A0365A7E}"/>
                </a:ext>
              </a:extLst>
            </p:cNvPr>
            <p:cNvSpPr>
              <a:spLocks/>
            </p:cNvSpPr>
            <p:nvPr/>
          </p:nvSpPr>
          <p:spPr bwMode="auto">
            <a:xfrm>
              <a:off x="1203325" y="3533775"/>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1" name="Line 13">
              <a:extLst>
                <a:ext uri="{FF2B5EF4-FFF2-40B4-BE49-F238E27FC236}">
                  <a16:creationId xmlns:a16="http://schemas.microsoft.com/office/drawing/2014/main" id="{79F71696-8353-914A-9C05-FA6596CA6497}"/>
                </a:ext>
              </a:extLst>
            </p:cNvPr>
            <p:cNvSpPr>
              <a:spLocks noChangeShapeType="1"/>
            </p:cNvSpPr>
            <p:nvPr/>
          </p:nvSpPr>
          <p:spPr bwMode="auto">
            <a:xfrm flipH="1">
              <a:off x="1203325" y="3533775"/>
              <a:ext cx="295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2" name="Freeform 14">
              <a:extLst>
                <a:ext uri="{FF2B5EF4-FFF2-40B4-BE49-F238E27FC236}">
                  <a16:creationId xmlns:a16="http://schemas.microsoft.com/office/drawing/2014/main" id="{57C248C3-AA63-3B4E-A6F7-92F6BE828B17}"/>
                </a:ext>
              </a:extLst>
            </p:cNvPr>
            <p:cNvSpPr>
              <a:spLocks/>
            </p:cNvSpPr>
            <p:nvPr/>
          </p:nvSpPr>
          <p:spPr bwMode="auto">
            <a:xfrm>
              <a:off x="1203325" y="3219450"/>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3" name="Line 15">
              <a:extLst>
                <a:ext uri="{FF2B5EF4-FFF2-40B4-BE49-F238E27FC236}">
                  <a16:creationId xmlns:a16="http://schemas.microsoft.com/office/drawing/2014/main" id="{4DC52662-B670-7047-B469-4D3F465B7C16}"/>
                </a:ext>
              </a:extLst>
            </p:cNvPr>
            <p:cNvSpPr>
              <a:spLocks noChangeShapeType="1"/>
            </p:cNvSpPr>
            <p:nvPr/>
          </p:nvSpPr>
          <p:spPr bwMode="auto">
            <a:xfrm flipH="1">
              <a:off x="1203325" y="3219450"/>
              <a:ext cx="295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4" name="Rectangle 73">
              <a:extLst>
                <a:ext uri="{FF2B5EF4-FFF2-40B4-BE49-F238E27FC236}">
                  <a16:creationId xmlns:a16="http://schemas.microsoft.com/office/drawing/2014/main" id="{B5EF8612-8656-854E-9054-BD5341381FE4}"/>
                </a:ext>
              </a:extLst>
            </p:cNvPr>
            <p:cNvSpPr>
              <a:spLocks noChangeArrowheads="1"/>
            </p:cNvSpPr>
            <p:nvPr/>
          </p:nvSpPr>
          <p:spPr bwMode="auto">
            <a:xfrm>
              <a:off x="914400" y="312420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7115" name="Rectangle 74">
              <a:extLst>
                <a:ext uri="{FF2B5EF4-FFF2-40B4-BE49-F238E27FC236}">
                  <a16:creationId xmlns:a16="http://schemas.microsoft.com/office/drawing/2014/main" id="{12ED4E89-4CAD-804B-B5A4-DDB1AA3FC601}"/>
                </a:ext>
              </a:extLst>
            </p:cNvPr>
            <p:cNvSpPr>
              <a:spLocks noChangeArrowheads="1"/>
            </p:cNvSpPr>
            <p:nvPr/>
          </p:nvSpPr>
          <p:spPr bwMode="auto">
            <a:xfrm>
              <a:off x="1006475" y="3224213"/>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47116" name="Rectangle 75">
              <a:extLst>
                <a:ext uri="{FF2B5EF4-FFF2-40B4-BE49-F238E27FC236}">
                  <a16:creationId xmlns:a16="http://schemas.microsoft.com/office/drawing/2014/main" id="{A0585D35-32AE-D248-BC4E-C518F4058CEB}"/>
                </a:ext>
              </a:extLst>
            </p:cNvPr>
            <p:cNvSpPr>
              <a:spLocks noChangeArrowheads="1"/>
            </p:cNvSpPr>
            <p:nvPr/>
          </p:nvSpPr>
          <p:spPr bwMode="auto">
            <a:xfrm>
              <a:off x="914400" y="3408363"/>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7117" name="Rectangle 76">
              <a:extLst>
                <a:ext uri="{FF2B5EF4-FFF2-40B4-BE49-F238E27FC236}">
                  <a16:creationId xmlns:a16="http://schemas.microsoft.com/office/drawing/2014/main" id="{0F8FDEE1-DADB-1042-BA6F-BEDBC62B9B5B}"/>
                </a:ext>
              </a:extLst>
            </p:cNvPr>
            <p:cNvSpPr>
              <a:spLocks noChangeArrowheads="1"/>
            </p:cNvSpPr>
            <p:nvPr/>
          </p:nvSpPr>
          <p:spPr bwMode="auto">
            <a:xfrm>
              <a:off x="1006475" y="350837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47118" name="Rectangle 77">
              <a:extLst>
                <a:ext uri="{FF2B5EF4-FFF2-40B4-BE49-F238E27FC236}">
                  <a16:creationId xmlns:a16="http://schemas.microsoft.com/office/drawing/2014/main" id="{1A0B807C-9BD7-6E45-8511-33341FF78B9F}"/>
                </a:ext>
              </a:extLst>
            </p:cNvPr>
            <p:cNvSpPr>
              <a:spLocks noChangeArrowheads="1"/>
            </p:cNvSpPr>
            <p:nvPr/>
          </p:nvSpPr>
          <p:spPr bwMode="auto">
            <a:xfrm>
              <a:off x="2495550" y="32575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7119" name="Rectangle 78">
              <a:extLst>
                <a:ext uri="{FF2B5EF4-FFF2-40B4-BE49-F238E27FC236}">
                  <a16:creationId xmlns:a16="http://schemas.microsoft.com/office/drawing/2014/main" id="{B148638B-33B9-B04C-8879-8DC2A24669FC}"/>
                </a:ext>
              </a:extLst>
            </p:cNvPr>
            <p:cNvSpPr>
              <a:spLocks noChangeArrowheads="1"/>
            </p:cNvSpPr>
            <p:nvPr/>
          </p:nvSpPr>
          <p:spPr bwMode="auto">
            <a:xfrm>
              <a:off x="2586037" y="3357563"/>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47120" name="Rectangle 79">
              <a:extLst>
                <a:ext uri="{FF2B5EF4-FFF2-40B4-BE49-F238E27FC236}">
                  <a16:creationId xmlns:a16="http://schemas.microsoft.com/office/drawing/2014/main" id="{31D84958-874F-C04D-9A8D-6B3755C3B2DC}"/>
                </a:ext>
              </a:extLst>
            </p:cNvPr>
            <p:cNvSpPr>
              <a:spLocks noChangeArrowheads="1"/>
            </p:cNvSpPr>
            <p:nvPr/>
          </p:nvSpPr>
          <p:spPr bwMode="auto">
            <a:xfrm>
              <a:off x="2905125" y="32575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7121" name="Rectangle 80">
              <a:extLst>
                <a:ext uri="{FF2B5EF4-FFF2-40B4-BE49-F238E27FC236}">
                  <a16:creationId xmlns:a16="http://schemas.microsoft.com/office/drawing/2014/main" id="{06B985C5-B031-D849-8911-BA7695212687}"/>
                </a:ext>
              </a:extLst>
            </p:cNvPr>
            <p:cNvSpPr>
              <a:spLocks noChangeArrowheads="1"/>
            </p:cNvSpPr>
            <p:nvPr/>
          </p:nvSpPr>
          <p:spPr bwMode="auto">
            <a:xfrm>
              <a:off x="2995612" y="3357563"/>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47122" name="Rectangle 83">
              <a:extLst>
                <a:ext uri="{FF2B5EF4-FFF2-40B4-BE49-F238E27FC236}">
                  <a16:creationId xmlns:a16="http://schemas.microsoft.com/office/drawing/2014/main" id="{B4653F02-10AF-534F-8860-A635FB49581E}"/>
                </a:ext>
              </a:extLst>
            </p:cNvPr>
            <p:cNvSpPr>
              <a:spLocks noChangeArrowheads="1"/>
            </p:cNvSpPr>
            <p:nvPr/>
          </p:nvSpPr>
          <p:spPr bwMode="auto">
            <a:xfrm>
              <a:off x="2682082" y="3257550"/>
              <a:ext cx="355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grpSp>
          <p:nvGrpSpPr>
            <p:cNvPr id="47123" name="Group 110">
              <a:extLst>
                <a:ext uri="{FF2B5EF4-FFF2-40B4-BE49-F238E27FC236}">
                  <a16:creationId xmlns:a16="http://schemas.microsoft.com/office/drawing/2014/main" id="{B3090CDC-4A66-5048-8858-A8F222E03540}"/>
                </a:ext>
              </a:extLst>
            </p:cNvPr>
            <p:cNvGrpSpPr>
              <a:grpSpLocks/>
            </p:cNvGrpSpPr>
            <p:nvPr/>
          </p:nvGrpSpPr>
          <p:grpSpPr bwMode="auto">
            <a:xfrm>
              <a:off x="1498600" y="3125788"/>
              <a:ext cx="577850" cy="482600"/>
              <a:chOff x="3435" y="821"/>
              <a:chExt cx="421" cy="354"/>
            </a:xfrm>
          </p:grpSpPr>
          <p:sp>
            <p:nvSpPr>
              <p:cNvPr id="47124" name="Line 111">
                <a:extLst>
                  <a:ext uri="{FF2B5EF4-FFF2-40B4-BE49-F238E27FC236}">
                    <a16:creationId xmlns:a16="http://schemas.microsoft.com/office/drawing/2014/main" id="{6473C2A1-D2F4-CC4A-BCB0-EFDF157C85E1}"/>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5" name="Line 112">
                <a:extLst>
                  <a:ext uri="{FF2B5EF4-FFF2-40B4-BE49-F238E27FC236}">
                    <a16:creationId xmlns:a16="http://schemas.microsoft.com/office/drawing/2014/main" id="{D7E1415D-423B-1A4A-AF4A-DD708660D906}"/>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6" name="Arc 113">
                <a:extLst>
                  <a:ext uri="{FF2B5EF4-FFF2-40B4-BE49-F238E27FC236}">
                    <a16:creationId xmlns:a16="http://schemas.microsoft.com/office/drawing/2014/main" id="{23EA8EB0-DAF9-3B41-ABA5-20FF05082BEC}"/>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7" name="Arc 114">
                <a:extLst>
                  <a:ext uri="{FF2B5EF4-FFF2-40B4-BE49-F238E27FC236}">
                    <a16:creationId xmlns:a16="http://schemas.microsoft.com/office/drawing/2014/main" id="{6B448474-31FE-E444-93AE-F8ED7FE3A241}"/>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8" name="Line 115">
                <a:extLst>
                  <a:ext uri="{FF2B5EF4-FFF2-40B4-BE49-F238E27FC236}">
                    <a16:creationId xmlns:a16="http://schemas.microsoft.com/office/drawing/2014/main" id="{FD9DAB0F-8829-5A4E-9152-A729267F700C}"/>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25" name="Rectangle 2">
            <a:extLst>
              <a:ext uri="{FF2B5EF4-FFF2-40B4-BE49-F238E27FC236}">
                <a16:creationId xmlns:a16="http://schemas.microsoft.com/office/drawing/2014/main" id="{5955656F-0650-1047-A55C-E8500DBA3697}"/>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AND</a:t>
            </a:r>
            <a:endParaRPr lang="en-US" sz="2800" dirty="0">
              <a:cs typeface="+mj-cs"/>
            </a:endParaRPr>
          </a:p>
        </p:txBody>
      </p:sp>
      <p:pic>
        <p:nvPicPr>
          <p:cNvPr id="47107" name="Picture 2" descr="Screen shot 2013-08-30 at 1.07.44 PM.png">
            <a:extLst>
              <a:ext uri="{FF2B5EF4-FFF2-40B4-BE49-F238E27FC236}">
                <a16:creationId xmlns:a16="http://schemas.microsoft.com/office/drawing/2014/main" id="{D4FE5B48-113A-A144-AED2-8158967A81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09800"/>
            <a:ext cx="28194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36A77CE1-D4AA-3D44-9777-C0241502EC66}"/>
              </a:ext>
            </a:extLst>
          </p:cNvPr>
          <p:cNvSpPr>
            <a:spLocks noGrp="1" noChangeArrowheads="1"/>
          </p:cNvSpPr>
          <p:nvPr>
            <p:ph type="title"/>
          </p:nvPr>
        </p:nvSpPr>
        <p:spPr/>
        <p:txBody>
          <a:bodyPr/>
          <a:lstStyle/>
          <a:p>
            <a:r>
              <a:rPr lang="en-US" altLang="en-US"/>
              <a:t>Labs Next Week</a:t>
            </a:r>
          </a:p>
        </p:txBody>
      </p:sp>
      <p:sp>
        <p:nvSpPr>
          <p:cNvPr id="7170" name="Content Placeholder 2">
            <a:extLst>
              <a:ext uri="{FF2B5EF4-FFF2-40B4-BE49-F238E27FC236}">
                <a16:creationId xmlns:a16="http://schemas.microsoft.com/office/drawing/2014/main" id="{E24BD9A2-0009-C64B-AA0D-DF662ACBDD3C}"/>
              </a:ext>
            </a:extLst>
          </p:cNvPr>
          <p:cNvSpPr>
            <a:spLocks noGrp="1" noChangeArrowheads="1"/>
          </p:cNvSpPr>
          <p:nvPr>
            <p:ph idx="1"/>
          </p:nvPr>
        </p:nvSpPr>
        <p:spPr>
          <a:xfrm>
            <a:off x="1524000" y="1219200"/>
            <a:ext cx="8305800" cy="4953000"/>
          </a:xfrm>
        </p:spPr>
        <p:txBody>
          <a:bodyPr/>
          <a:lstStyle/>
          <a:p>
            <a:r>
              <a:rPr lang="en-US" altLang="en-US" dirty="0"/>
              <a:t>Please download and read the lab assignment for next week before you go to your lab section.</a:t>
            </a:r>
          </a:p>
          <a:p>
            <a:endParaRPr lang="en-US" altLang="en-US" dirty="0"/>
          </a:p>
          <a:p>
            <a:r>
              <a:rPr lang="en-US" altLang="en-US" sz="1600" dirty="0"/>
              <a:t>https://</a:t>
            </a:r>
            <a:r>
              <a:rPr lang="en-US" altLang="en-US" sz="1600" dirty="0" err="1"/>
              <a:t>www.ece.iastate.edu</a:t>
            </a:r>
            <a:r>
              <a:rPr lang="en-US" altLang="en-US" sz="1600" dirty="0"/>
              <a:t>/~</a:t>
            </a:r>
            <a:r>
              <a:rPr lang="en-US" altLang="en-US" sz="1600" dirty="0" err="1"/>
              <a:t>alexs</a:t>
            </a:r>
            <a:r>
              <a:rPr lang="en-US" altLang="en-US" sz="1600" dirty="0"/>
              <a:t>/classes/2025_Fall_2810/labs/Lab_01/</a:t>
            </a:r>
          </a:p>
          <a:p>
            <a:endParaRPr lang="en-US" altLang="en-US" dirty="0"/>
          </a:p>
          <a:p>
            <a:r>
              <a:rPr lang="en-US" altLang="en-US" dirty="0"/>
              <a:t>You must </a:t>
            </a:r>
            <a:r>
              <a:rPr lang="en-US" altLang="en-US" dirty="0">
                <a:solidFill>
                  <a:srgbClr val="FF0000"/>
                </a:solidFill>
              </a:rPr>
              <a:t>print and complete</a:t>
            </a:r>
            <a:r>
              <a:rPr lang="en-US" altLang="en-US" dirty="0"/>
              <a:t> the prelab </a:t>
            </a:r>
            <a:r>
              <a:rPr lang="en-US" altLang="en-US" dirty="0">
                <a:solidFill>
                  <a:srgbClr val="FF0000"/>
                </a:solidFill>
              </a:rPr>
              <a:t>before</a:t>
            </a:r>
            <a:r>
              <a:rPr lang="en-US" altLang="en-US" dirty="0"/>
              <a:t> you go to the lab.</a:t>
            </a:r>
          </a:p>
          <a:p>
            <a:endParaRPr lang="en-US" altLang="en-US" dirty="0"/>
          </a:p>
          <a:p>
            <a:r>
              <a:rPr lang="en-US" altLang="en-US" dirty="0"/>
              <a:t>The TAs will check your prelab answers at the </a:t>
            </a:r>
            <a:r>
              <a:rPr lang="en-US" altLang="en-US" dirty="0">
                <a:solidFill>
                  <a:srgbClr val="FF0000"/>
                </a:solidFill>
              </a:rPr>
              <a:t>beginning of the recitation.  </a:t>
            </a:r>
            <a:r>
              <a:rPr lang="en-US" altLang="en-US" dirty="0"/>
              <a:t>If you don't have it done, you'll lose 20% of the lab grade for that lab.</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97E947FD-ADBB-B141-97D0-EF0463728527}"/>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OR</a:t>
            </a:r>
            <a:endParaRPr lang="en-US" sz="2800" dirty="0">
              <a:cs typeface="+mj-cs"/>
            </a:endParaRPr>
          </a:p>
        </p:txBody>
      </p:sp>
      <p:grpSp>
        <p:nvGrpSpPr>
          <p:cNvPr id="48130" name="Group 3">
            <a:extLst>
              <a:ext uri="{FF2B5EF4-FFF2-40B4-BE49-F238E27FC236}">
                <a16:creationId xmlns:a16="http://schemas.microsoft.com/office/drawing/2014/main" id="{18918CE5-10FD-9643-9BAD-3914CFBA26BB}"/>
              </a:ext>
            </a:extLst>
          </p:cNvPr>
          <p:cNvGrpSpPr>
            <a:grpSpLocks/>
          </p:cNvGrpSpPr>
          <p:nvPr/>
        </p:nvGrpSpPr>
        <p:grpSpPr bwMode="auto">
          <a:xfrm>
            <a:off x="2133601" y="3200400"/>
            <a:ext cx="2188877" cy="598032"/>
            <a:chOff x="1919288" y="3403600"/>
            <a:chExt cx="2188877" cy="598032"/>
          </a:xfrm>
        </p:grpSpPr>
        <p:sp>
          <p:nvSpPr>
            <p:cNvPr id="48134" name="Line 3">
              <a:extLst>
                <a:ext uri="{FF2B5EF4-FFF2-40B4-BE49-F238E27FC236}">
                  <a16:creationId xmlns:a16="http://schemas.microsoft.com/office/drawing/2014/main" id="{569829EB-69EB-7B4B-A6C3-AB001A55634F}"/>
                </a:ext>
              </a:extLst>
            </p:cNvPr>
            <p:cNvSpPr>
              <a:spLocks noChangeShapeType="1"/>
            </p:cNvSpPr>
            <p:nvPr/>
          </p:nvSpPr>
          <p:spPr bwMode="auto">
            <a:xfrm>
              <a:off x="2205038" y="3538538"/>
              <a:ext cx="314325" cy="1587"/>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5" name="Line 4">
              <a:extLst>
                <a:ext uri="{FF2B5EF4-FFF2-40B4-BE49-F238E27FC236}">
                  <a16:creationId xmlns:a16="http://schemas.microsoft.com/office/drawing/2014/main" id="{DCA7E680-D834-014A-A509-2223D9D4659F}"/>
                </a:ext>
              </a:extLst>
            </p:cNvPr>
            <p:cNvSpPr>
              <a:spLocks noChangeShapeType="1"/>
            </p:cNvSpPr>
            <p:nvPr/>
          </p:nvSpPr>
          <p:spPr bwMode="auto">
            <a:xfrm>
              <a:off x="2205038" y="3811588"/>
              <a:ext cx="314325" cy="1587"/>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6" name="Line 5">
              <a:extLst>
                <a:ext uri="{FF2B5EF4-FFF2-40B4-BE49-F238E27FC236}">
                  <a16:creationId xmlns:a16="http://schemas.microsoft.com/office/drawing/2014/main" id="{105F1C64-6491-EC48-B846-E7C96AFBE0E1}"/>
                </a:ext>
              </a:extLst>
            </p:cNvPr>
            <p:cNvSpPr>
              <a:spLocks noChangeShapeType="1"/>
            </p:cNvSpPr>
            <p:nvPr/>
          </p:nvSpPr>
          <p:spPr bwMode="auto">
            <a:xfrm flipH="1">
              <a:off x="3109911" y="3685540"/>
              <a:ext cx="249556" cy="2222"/>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7" name="Freeform 6">
              <a:extLst>
                <a:ext uri="{FF2B5EF4-FFF2-40B4-BE49-F238E27FC236}">
                  <a16:creationId xmlns:a16="http://schemas.microsoft.com/office/drawing/2014/main" id="{EBA28B87-C8FF-734D-A6F3-74C103B1EF1A}"/>
                </a:ext>
              </a:extLst>
            </p:cNvPr>
            <p:cNvSpPr>
              <a:spLocks/>
            </p:cNvSpPr>
            <p:nvPr/>
          </p:nvSpPr>
          <p:spPr bwMode="auto">
            <a:xfrm>
              <a:off x="2487613" y="3435350"/>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8" name="Freeform 7">
              <a:extLst>
                <a:ext uri="{FF2B5EF4-FFF2-40B4-BE49-F238E27FC236}">
                  <a16:creationId xmlns:a16="http://schemas.microsoft.com/office/drawing/2014/main" id="{982094BA-E1C8-4B4A-8D10-FEDE762F9D52}"/>
                </a:ext>
              </a:extLst>
            </p:cNvPr>
            <p:cNvSpPr>
              <a:spLocks/>
            </p:cNvSpPr>
            <p:nvPr/>
          </p:nvSpPr>
          <p:spPr bwMode="auto">
            <a:xfrm>
              <a:off x="2487613" y="3686175"/>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9" name="Freeform 8">
              <a:extLst>
                <a:ext uri="{FF2B5EF4-FFF2-40B4-BE49-F238E27FC236}">
                  <a16:creationId xmlns:a16="http://schemas.microsoft.com/office/drawing/2014/main" id="{32465FF7-F494-0849-8FC6-A0F8FECAFDCD}"/>
                </a:ext>
              </a:extLst>
            </p:cNvPr>
            <p:cNvSpPr>
              <a:spLocks/>
            </p:cNvSpPr>
            <p:nvPr/>
          </p:nvSpPr>
          <p:spPr bwMode="auto">
            <a:xfrm>
              <a:off x="2481263" y="3435350"/>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0" name="Freeform 9">
              <a:extLst>
                <a:ext uri="{FF2B5EF4-FFF2-40B4-BE49-F238E27FC236}">
                  <a16:creationId xmlns:a16="http://schemas.microsoft.com/office/drawing/2014/main" id="{EB59E138-B84A-014D-9A64-8E0CB011C253}"/>
                </a:ext>
              </a:extLst>
            </p:cNvPr>
            <p:cNvSpPr>
              <a:spLocks/>
            </p:cNvSpPr>
            <p:nvPr/>
          </p:nvSpPr>
          <p:spPr bwMode="auto">
            <a:xfrm>
              <a:off x="2481263" y="3684588"/>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1" name="Rectangle 48">
              <a:extLst>
                <a:ext uri="{FF2B5EF4-FFF2-40B4-BE49-F238E27FC236}">
                  <a16:creationId xmlns:a16="http://schemas.microsoft.com/office/drawing/2014/main" id="{D21DC411-8950-B94C-B1C5-5962E1715CBB}"/>
                </a:ext>
              </a:extLst>
            </p:cNvPr>
            <p:cNvSpPr>
              <a:spLocks noChangeArrowheads="1"/>
            </p:cNvSpPr>
            <p:nvPr/>
          </p:nvSpPr>
          <p:spPr bwMode="auto">
            <a:xfrm>
              <a:off x="1919288" y="340360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8142" name="Rectangle 49">
              <a:extLst>
                <a:ext uri="{FF2B5EF4-FFF2-40B4-BE49-F238E27FC236}">
                  <a16:creationId xmlns:a16="http://schemas.microsoft.com/office/drawing/2014/main" id="{2560132A-8A1A-7E48-BB77-E6DA0BE06E56}"/>
                </a:ext>
              </a:extLst>
            </p:cNvPr>
            <p:cNvSpPr>
              <a:spLocks noChangeArrowheads="1"/>
            </p:cNvSpPr>
            <p:nvPr/>
          </p:nvSpPr>
          <p:spPr bwMode="auto">
            <a:xfrm>
              <a:off x="2011363" y="350202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48143" name="Rectangle 50">
              <a:extLst>
                <a:ext uri="{FF2B5EF4-FFF2-40B4-BE49-F238E27FC236}">
                  <a16:creationId xmlns:a16="http://schemas.microsoft.com/office/drawing/2014/main" id="{8836BDA8-B3FE-B148-8472-DF5F16171361}"/>
                </a:ext>
              </a:extLst>
            </p:cNvPr>
            <p:cNvSpPr>
              <a:spLocks noChangeArrowheads="1"/>
            </p:cNvSpPr>
            <p:nvPr/>
          </p:nvSpPr>
          <p:spPr bwMode="auto">
            <a:xfrm>
              <a:off x="1919288" y="368617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8144" name="Rectangle 51">
              <a:extLst>
                <a:ext uri="{FF2B5EF4-FFF2-40B4-BE49-F238E27FC236}">
                  <a16:creationId xmlns:a16="http://schemas.microsoft.com/office/drawing/2014/main" id="{68744117-55D2-E94E-843B-A4C1DA61E691}"/>
                </a:ext>
              </a:extLst>
            </p:cNvPr>
            <p:cNvSpPr>
              <a:spLocks noChangeArrowheads="1"/>
            </p:cNvSpPr>
            <p:nvPr/>
          </p:nvSpPr>
          <p:spPr bwMode="auto">
            <a:xfrm>
              <a:off x="2011363" y="378618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48145" name="Rectangle 52">
              <a:extLst>
                <a:ext uri="{FF2B5EF4-FFF2-40B4-BE49-F238E27FC236}">
                  <a16:creationId xmlns:a16="http://schemas.microsoft.com/office/drawing/2014/main" id="{52259139-EA0B-ED40-A043-33DA2AFB8283}"/>
                </a:ext>
              </a:extLst>
            </p:cNvPr>
            <p:cNvSpPr>
              <a:spLocks noChangeArrowheads="1"/>
            </p:cNvSpPr>
            <p:nvPr/>
          </p:nvSpPr>
          <p:spPr bwMode="auto">
            <a:xfrm>
              <a:off x="3497263" y="35623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8146" name="Rectangle 53">
              <a:extLst>
                <a:ext uri="{FF2B5EF4-FFF2-40B4-BE49-F238E27FC236}">
                  <a16:creationId xmlns:a16="http://schemas.microsoft.com/office/drawing/2014/main" id="{6B5F61A9-9992-544C-A172-B5BA45FA6A56}"/>
                </a:ext>
              </a:extLst>
            </p:cNvPr>
            <p:cNvSpPr>
              <a:spLocks noChangeArrowheads="1"/>
            </p:cNvSpPr>
            <p:nvPr/>
          </p:nvSpPr>
          <p:spPr bwMode="auto">
            <a:xfrm>
              <a:off x="3589338" y="366077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48147" name="Rectangle 54">
              <a:extLst>
                <a:ext uri="{FF2B5EF4-FFF2-40B4-BE49-F238E27FC236}">
                  <a16:creationId xmlns:a16="http://schemas.microsoft.com/office/drawing/2014/main" id="{E5F9987A-C883-9E45-A08E-BB183CDF1440}"/>
                </a:ext>
              </a:extLst>
            </p:cNvPr>
            <p:cNvSpPr>
              <a:spLocks noChangeArrowheads="1"/>
            </p:cNvSpPr>
            <p:nvPr/>
          </p:nvSpPr>
          <p:spPr bwMode="auto">
            <a:xfrm>
              <a:off x="3879850" y="35623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48148" name="Rectangle 55">
              <a:extLst>
                <a:ext uri="{FF2B5EF4-FFF2-40B4-BE49-F238E27FC236}">
                  <a16:creationId xmlns:a16="http://schemas.microsoft.com/office/drawing/2014/main" id="{22B9C689-7178-2C4A-A15D-F71E7C15E611}"/>
                </a:ext>
              </a:extLst>
            </p:cNvPr>
            <p:cNvSpPr>
              <a:spLocks noChangeArrowheads="1"/>
            </p:cNvSpPr>
            <p:nvPr/>
          </p:nvSpPr>
          <p:spPr bwMode="auto">
            <a:xfrm>
              <a:off x="3973513" y="366077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48149" name="Rectangle 66">
              <a:extLst>
                <a:ext uri="{FF2B5EF4-FFF2-40B4-BE49-F238E27FC236}">
                  <a16:creationId xmlns:a16="http://schemas.microsoft.com/office/drawing/2014/main" id="{7CFDA35C-BE17-0148-A9EB-0193E990F48D}"/>
                </a:ext>
              </a:extLst>
            </p:cNvPr>
            <p:cNvSpPr>
              <a:spLocks noChangeArrowheads="1"/>
            </p:cNvSpPr>
            <p:nvPr/>
          </p:nvSpPr>
          <p:spPr bwMode="auto">
            <a:xfrm>
              <a:off x="3721100" y="3562350"/>
              <a:ext cx="1570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grpSp>
      <p:grpSp>
        <p:nvGrpSpPr>
          <p:cNvPr id="48131" name="Group 6">
            <a:extLst>
              <a:ext uri="{FF2B5EF4-FFF2-40B4-BE49-F238E27FC236}">
                <a16:creationId xmlns:a16="http://schemas.microsoft.com/office/drawing/2014/main" id="{F496BC8D-57C9-0D41-9329-7B547EE78C02}"/>
              </a:ext>
            </a:extLst>
          </p:cNvPr>
          <p:cNvGrpSpPr>
            <a:grpSpLocks/>
          </p:cNvGrpSpPr>
          <p:nvPr/>
        </p:nvGrpSpPr>
        <p:grpSpPr bwMode="auto">
          <a:xfrm>
            <a:off x="6172200" y="2209800"/>
            <a:ext cx="3151188" cy="2478088"/>
            <a:chOff x="5257800" y="2209800"/>
            <a:chExt cx="3150547" cy="2477540"/>
          </a:xfrm>
        </p:grpSpPr>
        <p:pic>
          <p:nvPicPr>
            <p:cNvPr id="48132" name="Picture 49" descr="Screen shot 2013-08-30 at 1.07.44 PM.png">
              <a:extLst>
                <a:ext uri="{FF2B5EF4-FFF2-40B4-BE49-F238E27FC236}">
                  <a16:creationId xmlns:a16="http://schemas.microsoft.com/office/drawing/2014/main" id="{6082AD82-8D63-AB49-9616-F9E854629A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209800"/>
              <a:ext cx="28194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1" descr="Screen shot 2013-08-30 at 1.08.35 PM.png">
              <a:extLst>
                <a:ext uri="{FF2B5EF4-FFF2-40B4-BE49-F238E27FC236}">
                  <a16:creationId xmlns:a16="http://schemas.microsoft.com/office/drawing/2014/main" id="{E7728730-C8A2-E74D-8BC2-067B090C71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2447" y="2337840"/>
              <a:ext cx="14859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58">
            <a:extLst>
              <a:ext uri="{FF2B5EF4-FFF2-40B4-BE49-F238E27FC236}">
                <a16:creationId xmlns:a16="http://schemas.microsoft.com/office/drawing/2014/main" id="{C2F8210C-4083-5A47-AEB1-33B7F98299DB}"/>
              </a:ext>
            </a:extLst>
          </p:cNvPr>
          <p:cNvGrpSpPr>
            <a:grpSpLocks/>
          </p:cNvGrpSpPr>
          <p:nvPr/>
        </p:nvGrpSpPr>
        <p:grpSpPr bwMode="auto">
          <a:xfrm>
            <a:off x="3124200" y="1828801"/>
            <a:ext cx="5080000" cy="3744913"/>
            <a:chOff x="1696" y="1001"/>
            <a:chExt cx="2379" cy="1752"/>
          </a:xfrm>
        </p:grpSpPr>
        <p:sp>
          <p:nvSpPr>
            <p:cNvPr id="49156" name="Rectangle 4">
              <a:extLst>
                <a:ext uri="{FF2B5EF4-FFF2-40B4-BE49-F238E27FC236}">
                  <a16:creationId xmlns:a16="http://schemas.microsoft.com/office/drawing/2014/main" id="{A3F1EDF1-C554-AD40-9F31-E137CF370F22}"/>
                </a:ext>
              </a:extLst>
            </p:cNvPr>
            <p:cNvSpPr>
              <a:spLocks noChangeArrowheads="1"/>
            </p:cNvSpPr>
            <p:nvPr/>
          </p:nvSpPr>
          <p:spPr bwMode="auto">
            <a:xfrm>
              <a:off x="1696" y="1001"/>
              <a:ext cx="237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57" name="Picture 5">
              <a:extLst>
                <a:ext uri="{FF2B5EF4-FFF2-40B4-BE49-F238E27FC236}">
                  <a16:creationId xmlns:a16="http://schemas.microsoft.com/office/drawing/2014/main" id="{6636F631-1742-9744-BFA3-5ED110E57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 y="1192"/>
              <a:ext cx="88"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a:extLst>
                <a:ext uri="{FF2B5EF4-FFF2-40B4-BE49-F238E27FC236}">
                  <a16:creationId xmlns:a16="http://schemas.microsoft.com/office/drawing/2014/main" id="{5AAFD911-6335-EA4E-9F4B-DA9E317E8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 y="1215"/>
              <a:ext cx="4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7">
              <a:extLst>
                <a:ext uri="{FF2B5EF4-FFF2-40B4-BE49-F238E27FC236}">
                  <a16:creationId xmlns:a16="http://schemas.microsoft.com/office/drawing/2014/main" id="{24FA7F57-1624-094E-95E6-6BCD4B7F2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 y="1192"/>
              <a:ext cx="88"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8">
              <a:extLst>
                <a:ext uri="{FF2B5EF4-FFF2-40B4-BE49-F238E27FC236}">
                  <a16:creationId xmlns:a16="http://schemas.microsoft.com/office/drawing/2014/main" id="{28A538B7-72A7-4B45-8937-2C993CFDD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 y="1215"/>
              <a:ext cx="5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Rectangle 9">
              <a:extLst>
                <a:ext uri="{FF2B5EF4-FFF2-40B4-BE49-F238E27FC236}">
                  <a16:creationId xmlns:a16="http://schemas.microsoft.com/office/drawing/2014/main" id="{63284EF1-AAE3-2544-B7DC-7AD95380AE6B}"/>
                </a:ext>
              </a:extLst>
            </p:cNvPr>
            <p:cNvSpPr>
              <a:spLocks noChangeArrowheads="1"/>
            </p:cNvSpPr>
            <p:nvPr/>
          </p:nvSpPr>
          <p:spPr bwMode="auto">
            <a:xfrm>
              <a:off x="2506" y="1016"/>
              <a:ext cx="9" cy="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9162" name="Rectangle 10">
              <a:extLst>
                <a:ext uri="{FF2B5EF4-FFF2-40B4-BE49-F238E27FC236}">
                  <a16:creationId xmlns:a16="http://schemas.microsoft.com/office/drawing/2014/main" id="{E427D7F3-8469-7041-ACA8-9FD7CF625A3F}"/>
                </a:ext>
              </a:extLst>
            </p:cNvPr>
            <p:cNvSpPr>
              <a:spLocks noChangeArrowheads="1"/>
            </p:cNvSpPr>
            <p:nvPr/>
          </p:nvSpPr>
          <p:spPr bwMode="auto">
            <a:xfrm>
              <a:off x="2560" y="1016"/>
              <a:ext cx="9" cy="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63" name="Picture 11">
              <a:extLst>
                <a:ext uri="{FF2B5EF4-FFF2-40B4-BE49-F238E27FC236}">
                  <a16:creationId xmlns:a16="http://schemas.microsoft.com/office/drawing/2014/main" id="{DC35A9DC-B49E-DF4D-ACAA-2D74E0938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 y="1192"/>
              <a:ext cx="88"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12">
              <a:extLst>
                <a:ext uri="{FF2B5EF4-FFF2-40B4-BE49-F238E27FC236}">
                  <a16:creationId xmlns:a16="http://schemas.microsoft.com/office/drawing/2014/main" id="{BFFA49A2-99A3-2144-BFA7-673AD2436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 y="1215"/>
              <a:ext cx="4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13">
              <a:extLst>
                <a:ext uri="{FF2B5EF4-FFF2-40B4-BE49-F238E27FC236}">
                  <a16:creationId xmlns:a16="http://schemas.microsoft.com/office/drawing/2014/main" id="{7484FAF5-6A05-854A-84A8-8A919079A8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2" y="1216"/>
              <a:ext cx="19"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6" name="Picture 14">
              <a:extLst>
                <a:ext uri="{FF2B5EF4-FFF2-40B4-BE49-F238E27FC236}">
                  <a16:creationId xmlns:a16="http://schemas.microsoft.com/office/drawing/2014/main" id="{AFF0C5F2-6A74-BA4D-B845-71C9AA53C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 y="1192"/>
              <a:ext cx="88"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7" name="Picture 15">
              <a:extLst>
                <a:ext uri="{FF2B5EF4-FFF2-40B4-BE49-F238E27FC236}">
                  <a16:creationId xmlns:a16="http://schemas.microsoft.com/office/drawing/2014/main" id="{FB2D275F-231D-2845-B408-1846C29E8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 y="1215"/>
              <a:ext cx="5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8" name="Rectangle 16">
              <a:extLst>
                <a:ext uri="{FF2B5EF4-FFF2-40B4-BE49-F238E27FC236}">
                  <a16:creationId xmlns:a16="http://schemas.microsoft.com/office/drawing/2014/main" id="{90E6C888-94B8-E342-976B-74A95D625498}"/>
                </a:ext>
              </a:extLst>
            </p:cNvPr>
            <p:cNvSpPr>
              <a:spLocks noChangeArrowheads="1"/>
            </p:cNvSpPr>
            <p:nvPr/>
          </p:nvSpPr>
          <p:spPr bwMode="auto">
            <a:xfrm>
              <a:off x="3262" y="1016"/>
              <a:ext cx="9" cy="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69" name="Picture 17">
              <a:extLst>
                <a:ext uri="{FF2B5EF4-FFF2-40B4-BE49-F238E27FC236}">
                  <a16:creationId xmlns:a16="http://schemas.microsoft.com/office/drawing/2014/main" id="{C2106F43-048A-DA48-9802-7B65B8500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 y="1192"/>
              <a:ext cx="88"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0" name="Picture 18">
              <a:extLst>
                <a:ext uri="{FF2B5EF4-FFF2-40B4-BE49-F238E27FC236}">
                  <a16:creationId xmlns:a16="http://schemas.microsoft.com/office/drawing/2014/main" id="{7D43CBD6-2636-964D-B4CD-31D2AC130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 y="1215"/>
              <a:ext cx="4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1" name="Picture 19">
              <a:extLst>
                <a:ext uri="{FF2B5EF4-FFF2-40B4-BE49-F238E27FC236}">
                  <a16:creationId xmlns:a16="http://schemas.microsoft.com/office/drawing/2014/main" id="{417F699B-DFEF-D749-AABD-4D21ED75B1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9" y="1168"/>
              <a:ext cx="11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2" name="Picture 20">
              <a:extLst>
                <a:ext uri="{FF2B5EF4-FFF2-40B4-BE49-F238E27FC236}">
                  <a16:creationId xmlns:a16="http://schemas.microsoft.com/office/drawing/2014/main" id="{96B52830-3453-6A4E-A225-DF03AAC6A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 y="1192"/>
              <a:ext cx="89"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3" name="Picture 21">
              <a:extLst>
                <a:ext uri="{FF2B5EF4-FFF2-40B4-BE49-F238E27FC236}">
                  <a16:creationId xmlns:a16="http://schemas.microsoft.com/office/drawing/2014/main" id="{EC7C3311-FE31-6840-BBEA-9F4507B1D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5" y="1215"/>
              <a:ext cx="5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4" name="Rectangle 22">
              <a:extLst>
                <a:ext uri="{FF2B5EF4-FFF2-40B4-BE49-F238E27FC236}">
                  <a16:creationId xmlns:a16="http://schemas.microsoft.com/office/drawing/2014/main" id="{ACBB2B8A-D975-D741-86DE-264698D6E47F}"/>
                </a:ext>
              </a:extLst>
            </p:cNvPr>
            <p:cNvSpPr>
              <a:spLocks noChangeArrowheads="1"/>
            </p:cNvSpPr>
            <p:nvPr/>
          </p:nvSpPr>
          <p:spPr bwMode="auto">
            <a:xfrm>
              <a:off x="1696" y="1396"/>
              <a:ext cx="237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75" name="Picture 23">
              <a:extLst>
                <a:ext uri="{FF2B5EF4-FFF2-40B4-BE49-F238E27FC236}">
                  <a16:creationId xmlns:a16="http://schemas.microsoft.com/office/drawing/2014/main" id="{B7A5FB2B-25FB-2441-8F19-85B1B51BF4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4" y="1548"/>
              <a:ext cx="7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6" name="Picture 24">
              <a:extLst>
                <a:ext uri="{FF2B5EF4-FFF2-40B4-BE49-F238E27FC236}">
                  <a16:creationId xmlns:a16="http://schemas.microsoft.com/office/drawing/2014/main" id="{AFAE88F3-1EE5-2440-80A9-80984499A6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1" y="1548"/>
              <a:ext cx="7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7" name="Rectangle 25">
              <a:extLst>
                <a:ext uri="{FF2B5EF4-FFF2-40B4-BE49-F238E27FC236}">
                  <a16:creationId xmlns:a16="http://schemas.microsoft.com/office/drawing/2014/main" id="{C57F8311-7F54-1949-890C-3CF4A2AD85F0}"/>
                </a:ext>
              </a:extLst>
            </p:cNvPr>
            <p:cNvSpPr>
              <a:spLocks noChangeArrowheads="1"/>
            </p:cNvSpPr>
            <p:nvPr/>
          </p:nvSpPr>
          <p:spPr bwMode="auto">
            <a:xfrm>
              <a:off x="2506" y="1405"/>
              <a:ext cx="9" cy="3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9178" name="Rectangle 26">
              <a:extLst>
                <a:ext uri="{FF2B5EF4-FFF2-40B4-BE49-F238E27FC236}">
                  <a16:creationId xmlns:a16="http://schemas.microsoft.com/office/drawing/2014/main" id="{F73C1992-775D-8F4F-8833-9E29C314517B}"/>
                </a:ext>
              </a:extLst>
            </p:cNvPr>
            <p:cNvSpPr>
              <a:spLocks noChangeArrowheads="1"/>
            </p:cNvSpPr>
            <p:nvPr/>
          </p:nvSpPr>
          <p:spPr bwMode="auto">
            <a:xfrm>
              <a:off x="2560" y="1405"/>
              <a:ext cx="9" cy="3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79" name="Picture 27">
              <a:extLst>
                <a:ext uri="{FF2B5EF4-FFF2-40B4-BE49-F238E27FC236}">
                  <a16:creationId xmlns:a16="http://schemas.microsoft.com/office/drawing/2014/main" id="{506D4E49-662C-544F-9E16-E2DBA46B31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1" y="1548"/>
              <a:ext cx="7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0" name="Rectangle 28">
              <a:extLst>
                <a:ext uri="{FF2B5EF4-FFF2-40B4-BE49-F238E27FC236}">
                  <a16:creationId xmlns:a16="http://schemas.microsoft.com/office/drawing/2014/main" id="{56BFDEE0-92D8-BE4F-BB88-D3F0B703D25F}"/>
                </a:ext>
              </a:extLst>
            </p:cNvPr>
            <p:cNvSpPr>
              <a:spLocks noChangeArrowheads="1"/>
            </p:cNvSpPr>
            <p:nvPr/>
          </p:nvSpPr>
          <p:spPr bwMode="auto">
            <a:xfrm>
              <a:off x="3262" y="1405"/>
              <a:ext cx="9" cy="3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81" name="Picture 29">
              <a:extLst>
                <a:ext uri="{FF2B5EF4-FFF2-40B4-BE49-F238E27FC236}">
                  <a16:creationId xmlns:a16="http://schemas.microsoft.com/office/drawing/2014/main" id="{71D22797-341F-9D41-A9B8-899E3446C9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7" y="1548"/>
              <a:ext cx="7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2" name="Picture 30">
              <a:extLst>
                <a:ext uri="{FF2B5EF4-FFF2-40B4-BE49-F238E27FC236}">
                  <a16:creationId xmlns:a16="http://schemas.microsoft.com/office/drawing/2014/main" id="{AEAB1B8D-F918-4945-9411-4BA72F1B52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6" y="1761"/>
              <a:ext cx="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3" name="Picture 31">
              <a:extLst>
                <a:ext uri="{FF2B5EF4-FFF2-40B4-BE49-F238E27FC236}">
                  <a16:creationId xmlns:a16="http://schemas.microsoft.com/office/drawing/2014/main" id="{9C7F6D74-DA33-9046-9160-2C4CEA9672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0" y="1761"/>
              <a:ext cx="6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4" name="Rectangle 32">
              <a:extLst>
                <a:ext uri="{FF2B5EF4-FFF2-40B4-BE49-F238E27FC236}">
                  <a16:creationId xmlns:a16="http://schemas.microsoft.com/office/drawing/2014/main" id="{211D99F1-55ED-0E40-B7DE-65F7BC211C82}"/>
                </a:ext>
              </a:extLst>
            </p:cNvPr>
            <p:cNvSpPr>
              <a:spLocks noChangeArrowheads="1"/>
            </p:cNvSpPr>
            <p:nvPr/>
          </p:nvSpPr>
          <p:spPr bwMode="auto">
            <a:xfrm>
              <a:off x="2506" y="1728"/>
              <a:ext cx="9" cy="2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9185" name="Rectangle 33">
              <a:extLst>
                <a:ext uri="{FF2B5EF4-FFF2-40B4-BE49-F238E27FC236}">
                  <a16:creationId xmlns:a16="http://schemas.microsoft.com/office/drawing/2014/main" id="{F7B2CF7E-8384-F24D-9D20-26C3A1799FD2}"/>
                </a:ext>
              </a:extLst>
            </p:cNvPr>
            <p:cNvSpPr>
              <a:spLocks noChangeArrowheads="1"/>
            </p:cNvSpPr>
            <p:nvPr/>
          </p:nvSpPr>
          <p:spPr bwMode="auto">
            <a:xfrm>
              <a:off x="2560" y="1728"/>
              <a:ext cx="9" cy="2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86" name="Picture 34">
              <a:extLst>
                <a:ext uri="{FF2B5EF4-FFF2-40B4-BE49-F238E27FC236}">
                  <a16:creationId xmlns:a16="http://schemas.microsoft.com/office/drawing/2014/main" id="{7D2E5783-97E5-144A-A073-C661367A43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1" y="1761"/>
              <a:ext cx="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7" name="Rectangle 35">
              <a:extLst>
                <a:ext uri="{FF2B5EF4-FFF2-40B4-BE49-F238E27FC236}">
                  <a16:creationId xmlns:a16="http://schemas.microsoft.com/office/drawing/2014/main" id="{F834A607-1BB1-0D47-AAFD-444DE16EC4E1}"/>
                </a:ext>
              </a:extLst>
            </p:cNvPr>
            <p:cNvSpPr>
              <a:spLocks noChangeArrowheads="1"/>
            </p:cNvSpPr>
            <p:nvPr/>
          </p:nvSpPr>
          <p:spPr bwMode="auto">
            <a:xfrm>
              <a:off x="3262" y="1728"/>
              <a:ext cx="9" cy="2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88" name="Picture 36">
              <a:extLst>
                <a:ext uri="{FF2B5EF4-FFF2-40B4-BE49-F238E27FC236}">
                  <a16:creationId xmlns:a16="http://schemas.microsoft.com/office/drawing/2014/main" id="{F94EED47-09A5-B94B-A469-AB3D29C624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6" y="1761"/>
              <a:ext cx="6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9" name="Picture 37">
              <a:extLst>
                <a:ext uri="{FF2B5EF4-FFF2-40B4-BE49-F238E27FC236}">
                  <a16:creationId xmlns:a16="http://schemas.microsoft.com/office/drawing/2014/main" id="{95530E93-A354-5747-A85E-C873131575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5" y="1977"/>
              <a:ext cx="6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0" name="Picture 38">
              <a:extLst>
                <a:ext uri="{FF2B5EF4-FFF2-40B4-BE49-F238E27FC236}">
                  <a16:creationId xmlns:a16="http://schemas.microsoft.com/office/drawing/2014/main" id="{956B4A9F-E167-BB43-B80F-FA7295D683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1" y="1977"/>
              <a:ext cx="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1" name="Rectangle 39">
              <a:extLst>
                <a:ext uri="{FF2B5EF4-FFF2-40B4-BE49-F238E27FC236}">
                  <a16:creationId xmlns:a16="http://schemas.microsoft.com/office/drawing/2014/main" id="{2C313CD1-9E14-7F43-B733-B042EA08DC7D}"/>
                </a:ext>
              </a:extLst>
            </p:cNvPr>
            <p:cNvSpPr>
              <a:spLocks noChangeArrowheads="1"/>
            </p:cNvSpPr>
            <p:nvPr/>
          </p:nvSpPr>
          <p:spPr bwMode="auto">
            <a:xfrm>
              <a:off x="2506" y="1944"/>
              <a:ext cx="9" cy="2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9192" name="Rectangle 40">
              <a:extLst>
                <a:ext uri="{FF2B5EF4-FFF2-40B4-BE49-F238E27FC236}">
                  <a16:creationId xmlns:a16="http://schemas.microsoft.com/office/drawing/2014/main" id="{79AF4AAB-C70F-B540-8DCD-E15C17C42478}"/>
                </a:ext>
              </a:extLst>
            </p:cNvPr>
            <p:cNvSpPr>
              <a:spLocks noChangeArrowheads="1"/>
            </p:cNvSpPr>
            <p:nvPr/>
          </p:nvSpPr>
          <p:spPr bwMode="auto">
            <a:xfrm>
              <a:off x="2560" y="1944"/>
              <a:ext cx="9" cy="2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93" name="Picture 41">
              <a:extLst>
                <a:ext uri="{FF2B5EF4-FFF2-40B4-BE49-F238E27FC236}">
                  <a16:creationId xmlns:a16="http://schemas.microsoft.com/office/drawing/2014/main" id="{07FC8BF8-8353-654E-B026-9E8BAC8BDE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1" y="1977"/>
              <a:ext cx="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4" name="Rectangle 42">
              <a:extLst>
                <a:ext uri="{FF2B5EF4-FFF2-40B4-BE49-F238E27FC236}">
                  <a16:creationId xmlns:a16="http://schemas.microsoft.com/office/drawing/2014/main" id="{6CA1C0C7-65A7-2345-9B37-EA03A55DF9D7}"/>
                </a:ext>
              </a:extLst>
            </p:cNvPr>
            <p:cNvSpPr>
              <a:spLocks noChangeArrowheads="1"/>
            </p:cNvSpPr>
            <p:nvPr/>
          </p:nvSpPr>
          <p:spPr bwMode="auto">
            <a:xfrm>
              <a:off x="3262" y="1944"/>
              <a:ext cx="9" cy="2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195" name="Picture 43">
              <a:extLst>
                <a:ext uri="{FF2B5EF4-FFF2-40B4-BE49-F238E27FC236}">
                  <a16:creationId xmlns:a16="http://schemas.microsoft.com/office/drawing/2014/main" id="{FE97CB70-B868-FD4F-BA47-42B178EDFC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6" y="1977"/>
              <a:ext cx="6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6" name="Picture 44">
              <a:extLst>
                <a:ext uri="{FF2B5EF4-FFF2-40B4-BE49-F238E27FC236}">
                  <a16:creationId xmlns:a16="http://schemas.microsoft.com/office/drawing/2014/main" id="{DB416CF6-9E23-C14E-9318-8703DF9A25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5" y="2190"/>
              <a:ext cx="6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7" name="Picture 45">
              <a:extLst>
                <a:ext uri="{FF2B5EF4-FFF2-40B4-BE49-F238E27FC236}">
                  <a16:creationId xmlns:a16="http://schemas.microsoft.com/office/drawing/2014/main" id="{7903248B-DED3-0A4B-B7B6-1263BA888B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0" y="2190"/>
              <a:ext cx="6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8" name="Rectangle 46">
              <a:extLst>
                <a:ext uri="{FF2B5EF4-FFF2-40B4-BE49-F238E27FC236}">
                  <a16:creationId xmlns:a16="http://schemas.microsoft.com/office/drawing/2014/main" id="{2C315C08-372F-8146-92B5-EDB55C32879F}"/>
                </a:ext>
              </a:extLst>
            </p:cNvPr>
            <p:cNvSpPr>
              <a:spLocks noChangeArrowheads="1"/>
            </p:cNvSpPr>
            <p:nvPr/>
          </p:nvSpPr>
          <p:spPr bwMode="auto">
            <a:xfrm>
              <a:off x="2506" y="2167"/>
              <a:ext cx="9" cy="2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9199" name="Rectangle 47">
              <a:extLst>
                <a:ext uri="{FF2B5EF4-FFF2-40B4-BE49-F238E27FC236}">
                  <a16:creationId xmlns:a16="http://schemas.microsoft.com/office/drawing/2014/main" id="{6427D3DC-2BF8-B64E-B3AF-0F577F9F3BD9}"/>
                </a:ext>
              </a:extLst>
            </p:cNvPr>
            <p:cNvSpPr>
              <a:spLocks noChangeArrowheads="1"/>
            </p:cNvSpPr>
            <p:nvPr/>
          </p:nvSpPr>
          <p:spPr bwMode="auto">
            <a:xfrm>
              <a:off x="2560" y="2167"/>
              <a:ext cx="9" cy="2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200" name="Picture 48">
              <a:extLst>
                <a:ext uri="{FF2B5EF4-FFF2-40B4-BE49-F238E27FC236}">
                  <a16:creationId xmlns:a16="http://schemas.microsoft.com/office/drawing/2014/main" id="{494CFB8E-84A4-B345-A5B0-E023575B79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0" y="2190"/>
              <a:ext cx="6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01" name="Rectangle 49">
              <a:extLst>
                <a:ext uri="{FF2B5EF4-FFF2-40B4-BE49-F238E27FC236}">
                  <a16:creationId xmlns:a16="http://schemas.microsoft.com/office/drawing/2014/main" id="{0CBD3BED-EECD-4441-8932-042A4941F00A}"/>
                </a:ext>
              </a:extLst>
            </p:cNvPr>
            <p:cNvSpPr>
              <a:spLocks noChangeArrowheads="1"/>
            </p:cNvSpPr>
            <p:nvPr/>
          </p:nvSpPr>
          <p:spPr bwMode="auto">
            <a:xfrm>
              <a:off x="3262" y="2167"/>
              <a:ext cx="9" cy="2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202" name="Picture 50">
              <a:extLst>
                <a:ext uri="{FF2B5EF4-FFF2-40B4-BE49-F238E27FC236}">
                  <a16:creationId xmlns:a16="http://schemas.microsoft.com/office/drawing/2014/main" id="{8DE69CB5-9636-874A-A2FE-2C48DBC978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6" y="2190"/>
              <a:ext cx="6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03" name="Rectangle 51">
              <a:extLst>
                <a:ext uri="{FF2B5EF4-FFF2-40B4-BE49-F238E27FC236}">
                  <a16:creationId xmlns:a16="http://schemas.microsoft.com/office/drawing/2014/main" id="{43BA79FA-90E2-E64E-949C-E949A3D86CA7}"/>
                </a:ext>
              </a:extLst>
            </p:cNvPr>
            <p:cNvSpPr>
              <a:spLocks noChangeArrowheads="1"/>
            </p:cNvSpPr>
            <p:nvPr/>
          </p:nvSpPr>
          <p:spPr bwMode="auto">
            <a:xfrm>
              <a:off x="1696" y="2438"/>
              <a:ext cx="237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pic>
          <p:nvPicPr>
            <p:cNvPr id="49204" name="Picture 52">
              <a:extLst>
                <a:ext uri="{FF2B5EF4-FFF2-40B4-BE49-F238E27FC236}">
                  <a16:creationId xmlns:a16="http://schemas.microsoft.com/office/drawing/2014/main" id="{3BE31AEC-69CC-D94C-9D87-8C6150586B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4" y="2621"/>
              <a:ext cx="11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5" name="Picture 53">
              <a:extLst>
                <a:ext uri="{FF2B5EF4-FFF2-40B4-BE49-F238E27FC236}">
                  <a16:creationId xmlns:a16="http://schemas.microsoft.com/office/drawing/2014/main" id="{3F2907DE-6D8B-5449-B6C2-50C02E99E3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8" y="2627"/>
              <a:ext cx="118"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6" name="Picture 54">
              <a:extLst>
                <a:ext uri="{FF2B5EF4-FFF2-40B4-BE49-F238E27FC236}">
                  <a16:creationId xmlns:a16="http://schemas.microsoft.com/office/drawing/2014/main" id="{592D315C-F5F0-9D4F-B776-E658C831D1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2" y="2627"/>
              <a:ext cx="116"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7" name="Picture 55">
              <a:extLst>
                <a:ext uri="{FF2B5EF4-FFF2-40B4-BE49-F238E27FC236}">
                  <a16:creationId xmlns:a16="http://schemas.microsoft.com/office/drawing/2014/main" id="{543EA16D-1111-FA43-924E-3E6EF2A8DF1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1" y="2622"/>
              <a:ext cx="11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8" name="Picture 56">
              <a:extLst>
                <a:ext uri="{FF2B5EF4-FFF2-40B4-BE49-F238E27FC236}">
                  <a16:creationId xmlns:a16="http://schemas.microsoft.com/office/drawing/2014/main" id="{0CFD044E-21B0-6C49-B615-247ADF07874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78" y="2626"/>
              <a:ext cx="12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54" name="TextBox 125">
            <a:extLst>
              <a:ext uri="{FF2B5EF4-FFF2-40B4-BE49-F238E27FC236}">
                <a16:creationId xmlns:a16="http://schemas.microsoft.com/office/drawing/2014/main" id="{1DF4D69B-4C52-0B4A-802D-CA8DED3C3E39}"/>
              </a:ext>
            </a:extLst>
          </p:cNvPr>
          <p:cNvSpPr txBox="1">
            <a:spLocks noChangeArrowheads="1"/>
          </p:cNvSpPr>
          <p:nvPr/>
        </p:nvSpPr>
        <p:spPr bwMode="auto">
          <a:xfrm>
            <a:off x="7570788"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2.6b from the textbook ]</a:t>
            </a:r>
          </a:p>
        </p:txBody>
      </p:sp>
      <p:sp>
        <p:nvSpPr>
          <p:cNvPr id="58" name="Rectangle 2">
            <a:extLst>
              <a:ext uri="{FF2B5EF4-FFF2-40B4-BE49-F238E27FC236}">
                <a16:creationId xmlns:a16="http://schemas.microsoft.com/office/drawing/2014/main" id="{37E6BF5A-1BF4-6145-A194-A243F27D25B8}"/>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Tables for AND  and  OR</a:t>
            </a:r>
            <a:endParaRPr lang="en-US" sz="2800" dirty="0">
              <a:cs typeface="+mj-cs"/>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94">
            <a:extLst>
              <a:ext uri="{FF2B5EF4-FFF2-40B4-BE49-F238E27FC236}">
                <a16:creationId xmlns:a16="http://schemas.microsoft.com/office/drawing/2014/main" id="{FFAF4404-8742-034B-A14D-1DCA180050F8}"/>
              </a:ext>
            </a:extLst>
          </p:cNvPr>
          <p:cNvSpPr>
            <a:spLocks noChangeArrowheads="1"/>
          </p:cNvSpPr>
          <p:nvPr/>
        </p:nvSpPr>
        <p:spPr bwMode="auto">
          <a:xfrm>
            <a:off x="2057400" y="4876801"/>
            <a:ext cx="1165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AND gate</a:t>
            </a:r>
            <a:r>
              <a:rPr lang="en-US" altLang="en-US" sz="1500" b="0">
                <a:solidFill>
                  <a:srgbClr val="000000"/>
                </a:solidFill>
                <a:latin typeface="Helvetica" pitchFamily="2" charset="0"/>
              </a:rPr>
              <a:t> </a:t>
            </a:r>
            <a:endParaRPr lang="en-US" altLang="en-US" b="0">
              <a:latin typeface="Times" pitchFamily="2" charset="0"/>
            </a:endParaRPr>
          </a:p>
        </p:txBody>
      </p:sp>
      <p:sp>
        <p:nvSpPr>
          <p:cNvPr id="125" name="Rectangle 2">
            <a:extLst>
              <a:ext uri="{FF2B5EF4-FFF2-40B4-BE49-F238E27FC236}">
                <a16:creationId xmlns:a16="http://schemas.microsoft.com/office/drawing/2014/main" id="{7B3C7AE4-4E1A-3144-99D8-A9BAE31562D3}"/>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Logic Gates with n Inputs</a:t>
            </a:r>
            <a:endParaRPr lang="en-US" sz="2800" dirty="0">
              <a:cs typeface="+mj-cs"/>
            </a:endParaRPr>
          </a:p>
        </p:txBody>
      </p:sp>
      <p:sp>
        <p:nvSpPr>
          <p:cNvPr id="50179" name="TextBox 125">
            <a:extLst>
              <a:ext uri="{FF2B5EF4-FFF2-40B4-BE49-F238E27FC236}">
                <a16:creationId xmlns:a16="http://schemas.microsoft.com/office/drawing/2014/main" id="{A0313641-00D7-AC4E-BD3A-1D32AE0A877A}"/>
              </a:ext>
            </a:extLst>
          </p:cNvPr>
          <p:cNvSpPr txBox="1">
            <a:spLocks noChangeArrowheads="1"/>
          </p:cNvSpPr>
          <p:nvPr/>
        </p:nvSpPr>
        <p:spPr bwMode="auto">
          <a:xfrm>
            <a:off x="7570788" y="6477001"/>
            <a:ext cx="246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2.8 from the textbook ]</a:t>
            </a:r>
          </a:p>
        </p:txBody>
      </p:sp>
      <p:sp>
        <p:nvSpPr>
          <p:cNvPr id="50180" name="Rectangle 94">
            <a:extLst>
              <a:ext uri="{FF2B5EF4-FFF2-40B4-BE49-F238E27FC236}">
                <a16:creationId xmlns:a16="http://schemas.microsoft.com/office/drawing/2014/main" id="{92358291-14FD-AB4C-9128-89881C2A506F}"/>
              </a:ext>
            </a:extLst>
          </p:cNvPr>
          <p:cNvSpPr>
            <a:spLocks noChangeArrowheads="1"/>
          </p:cNvSpPr>
          <p:nvPr/>
        </p:nvSpPr>
        <p:spPr bwMode="auto">
          <a:xfrm>
            <a:off x="6934200" y="4876801"/>
            <a:ext cx="1006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OR gate</a:t>
            </a:r>
            <a:r>
              <a:rPr lang="en-US" altLang="en-US" sz="1500" b="0">
                <a:solidFill>
                  <a:srgbClr val="000000"/>
                </a:solidFill>
                <a:latin typeface="Helvetica" pitchFamily="2" charset="0"/>
              </a:rPr>
              <a:t> </a:t>
            </a:r>
            <a:endParaRPr lang="en-US" altLang="en-US" b="0">
              <a:latin typeface="Times" pitchFamily="2" charset="0"/>
            </a:endParaRPr>
          </a:p>
        </p:txBody>
      </p:sp>
      <p:grpSp>
        <p:nvGrpSpPr>
          <p:cNvPr id="50181" name="Group 55">
            <a:extLst>
              <a:ext uri="{FF2B5EF4-FFF2-40B4-BE49-F238E27FC236}">
                <a16:creationId xmlns:a16="http://schemas.microsoft.com/office/drawing/2014/main" id="{07C95BC5-82A7-F94D-BC06-24EB13BB0033}"/>
              </a:ext>
            </a:extLst>
          </p:cNvPr>
          <p:cNvGrpSpPr>
            <a:grpSpLocks/>
          </p:cNvGrpSpPr>
          <p:nvPr/>
        </p:nvGrpSpPr>
        <p:grpSpPr bwMode="auto">
          <a:xfrm>
            <a:off x="6496051" y="2667001"/>
            <a:ext cx="2957227" cy="1564819"/>
            <a:chOff x="4945063" y="2921000"/>
            <a:chExt cx="2957227" cy="1564819"/>
          </a:xfrm>
        </p:grpSpPr>
        <p:sp>
          <p:nvSpPr>
            <p:cNvPr id="50217" name="Line 20">
              <a:extLst>
                <a:ext uri="{FF2B5EF4-FFF2-40B4-BE49-F238E27FC236}">
                  <a16:creationId xmlns:a16="http://schemas.microsoft.com/office/drawing/2014/main" id="{82762C00-CD25-694E-A900-6B0C06ACBA22}"/>
                </a:ext>
              </a:extLst>
            </p:cNvPr>
            <p:cNvSpPr>
              <a:spLocks noChangeShapeType="1"/>
            </p:cNvSpPr>
            <p:nvPr/>
          </p:nvSpPr>
          <p:spPr bwMode="auto">
            <a:xfrm>
              <a:off x="5232400" y="3055938"/>
              <a:ext cx="29368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8" name="Line 21">
              <a:extLst>
                <a:ext uri="{FF2B5EF4-FFF2-40B4-BE49-F238E27FC236}">
                  <a16:creationId xmlns:a16="http://schemas.microsoft.com/office/drawing/2014/main" id="{71B22ACD-9584-5E4A-A1B0-CF1F168695B9}"/>
                </a:ext>
              </a:extLst>
            </p:cNvPr>
            <p:cNvSpPr>
              <a:spLocks noChangeShapeType="1"/>
            </p:cNvSpPr>
            <p:nvPr/>
          </p:nvSpPr>
          <p:spPr bwMode="auto">
            <a:xfrm>
              <a:off x="5232400" y="3328988"/>
              <a:ext cx="29368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9" name="Line 22">
              <a:extLst>
                <a:ext uri="{FF2B5EF4-FFF2-40B4-BE49-F238E27FC236}">
                  <a16:creationId xmlns:a16="http://schemas.microsoft.com/office/drawing/2014/main" id="{B18753F4-E333-E64C-BB7B-FA02C4ECF0A9}"/>
                </a:ext>
              </a:extLst>
            </p:cNvPr>
            <p:cNvSpPr>
              <a:spLocks noChangeShapeType="1"/>
            </p:cNvSpPr>
            <p:nvPr/>
          </p:nvSpPr>
          <p:spPr bwMode="auto">
            <a:xfrm flipH="1">
              <a:off x="6115050" y="3686175"/>
              <a:ext cx="1698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0" name="Freeform 23">
              <a:extLst>
                <a:ext uri="{FF2B5EF4-FFF2-40B4-BE49-F238E27FC236}">
                  <a16:creationId xmlns:a16="http://schemas.microsoft.com/office/drawing/2014/main" id="{3B2FFC1E-D8A9-A548-931D-FEDC6D5F2D8D}"/>
                </a:ext>
              </a:extLst>
            </p:cNvPr>
            <p:cNvSpPr>
              <a:spLocks/>
            </p:cNvSpPr>
            <p:nvPr/>
          </p:nvSpPr>
          <p:spPr bwMode="auto">
            <a:xfrm>
              <a:off x="5507038" y="3435350"/>
              <a:ext cx="627062"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0" y="0"/>
                  </a:lnTo>
                  <a:lnTo>
                    <a:pt x="58" y="0"/>
                  </a:lnTo>
                  <a:lnTo>
                    <a:pt x="85" y="0"/>
                  </a:lnTo>
                  <a:lnTo>
                    <a:pt x="110" y="0"/>
                  </a:lnTo>
                  <a:lnTo>
                    <a:pt x="132" y="0"/>
                  </a:lnTo>
                  <a:lnTo>
                    <a:pt x="153" y="0"/>
                  </a:lnTo>
                  <a:lnTo>
                    <a:pt x="173" y="0"/>
                  </a:lnTo>
                  <a:lnTo>
                    <a:pt x="192" y="0"/>
                  </a:lnTo>
                  <a:lnTo>
                    <a:pt x="209" y="0"/>
                  </a:lnTo>
                  <a:lnTo>
                    <a:pt x="225" y="0"/>
                  </a:lnTo>
                  <a:lnTo>
                    <a:pt x="240" y="0"/>
                  </a:lnTo>
                  <a:lnTo>
                    <a:pt x="253" y="0"/>
                  </a:lnTo>
                  <a:lnTo>
                    <a:pt x="265" y="2"/>
                  </a:lnTo>
                  <a:lnTo>
                    <a:pt x="275" y="2"/>
                  </a:lnTo>
                  <a:lnTo>
                    <a:pt x="285" y="2"/>
                  </a:lnTo>
                  <a:lnTo>
                    <a:pt x="294" y="2"/>
                  </a:lnTo>
                  <a:lnTo>
                    <a:pt x="302" y="2"/>
                  </a:lnTo>
                  <a:lnTo>
                    <a:pt x="308" y="2"/>
                  </a:lnTo>
                  <a:lnTo>
                    <a:pt x="315" y="2"/>
                  </a:lnTo>
                  <a:lnTo>
                    <a:pt x="320" y="2"/>
                  </a:lnTo>
                  <a:lnTo>
                    <a:pt x="326" y="2"/>
                  </a:lnTo>
                  <a:lnTo>
                    <a:pt x="330" y="2"/>
                  </a:lnTo>
                  <a:lnTo>
                    <a:pt x="334" y="2"/>
                  </a:lnTo>
                  <a:lnTo>
                    <a:pt x="338" y="2"/>
                  </a:lnTo>
                  <a:lnTo>
                    <a:pt x="340" y="2"/>
                  </a:lnTo>
                  <a:lnTo>
                    <a:pt x="343" y="2"/>
                  </a:lnTo>
                  <a:lnTo>
                    <a:pt x="346" y="2"/>
                  </a:lnTo>
                  <a:lnTo>
                    <a:pt x="348" y="2"/>
                  </a:lnTo>
                  <a:lnTo>
                    <a:pt x="349" y="2"/>
                  </a:lnTo>
                  <a:lnTo>
                    <a:pt x="352" y="2"/>
                  </a:lnTo>
                  <a:lnTo>
                    <a:pt x="355" y="3"/>
                  </a:lnTo>
                  <a:lnTo>
                    <a:pt x="356" y="3"/>
                  </a:lnTo>
                  <a:lnTo>
                    <a:pt x="359" y="3"/>
                  </a:lnTo>
                  <a:lnTo>
                    <a:pt x="360" y="3"/>
                  </a:lnTo>
                  <a:lnTo>
                    <a:pt x="363" y="3"/>
                  </a:lnTo>
                  <a:lnTo>
                    <a:pt x="364" y="3"/>
                  </a:lnTo>
                  <a:lnTo>
                    <a:pt x="367" y="3"/>
                  </a:lnTo>
                  <a:lnTo>
                    <a:pt x="368" y="3"/>
                  </a:lnTo>
                  <a:lnTo>
                    <a:pt x="369" y="3"/>
                  </a:lnTo>
                  <a:lnTo>
                    <a:pt x="371" y="3"/>
                  </a:lnTo>
                  <a:lnTo>
                    <a:pt x="372" y="3"/>
                  </a:lnTo>
                  <a:lnTo>
                    <a:pt x="373" y="4"/>
                  </a:lnTo>
                  <a:lnTo>
                    <a:pt x="375" y="4"/>
                  </a:lnTo>
                  <a:lnTo>
                    <a:pt x="376" y="4"/>
                  </a:lnTo>
                  <a:lnTo>
                    <a:pt x="377" y="4"/>
                  </a:lnTo>
                  <a:lnTo>
                    <a:pt x="379" y="4"/>
                  </a:lnTo>
                  <a:lnTo>
                    <a:pt x="380" y="4"/>
                  </a:lnTo>
                  <a:lnTo>
                    <a:pt x="381" y="4"/>
                  </a:lnTo>
                  <a:lnTo>
                    <a:pt x="383" y="4"/>
                  </a:lnTo>
                  <a:lnTo>
                    <a:pt x="384" y="4"/>
                  </a:lnTo>
                  <a:lnTo>
                    <a:pt x="385" y="4"/>
                  </a:lnTo>
                  <a:lnTo>
                    <a:pt x="387" y="6"/>
                  </a:lnTo>
                  <a:lnTo>
                    <a:pt x="388" y="6"/>
                  </a:lnTo>
                  <a:lnTo>
                    <a:pt x="389" y="6"/>
                  </a:lnTo>
                  <a:lnTo>
                    <a:pt x="391" y="6"/>
                  </a:lnTo>
                  <a:lnTo>
                    <a:pt x="392" y="6"/>
                  </a:lnTo>
                  <a:lnTo>
                    <a:pt x="393" y="6"/>
                  </a:lnTo>
                  <a:lnTo>
                    <a:pt x="395" y="6"/>
                  </a:lnTo>
                  <a:lnTo>
                    <a:pt x="396" y="7"/>
                  </a:lnTo>
                  <a:lnTo>
                    <a:pt x="397" y="7"/>
                  </a:lnTo>
                  <a:lnTo>
                    <a:pt x="400" y="7"/>
                  </a:lnTo>
                  <a:lnTo>
                    <a:pt x="401" y="7"/>
                  </a:lnTo>
                  <a:lnTo>
                    <a:pt x="404" y="7"/>
                  </a:lnTo>
                  <a:lnTo>
                    <a:pt x="405" y="8"/>
                  </a:lnTo>
                  <a:lnTo>
                    <a:pt x="408" y="8"/>
                  </a:lnTo>
                  <a:lnTo>
                    <a:pt x="409" y="8"/>
                  </a:lnTo>
                  <a:lnTo>
                    <a:pt x="412" y="8"/>
                  </a:lnTo>
                  <a:lnTo>
                    <a:pt x="413" y="8"/>
                  </a:lnTo>
                  <a:lnTo>
                    <a:pt x="414" y="10"/>
                  </a:lnTo>
                  <a:lnTo>
                    <a:pt x="416" y="10"/>
                  </a:lnTo>
                  <a:lnTo>
                    <a:pt x="417" y="10"/>
                  </a:lnTo>
                  <a:lnTo>
                    <a:pt x="418" y="10"/>
                  </a:lnTo>
                  <a:lnTo>
                    <a:pt x="420" y="10"/>
                  </a:lnTo>
                  <a:lnTo>
                    <a:pt x="421" y="10"/>
                  </a:lnTo>
                  <a:lnTo>
                    <a:pt x="422" y="11"/>
                  </a:lnTo>
                  <a:lnTo>
                    <a:pt x="424" y="11"/>
                  </a:lnTo>
                  <a:lnTo>
                    <a:pt x="425" y="11"/>
                  </a:lnTo>
                  <a:lnTo>
                    <a:pt x="426" y="11"/>
                  </a:lnTo>
                  <a:lnTo>
                    <a:pt x="428" y="11"/>
                  </a:lnTo>
                  <a:lnTo>
                    <a:pt x="429" y="12"/>
                  </a:lnTo>
                  <a:lnTo>
                    <a:pt x="430" y="12"/>
                  </a:lnTo>
                  <a:lnTo>
                    <a:pt x="432" y="12"/>
                  </a:lnTo>
                  <a:lnTo>
                    <a:pt x="433" y="14"/>
                  </a:lnTo>
                  <a:lnTo>
                    <a:pt x="434" y="14"/>
                  </a:lnTo>
                  <a:lnTo>
                    <a:pt x="437" y="14"/>
                  </a:lnTo>
                  <a:lnTo>
                    <a:pt x="438" y="14"/>
                  </a:lnTo>
                  <a:lnTo>
                    <a:pt x="440" y="15"/>
                  </a:lnTo>
                  <a:lnTo>
                    <a:pt x="441" y="15"/>
                  </a:lnTo>
                  <a:lnTo>
                    <a:pt x="442" y="16"/>
                  </a:lnTo>
                  <a:lnTo>
                    <a:pt x="445" y="16"/>
                  </a:lnTo>
                  <a:lnTo>
                    <a:pt x="446" y="18"/>
                  </a:lnTo>
                  <a:lnTo>
                    <a:pt x="449" y="18"/>
                  </a:lnTo>
                  <a:lnTo>
                    <a:pt x="451" y="19"/>
                  </a:lnTo>
                  <a:lnTo>
                    <a:pt x="453" y="19"/>
                  </a:lnTo>
                  <a:lnTo>
                    <a:pt x="455" y="20"/>
                  </a:lnTo>
                  <a:lnTo>
                    <a:pt x="458" y="20"/>
                  </a:lnTo>
                  <a:lnTo>
                    <a:pt x="461" y="22"/>
                  </a:lnTo>
                  <a:lnTo>
                    <a:pt x="462" y="22"/>
                  </a:lnTo>
                  <a:lnTo>
                    <a:pt x="465" y="23"/>
                  </a:lnTo>
                  <a:lnTo>
                    <a:pt x="466" y="23"/>
                  </a:lnTo>
                  <a:lnTo>
                    <a:pt x="467" y="24"/>
                  </a:lnTo>
                  <a:lnTo>
                    <a:pt x="469" y="24"/>
                  </a:lnTo>
                  <a:lnTo>
                    <a:pt x="470" y="24"/>
                  </a:lnTo>
                  <a:lnTo>
                    <a:pt x="473" y="26"/>
                  </a:lnTo>
                  <a:lnTo>
                    <a:pt x="474" y="26"/>
                  </a:lnTo>
                  <a:lnTo>
                    <a:pt x="475" y="26"/>
                  </a:lnTo>
                  <a:lnTo>
                    <a:pt x="475" y="27"/>
                  </a:lnTo>
                  <a:lnTo>
                    <a:pt x="477" y="27"/>
                  </a:lnTo>
                  <a:lnTo>
                    <a:pt x="478" y="27"/>
                  </a:lnTo>
                  <a:lnTo>
                    <a:pt x="479" y="28"/>
                  </a:lnTo>
                  <a:lnTo>
                    <a:pt x="481" y="28"/>
                  </a:lnTo>
                  <a:lnTo>
                    <a:pt x="482" y="28"/>
                  </a:lnTo>
                  <a:lnTo>
                    <a:pt x="483" y="30"/>
                  </a:lnTo>
                  <a:lnTo>
                    <a:pt x="485" y="30"/>
                  </a:lnTo>
                  <a:lnTo>
                    <a:pt x="486" y="31"/>
                  </a:lnTo>
                  <a:lnTo>
                    <a:pt x="487" y="31"/>
                  </a:lnTo>
                  <a:lnTo>
                    <a:pt x="489" y="32"/>
                  </a:lnTo>
                  <a:lnTo>
                    <a:pt x="490" y="32"/>
                  </a:lnTo>
                  <a:lnTo>
                    <a:pt x="491" y="34"/>
                  </a:lnTo>
                  <a:lnTo>
                    <a:pt x="493" y="34"/>
                  </a:lnTo>
                  <a:lnTo>
                    <a:pt x="494" y="35"/>
                  </a:lnTo>
                  <a:lnTo>
                    <a:pt x="495" y="35"/>
                  </a:lnTo>
                  <a:lnTo>
                    <a:pt x="497" y="36"/>
                  </a:lnTo>
                  <a:lnTo>
                    <a:pt x="499" y="38"/>
                  </a:lnTo>
                  <a:lnTo>
                    <a:pt x="500" y="38"/>
                  </a:lnTo>
                  <a:lnTo>
                    <a:pt x="503" y="39"/>
                  </a:lnTo>
                  <a:lnTo>
                    <a:pt x="504" y="40"/>
                  </a:lnTo>
                  <a:lnTo>
                    <a:pt x="507" y="41"/>
                  </a:lnTo>
                  <a:lnTo>
                    <a:pt x="508" y="41"/>
                  </a:lnTo>
                  <a:lnTo>
                    <a:pt x="511" y="43"/>
                  </a:lnTo>
                  <a:lnTo>
                    <a:pt x="512" y="44"/>
                  </a:lnTo>
                  <a:lnTo>
                    <a:pt x="514" y="44"/>
                  </a:lnTo>
                  <a:lnTo>
                    <a:pt x="515" y="45"/>
                  </a:lnTo>
                  <a:lnTo>
                    <a:pt x="516" y="45"/>
                  </a:lnTo>
                  <a:lnTo>
                    <a:pt x="518" y="47"/>
                  </a:lnTo>
                  <a:lnTo>
                    <a:pt x="519" y="47"/>
                  </a:lnTo>
                  <a:lnTo>
                    <a:pt x="520" y="48"/>
                  </a:lnTo>
                  <a:lnTo>
                    <a:pt x="522" y="48"/>
                  </a:lnTo>
                  <a:lnTo>
                    <a:pt x="523" y="49"/>
                  </a:lnTo>
                  <a:lnTo>
                    <a:pt x="524" y="49"/>
                  </a:lnTo>
                  <a:lnTo>
                    <a:pt x="526" y="51"/>
                  </a:lnTo>
                  <a:lnTo>
                    <a:pt x="527" y="51"/>
                  </a:lnTo>
                  <a:lnTo>
                    <a:pt x="528" y="52"/>
                  </a:lnTo>
                  <a:lnTo>
                    <a:pt x="530" y="52"/>
                  </a:lnTo>
                  <a:lnTo>
                    <a:pt x="530" y="53"/>
                  </a:lnTo>
                  <a:lnTo>
                    <a:pt x="531" y="53"/>
                  </a:lnTo>
                  <a:lnTo>
                    <a:pt x="532" y="53"/>
                  </a:lnTo>
                  <a:lnTo>
                    <a:pt x="534" y="55"/>
                  </a:lnTo>
                  <a:lnTo>
                    <a:pt x="535" y="55"/>
                  </a:lnTo>
                  <a:lnTo>
                    <a:pt x="536" y="56"/>
                  </a:lnTo>
                  <a:lnTo>
                    <a:pt x="538" y="56"/>
                  </a:lnTo>
                  <a:lnTo>
                    <a:pt x="539" y="57"/>
                  </a:lnTo>
                  <a:lnTo>
                    <a:pt x="540" y="59"/>
                  </a:lnTo>
                  <a:lnTo>
                    <a:pt x="542" y="59"/>
                  </a:lnTo>
                  <a:lnTo>
                    <a:pt x="543" y="60"/>
                  </a:lnTo>
                  <a:lnTo>
                    <a:pt x="546" y="61"/>
                  </a:lnTo>
                  <a:lnTo>
                    <a:pt x="547" y="63"/>
                  </a:lnTo>
                  <a:lnTo>
                    <a:pt x="550" y="63"/>
                  </a:lnTo>
                  <a:lnTo>
                    <a:pt x="551" y="64"/>
                  </a:lnTo>
                  <a:lnTo>
                    <a:pt x="552" y="65"/>
                  </a:lnTo>
                  <a:lnTo>
                    <a:pt x="553" y="67"/>
                  </a:lnTo>
                  <a:lnTo>
                    <a:pt x="555" y="67"/>
                  </a:lnTo>
                  <a:lnTo>
                    <a:pt x="556" y="68"/>
                  </a:lnTo>
                  <a:lnTo>
                    <a:pt x="557" y="68"/>
                  </a:lnTo>
                  <a:lnTo>
                    <a:pt x="559" y="69"/>
                  </a:lnTo>
                  <a:lnTo>
                    <a:pt x="560" y="69"/>
                  </a:lnTo>
                  <a:lnTo>
                    <a:pt x="561" y="71"/>
                  </a:lnTo>
                  <a:lnTo>
                    <a:pt x="563" y="71"/>
                  </a:lnTo>
                  <a:lnTo>
                    <a:pt x="564" y="72"/>
                  </a:lnTo>
                  <a:lnTo>
                    <a:pt x="565" y="73"/>
                  </a:lnTo>
                  <a:lnTo>
                    <a:pt x="567" y="73"/>
                  </a:lnTo>
                  <a:lnTo>
                    <a:pt x="568" y="75"/>
                  </a:lnTo>
                  <a:lnTo>
                    <a:pt x="569" y="75"/>
                  </a:lnTo>
                  <a:lnTo>
                    <a:pt x="569" y="76"/>
                  </a:lnTo>
                  <a:lnTo>
                    <a:pt x="571" y="76"/>
                  </a:lnTo>
                  <a:lnTo>
                    <a:pt x="572" y="76"/>
                  </a:lnTo>
                  <a:lnTo>
                    <a:pt x="572" y="77"/>
                  </a:lnTo>
                  <a:lnTo>
                    <a:pt x="573" y="77"/>
                  </a:lnTo>
                  <a:lnTo>
                    <a:pt x="575" y="79"/>
                  </a:lnTo>
                  <a:lnTo>
                    <a:pt x="576" y="80"/>
                  </a:lnTo>
                  <a:lnTo>
                    <a:pt x="577" y="80"/>
                  </a:lnTo>
                  <a:lnTo>
                    <a:pt x="579" y="81"/>
                  </a:lnTo>
                  <a:lnTo>
                    <a:pt x="580" y="81"/>
                  </a:lnTo>
                  <a:lnTo>
                    <a:pt x="581" y="83"/>
                  </a:lnTo>
                  <a:lnTo>
                    <a:pt x="583" y="84"/>
                  </a:lnTo>
                  <a:lnTo>
                    <a:pt x="584" y="84"/>
                  </a:lnTo>
                  <a:lnTo>
                    <a:pt x="585" y="85"/>
                  </a:lnTo>
                  <a:lnTo>
                    <a:pt x="587" y="87"/>
                  </a:lnTo>
                  <a:lnTo>
                    <a:pt x="588" y="88"/>
                  </a:lnTo>
                  <a:lnTo>
                    <a:pt x="589" y="88"/>
                  </a:lnTo>
                  <a:lnTo>
                    <a:pt x="591" y="89"/>
                  </a:lnTo>
                  <a:lnTo>
                    <a:pt x="592" y="89"/>
                  </a:lnTo>
                  <a:lnTo>
                    <a:pt x="593" y="91"/>
                  </a:lnTo>
                  <a:lnTo>
                    <a:pt x="595" y="91"/>
                  </a:lnTo>
                  <a:lnTo>
                    <a:pt x="595" y="92"/>
                  </a:lnTo>
                  <a:lnTo>
                    <a:pt x="596" y="92"/>
                  </a:lnTo>
                  <a:lnTo>
                    <a:pt x="596" y="93"/>
                  </a:lnTo>
                  <a:lnTo>
                    <a:pt x="597" y="93"/>
                  </a:lnTo>
                  <a:lnTo>
                    <a:pt x="599" y="93"/>
                  </a:lnTo>
                  <a:lnTo>
                    <a:pt x="599" y="94"/>
                  </a:lnTo>
                  <a:lnTo>
                    <a:pt x="600" y="94"/>
                  </a:lnTo>
                  <a:lnTo>
                    <a:pt x="601" y="96"/>
                  </a:lnTo>
                  <a:lnTo>
                    <a:pt x="602" y="97"/>
                  </a:lnTo>
                  <a:lnTo>
                    <a:pt x="604" y="97"/>
                  </a:lnTo>
                  <a:lnTo>
                    <a:pt x="604" y="98"/>
                  </a:lnTo>
                  <a:lnTo>
                    <a:pt x="605" y="98"/>
                  </a:lnTo>
                  <a:lnTo>
                    <a:pt x="606" y="100"/>
                  </a:lnTo>
                  <a:lnTo>
                    <a:pt x="608" y="101"/>
                  </a:lnTo>
                  <a:lnTo>
                    <a:pt x="609" y="101"/>
                  </a:lnTo>
                  <a:lnTo>
                    <a:pt x="609" y="102"/>
                  </a:lnTo>
                  <a:lnTo>
                    <a:pt x="610" y="102"/>
                  </a:lnTo>
                  <a:lnTo>
                    <a:pt x="612" y="104"/>
                  </a:lnTo>
                  <a:lnTo>
                    <a:pt x="613" y="105"/>
                  </a:lnTo>
                  <a:lnTo>
                    <a:pt x="614" y="106"/>
                  </a:lnTo>
                  <a:lnTo>
                    <a:pt x="616" y="106"/>
                  </a:lnTo>
                  <a:lnTo>
                    <a:pt x="616" y="108"/>
                  </a:lnTo>
                  <a:lnTo>
                    <a:pt x="617" y="108"/>
                  </a:lnTo>
                  <a:lnTo>
                    <a:pt x="618" y="109"/>
                  </a:lnTo>
                  <a:lnTo>
                    <a:pt x="620" y="110"/>
                  </a:lnTo>
                  <a:lnTo>
                    <a:pt x="621" y="110"/>
                  </a:lnTo>
                  <a:lnTo>
                    <a:pt x="621" y="112"/>
                  </a:lnTo>
                  <a:lnTo>
                    <a:pt x="622" y="112"/>
                  </a:lnTo>
                  <a:lnTo>
                    <a:pt x="622" y="113"/>
                  </a:lnTo>
                  <a:lnTo>
                    <a:pt x="624" y="113"/>
                  </a:lnTo>
                  <a:lnTo>
                    <a:pt x="625" y="114"/>
                  </a:lnTo>
                  <a:lnTo>
                    <a:pt x="626" y="114"/>
                  </a:lnTo>
                  <a:lnTo>
                    <a:pt x="626" y="116"/>
                  </a:lnTo>
                  <a:lnTo>
                    <a:pt x="628" y="116"/>
                  </a:lnTo>
                  <a:lnTo>
                    <a:pt x="629" y="117"/>
                  </a:lnTo>
                  <a:lnTo>
                    <a:pt x="630" y="118"/>
                  </a:lnTo>
                  <a:lnTo>
                    <a:pt x="632" y="118"/>
                  </a:lnTo>
                  <a:lnTo>
                    <a:pt x="633" y="120"/>
                  </a:lnTo>
                  <a:lnTo>
                    <a:pt x="634" y="120"/>
                  </a:lnTo>
                  <a:lnTo>
                    <a:pt x="634" y="121"/>
                  </a:lnTo>
                  <a:lnTo>
                    <a:pt x="636" y="122"/>
                  </a:lnTo>
                  <a:lnTo>
                    <a:pt x="637" y="122"/>
                  </a:lnTo>
                  <a:lnTo>
                    <a:pt x="638" y="124"/>
                  </a:lnTo>
                  <a:lnTo>
                    <a:pt x="640" y="124"/>
                  </a:lnTo>
                  <a:lnTo>
                    <a:pt x="641" y="125"/>
                  </a:lnTo>
                  <a:lnTo>
                    <a:pt x="641" y="126"/>
                  </a:lnTo>
                  <a:lnTo>
                    <a:pt x="642" y="126"/>
                  </a:lnTo>
                  <a:lnTo>
                    <a:pt x="644" y="128"/>
                  </a:lnTo>
                  <a:lnTo>
                    <a:pt x="645" y="128"/>
                  </a:lnTo>
                  <a:lnTo>
                    <a:pt x="646" y="129"/>
                  </a:lnTo>
                  <a:lnTo>
                    <a:pt x="648" y="130"/>
                  </a:lnTo>
                  <a:lnTo>
                    <a:pt x="649" y="132"/>
                  </a:lnTo>
                  <a:lnTo>
                    <a:pt x="650" y="132"/>
                  </a:lnTo>
                  <a:lnTo>
                    <a:pt x="650" y="133"/>
                  </a:lnTo>
                  <a:lnTo>
                    <a:pt x="651" y="133"/>
                  </a:lnTo>
                  <a:lnTo>
                    <a:pt x="651" y="134"/>
                  </a:lnTo>
                  <a:lnTo>
                    <a:pt x="653" y="134"/>
                  </a:lnTo>
                  <a:lnTo>
                    <a:pt x="653" y="136"/>
                  </a:lnTo>
                  <a:lnTo>
                    <a:pt x="654" y="136"/>
                  </a:lnTo>
                  <a:lnTo>
                    <a:pt x="654" y="137"/>
                  </a:lnTo>
                  <a:lnTo>
                    <a:pt x="655" y="137"/>
                  </a:lnTo>
                  <a:lnTo>
                    <a:pt x="655" y="138"/>
                  </a:lnTo>
                  <a:lnTo>
                    <a:pt x="657" y="140"/>
                  </a:lnTo>
                  <a:lnTo>
                    <a:pt x="658" y="140"/>
                  </a:lnTo>
                  <a:lnTo>
                    <a:pt x="659" y="141"/>
                  </a:lnTo>
                  <a:lnTo>
                    <a:pt x="659" y="142"/>
                  </a:lnTo>
                  <a:lnTo>
                    <a:pt x="661" y="143"/>
                  </a:lnTo>
                  <a:lnTo>
                    <a:pt x="662" y="143"/>
                  </a:lnTo>
                  <a:lnTo>
                    <a:pt x="663" y="145"/>
                  </a:lnTo>
                  <a:lnTo>
                    <a:pt x="665" y="146"/>
                  </a:lnTo>
                  <a:lnTo>
                    <a:pt x="666" y="147"/>
                  </a:lnTo>
                  <a:lnTo>
                    <a:pt x="667" y="149"/>
                  </a:lnTo>
                  <a:lnTo>
                    <a:pt x="669" y="150"/>
                  </a:lnTo>
                  <a:lnTo>
                    <a:pt x="669" y="151"/>
                  </a:lnTo>
                  <a:lnTo>
                    <a:pt x="670" y="153"/>
                  </a:lnTo>
                  <a:lnTo>
                    <a:pt x="671" y="154"/>
                  </a:lnTo>
                  <a:lnTo>
                    <a:pt x="673" y="154"/>
                  </a:lnTo>
                  <a:lnTo>
                    <a:pt x="673" y="155"/>
                  </a:lnTo>
                  <a:lnTo>
                    <a:pt x="674" y="157"/>
                  </a:lnTo>
                  <a:lnTo>
                    <a:pt x="675" y="158"/>
                  </a:lnTo>
                  <a:lnTo>
                    <a:pt x="677" y="159"/>
                  </a:lnTo>
                  <a:lnTo>
                    <a:pt x="678" y="161"/>
                  </a:lnTo>
                  <a:lnTo>
                    <a:pt x="678" y="162"/>
                  </a:lnTo>
                  <a:lnTo>
                    <a:pt x="679" y="162"/>
                  </a:lnTo>
                  <a:lnTo>
                    <a:pt x="679" y="163"/>
                  </a:lnTo>
                  <a:lnTo>
                    <a:pt x="681" y="163"/>
                  </a:lnTo>
                  <a:lnTo>
                    <a:pt x="681" y="165"/>
                  </a:lnTo>
                  <a:lnTo>
                    <a:pt x="682" y="166"/>
                  </a:lnTo>
                  <a:lnTo>
                    <a:pt x="683" y="166"/>
                  </a:lnTo>
                  <a:lnTo>
                    <a:pt x="683" y="167"/>
                  </a:lnTo>
                  <a:lnTo>
                    <a:pt x="685" y="169"/>
                  </a:lnTo>
                  <a:lnTo>
                    <a:pt x="686" y="170"/>
                  </a:lnTo>
                  <a:lnTo>
                    <a:pt x="686" y="171"/>
                  </a:lnTo>
                  <a:lnTo>
                    <a:pt x="687" y="173"/>
                  </a:lnTo>
                  <a:lnTo>
                    <a:pt x="689" y="174"/>
                  </a:lnTo>
                  <a:lnTo>
                    <a:pt x="690" y="175"/>
                  </a:lnTo>
                  <a:lnTo>
                    <a:pt x="691" y="177"/>
                  </a:lnTo>
                  <a:lnTo>
                    <a:pt x="693" y="178"/>
                  </a:lnTo>
                  <a:lnTo>
                    <a:pt x="694" y="179"/>
                  </a:lnTo>
                  <a:lnTo>
                    <a:pt x="695" y="182"/>
                  </a:lnTo>
                  <a:lnTo>
                    <a:pt x="697" y="183"/>
                  </a:lnTo>
                  <a:lnTo>
                    <a:pt x="698" y="185"/>
                  </a:lnTo>
                  <a:lnTo>
                    <a:pt x="699" y="186"/>
                  </a:lnTo>
                  <a:lnTo>
                    <a:pt x="701" y="189"/>
                  </a:lnTo>
                  <a:lnTo>
                    <a:pt x="702" y="190"/>
                  </a:lnTo>
                  <a:lnTo>
                    <a:pt x="703" y="191"/>
                  </a:lnTo>
                  <a:lnTo>
                    <a:pt x="704" y="193"/>
                  </a:lnTo>
                  <a:lnTo>
                    <a:pt x="704" y="194"/>
                  </a:lnTo>
                  <a:lnTo>
                    <a:pt x="706" y="194"/>
                  </a:lnTo>
                  <a:lnTo>
                    <a:pt x="707" y="195"/>
                  </a:lnTo>
                  <a:lnTo>
                    <a:pt x="707" y="196"/>
                  </a:lnTo>
                  <a:lnTo>
                    <a:pt x="708" y="198"/>
                  </a:lnTo>
                  <a:lnTo>
                    <a:pt x="710" y="199"/>
                  </a:lnTo>
                  <a:lnTo>
                    <a:pt x="711" y="200"/>
                  </a:lnTo>
                  <a:lnTo>
                    <a:pt x="711" y="202"/>
                  </a:lnTo>
                  <a:lnTo>
                    <a:pt x="712" y="203"/>
                  </a:lnTo>
                  <a:lnTo>
                    <a:pt x="714" y="204"/>
                  </a:lnTo>
                  <a:lnTo>
                    <a:pt x="715" y="206"/>
                  </a:lnTo>
                  <a:lnTo>
                    <a:pt x="715" y="207"/>
                  </a:lnTo>
                  <a:lnTo>
                    <a:pt x="716" y="208"/>
                  </a:lnTo>
                  <a:lnTo>
                    <a:pt x="718" y="210"/>
                  </a:lnTo>
                  <a:lnTo>
                    <a:pt x="719" y="211"/>
                  </a:lnTo>
                  <a:lnTo>
                    <a:pt x="719" y="212"/>
                  </a:lnTo>
                  <a:lnTo>
                    <a:pt x="720" y="214"/>
                  </a:lnTo>
                  <a:lnTo>
                    <a:pt x="722" y="215"/>
                  </a:lnTo>
                  <a:lnTo>
                    <a:pt x="723" y="216"/>
                  </a:lnTo>
                  <a:lnTo>
                    <a:pt x="724" y="219"/>
                  </a:lnTo>
                  <a:lnTo>
                    <a:pt x="726" y="220"/>
                  </a:lnTo>
                  <a:lnTo>
                    <a:pt x="727" y="223"/>
                  </a:lnTo>
                  <a:lnTo>
                    <a:pt x="728" y="224"/>
                  </a:lnTo>
                  <a:lnTo>
                    <a:pt x="730" y="227"/>
                  </a:lnTo>
                  <a:lnTo>
                    <a:pt x="731" y="228"/>
                  </a:lnTo>
                  <a:lnTo>
                    <a:pt x="732" y="231"/>
                  </a:lnTo>
                  <a:lnTo>
                    <a:pt x="734" y="232"/>
                  </a:lnTo>
                  <a:lnTo>
                    <a:pt x="735" y="234"/>
                  </a:lnTo>
                  <a:lnTo>
                    <a:pt x="736" y="235"/>
                  </a:lnTo>
                  <a:lnTo>
                    <a:pt x="738" y="238"/>
                  </a:lnTo>
                  <a:lnTo>
                    <a:pt x="738" y="239"/>
                  </a:lnTo>
                  <a:lnTo>
                    <a:pt x="739" y="240"/>
                  </a:lnTo>
                  <a:lnTo>
                    <a:pt x="740" y="242"/>
                  </a:lnTo>
                  <a:lnTo>
                    <a:pt x="742" y="243"/>
                  </a:lnTo>
                  <a:lnTo>
                    <a:pt x="743" y="244"/>
                  </a:lnTo>
                  <a:lnTo>
                    <a:pt x="743" y="245"/>
                  </a:lnTo>
                  <a:lnTo>
                    <a:pt x="744" y="247"/>
                  </a:lnTo>
                  <a:lnTo>
                    <a:pt x="746" y="248"/>
                  </a:lnTo>
                  <a:lnTo>
                    <a:pt x="746" y="249"/>
                  </a:lnTo>
                  <a:lnTo>
                    <a:pt x="747" y="249"/>
                  </a:lnTo>
                  <a:lnTo>
                    <a:pt x="747" y="251"/>
                  </a:lnTo>
                  <a:lnTo>
                    <a:pt x="748" y="252"/>
                  </a:lnTo>
                  <a:lnTo>
                    <a:pt x="750" y="253"/>
                  </a:lnTo>
                  <a:lnTo>
                    <a:pt x="750" y="255"/>
                  </a:lnTo>
                  <a:lnTo>
                    <a:pt x="751" y="256"/>
                  </a:lnTo>
                  <a:lnTo>
                    <a:pt x="752" y="257"/>
                  </a:lnTo>
                  <a:lnTo>
                    <a:pt x="753" y="259"/>
                  </a:lnTo>
                  <a:lnTo>
                    <a:pt x="753" y="260"/>
                  </a:lnTo>
                  <a:lnTo>
                    <a:pt x="755" y="263"/>
                  </a:lnTo>
                  <a:lnTo>
                    <a:pt x="756" y="264"/>
                  </a:lnTo>
                  <a:lnTo>
                    <a:pt x="757" y="265"/>
                  </a:lnTo>
                  <a:lnTo>
                    <a:pt x="759" y="268"/>
                  </a:lnTo>
                  <a:lnTo>
                    <a:pt x="760" y="269"/>
                  </a:lnTo>
                  <a:lnTo>
                    <a:pt x="761" y="272"/>
                  </a:lnTo>
                  <a:lnTo>
                    <a:pt x="764" y="273"/>
                  </a:lnTo>
                  <a:lnTo>
                    <a:pt x="765" y="276"/>
                  </a:lnTo>
                  <a:lnTo>
                    <a:pt x="767" y="277"/>
                  </a:lnTo>
                  <a:lnTo>
                    <a:pt x="768" y="280"/>
                  </a:lnTo>
                  <a:lnTo>
                    <a:pt x="769" y="281"/>
                  </a:lnTo>
                  <a:lnTo>
                    <a:pt x="771" y="283"/>
                  </a:lnTo>
                  <a:lnTo>
                    <a:pt x="771" y="284"/>
                  </a:lnTo>
                  <a:lnTo>
                    <a:pt x="772" y="285"/>
                  </a:lnTo>
                  <a:lnTo>
                    <a:pt x="773" y="287"/>
                  </a:lnTo>
                  <a:lnTo>
                    <a:pt x="775" y="288"/>
                  </a:lnTo>
                  <a:lnTo>
                    <a:pt x="775" y="289"/>
                  </a:lnTo>
                  <a:lnTo>
                    <a:pt x="776" y="291"/>
                  </a:lnTo>
                  <a:lnTo>
                    <a:pt x="777" y="292"/>
                  </a:lnTo>
                  <a:lnTo>
                    <a:pt x="777" y="293"/>
                  </a:lnTo>
                  <a:lnTo>
                    <a:pt x="779" y="295"/>
                  </a:lnTo>
                  <a:lnTo>
                    <a:pt x="780" y="296"/>
                  </a:lnTo>
                  <a:lnTo>
                    <a:pt x="780" y="297"/>
                  </a:lnTo>
                  <a:lnTo>
                    <a:pt x="781" y="298"/>
                  </a:lnTo>
                  <a:lnTo>
                    <a:pt x="781" y="300"/>
                  </a:lnTo>
                  <a:lnTo>
                    <a:pt x="783" y="300"/>
                  </a:lnTo>
                  <a:lnTo>
                    <a:pt x="783" y="301"/>
                  </a:lnTo>
                  <a:lnTo>
                    <a:pt x="784" y="302"/>
                  </a:lnTo>
                  <a:lnTo>
                    <a:pt x="784" y="304"/>
                  </a:lnTo>
                  <a:lnTo>
                    <a:pt x="785" y="305"/>
                  </a:lnTo>
                  <a:lnTo>
                    <a:pt x="785" y="306"/>
                  </a:lnTo>
                  <a:lnTo>
                    <a:pt x="787" y="308"/>
                  </a:lnTo>
                  <a:lnTo>
                    <a:pt x="788" y="309"/>
                  </a:lnTo>
                  <a:lnTo>
                    <a:pt x="788" y="310"/>
                  </a:lnTo>
                  <a:lnTo>
                    <a:pt x="789" y="312"/>
                  </a:lnTo>
                  <a:lnTo>
                    <a:pt x="791" y="313"/>
                  </a:lnTo>
                  <a:lnTo>
                    <a:pt x="791" y="316"/>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21" name="Freeform 24">
              <a:extLst>
                <a:ext uri="{FF2B5EF4-FFF2-40B4-BE49-F238E27FC236}">
                  <a16:creationId xmlns:a16="http://schemas.microsoft.com/office/drawing/2014/main" id="{AE2DF0BB-4B02-434F-B2A9-87005AB27B09}"/>
                </a:ext>
              </a:extLst>
            </p:cNvPr>
            <p:cNvSpPr>
              <a:spLocks/>
            </p:cNvSpPr>
            <p:nvPr/>
          </p:nvSpPr>
          <p:spPr bwMode="auto">
            <a:xfrm>
              <a:off x="5507038" y="3686175"/>
              <a:ext cx="627062"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0" y="315"/>
                  </a:lnTo>
                  <a:lnTo>
                    <a:pt x="58" y="315"/>
                  </a:lnTo>
                  <a:lnTo>
                    <a:pt x="85" y="315"/>
                  </a:lnTo>
                  <a:lnTo>
                    <a:pt x="110" y="315"/>
                  </a:lnTo>
                  <a:lnTo>
                    <a:pt x="132" y="315"/>
                  </a:lnTo>
                  <a:lnTo>
                    <a:pt x="153" y="315"/>
                  </a:lnTo>
                  <a:lnTo>
                    <a:pt x="173" y="315"/>
                  </a:lnTo>
                  <a:lnTo>
                    <a:pt x="192" y="315"/>
                  </a:lnTo>
                  <a:lnTo>
                    <a:pt x="209" y="315"/>
                  </a:lnTo>
                  <a:lnTo>
                    <a:pt x="225" y="315"/>
                  </a:lnTo>
                  <a:lnTo>
                    <a:pt x="240" y="315"/>
                  </a:lnTo>
                  <a:lnTo>
                    <a:pt x="253" y="315"/>
                  </a:lnTo>
                  <a:lnTo>
                    <a:pt x="265" y="315"/>
                  </a:lnTo>
                  <a:lnTo>
                    <a:pt x="275" y="315"/>
                  </a:lnTo>
                  <a:lnTo>
                    <a:pt x="285" y="315"/>
                  </a:lnTo>
                  <a:lnTo>
                    <a:pt x="294" y="314"/>
                  </a:lnTo>
                  <a:lnTo>
                    <a:pt x="302" y="314"/>
                  </a:lnTo>
                  <a:lnTo>
                    <a:pt x="308" y="314"/>
                  </a:lnTo>
                  <a:lnTo>
                    <a:pt x="315" y="314"/>
                  </a:lnTo>
                  <a:lnTo>
                    <a:pt x="320" y="314"/>
                  </a:lnTo>
                  <a:lnTo>
                    <a:pt x="326" y="314"/>
                  </a:lnTo>
                  <a:lnTo>
                    <a:pt x="330" y="314"/>
                  </a:lnTo>
                  <a:lnTo>
                    <a:pt x="334" y="314"/>
                  </a:lnTo>
                  <a:lnTo>
                    <a:pt x="338" y="314"/>
                  </a:lnTo>
                  <a:lnTo>
                    <a:pt x="340" y="314"/>
                  </a:lnTo>
                  <a:lnTo>
                    <a:pt x="343" y="314"/>
                  </a:lnTo>
                  <a:lnTo>
                    <a:pt x="346" y="314"/>
                  </a:lnTo>
                  <a:lnTo>
                    <a:pt x="348" y="314"/>
                  </a:lnTo>
                  <a:lnTo>
                    <a:pt x="349" y="314"/>
                  </a:lnTo>
                  <a:lnTo>
                    <a:pt x="352" y="314"/>
                  </a:lnTo>
                  <a:lnTo>
                    <a:pt x="355" y="314"/>
                  </a:lnTo>
                  <a:lnTo>
                    <a:pt x="356" y="313"/>
                  </a:lnTo>
                  <a:lnTo>
                    <a:pt x="359" y="313"/>
                  </a:lnTo>
                  <a:lnTo>
                    <a:pt x="360" y="313"/>
                  </a:lnTo>
                  <a:lnTo>
                    <a:pt x="363" y="313"/>
                  </a:lnTo>
                  <a:lnTo>
                    <a:pt x="364" y="313"/>
                  </a:lnTo>
                  <a:lnTo>
                    <a:pt x="367" y="313"/>
                  </a:lnTo>
                  <a:lnTo>
                    <a:pt x="368" y="313"/>
                  </a:lnTo>
                  <a:lnTo>
                    <a:pt x="369" y="313"/>
                  </a:lnTo>
                  <a:lnTo>
                    <a:pt x="371" y="313"/>
                  </a:lnTo>
                  <a:lnTo>
                    <a:pt x="372" y="313"/>
                  </a:lnTo>
                  <a:lnTo>
                    <a:pt x="373" y="313"/>
                  </a:lnTo>
                  <a:lnTo>
                    <a:pt x="375" y="311"/>
                  </a:lnTo>
                  <a:lnTo>
                    <a:pt x="376" y="311"/>
                  </a:lnTo>
                  <a:lnTo>
                    <a:pt x="377" y="311"/>
                  </a:lnTo>
                  <a:lnTo>
                    <a:pt x="379" y="311"/>
                  </a:lnTo>
                  <a:lnTo>
                    <a:pt x="380" y="311"/>
                  </a:lnTo>
                  <a:lnTo>
                    <a:pt x="381" y="311"/>
                  </a:lnTo>
                  <a:lnTo>
                    <a:pt x="383" y="311"/>
                  </a:lnTo>
                  <a:lnTo>
                    <a:pt x="384" y="311"/>
                  </a:lnTo>
                  <a:lnTo>
                    <a:pt x="385" y="311"/>
                  </a:lnTo>
                  <a:lnTo>
                    <a:pt x="387" y="311"/>
                  </a:lnTo>
                  <a:lnTo>
                    <a:pt x="388" y="310"/>
                  </a:lnTo>
                  <a:lnTo>
                    <a:pt x="389" y="310"/>
                  </a:lnTo>
                  <a:lnTo>
                    <a:pt x="391" y="310"/>
                  </a:lnTo>
                  <a:lnTo>
                    <a:pt x="392" y="310"/>
                  </a:lnTo>
                  <a:lnTo>
                    <a:pt x="393" y="310"/>
                  </a:lnTo>
                  <a:lnTo>
                    <a:pt x="395" y="310"/>
                  </a:lnTo>
                  <a:lnTo>
                    <a:pt x="396" y="309"/>
                  </a:lnTo>
                  <a:lnTo>
                    <a:pt x="397" y="309"/>
                  </a:lnTo>
                  <a:lnTo>
                    <a:pt x="400" y="309"/>
                  </a:lnTo>
                  <a:lnTo>
                    <a:pt x="401" y="309"/>
                  </a:lnTo>
                  <a:lnTo>
                    <a:pt x="404" y="309"/>
                  </a:lnTo>
                  <a:lnTo>
                    <a:pt x="405" y="307"/>
                  </a:lnTo>
                  <a:lnTo>
                    <a:pt x="408" y="307"/>
                  </a:lnTo>
                  <a:lnTo>
                    <a:pt x="409" y="307"/>
                  </a:lnTo>
                  <a:lnTo>
                    <a:pt x="412" y="307"/>
                  </a:lnTo>
                  <a:lnTo>
                    <a:pt x="413" y="307"/>
                  </a:lnTo>
                  <a:lnTo>
                    <a:pt x="414" y="306"/>
                  </a:lnTo>
                  <a:lnTo>
                    <a:pt x="416" y="306"/>
                  </a:lnTo>
                  <a:lnTo>
                    <a:pt x="417" y="306"/>
                  </a:lnTo>
                  <a:lnTo>
                    <a:pt x="418" y="306"/>
                  </a:lnTo>
                  <a:lnTo>
                    <a:pt x="420" y="306"/>
                  </a:lnTo>
                  <a:lnTo>
                    <a:pt x="421" y="306"/>
                  </a:lnTo>
                  <a:lnTo>
                    <a:pt x="422" y="305"/>
                  </a:lnTo>
                  <a:lnTo>
                    <a:pt x="424" y="305"/>
                  </a:lnTo>
                  <a:lnTo>
                    <a:pt x="425" y="305"/>
                  </a:lnTo>
                  <a:lnTo>
                    <a:pt x="426" y="305"/>
                  </a:lnTo>
                  <a:lnTo>
                    <a:pt x="428" y="305"/>
                  </a:lnTo>
                  <a:lnTo>
                    <a:pt x="429" y="305"/>
                  </a:lnTo>
                  <a:lnTo>
                    <a:pt x="430" y="303"/>
                  </a:lnTo>
                  <a:lnTo>
                    <a:pt x="432" y="303"/>
                  </a:lnTo>
                  <a:lnTo>
                    <a:pt x="433" y="303"/>
                  </a:lnTo>
                  <a:lnTo>
                    <a:pt x="434" y="302"/>
                  </a:lnTo>
                  <a:lnTo>
                    <a:pt x="437" y="302"/>
                  </a:lnTo>
                  <a:lnTo>
                    <a:pt x="438" y="302"/>
                  </a:lnTo>
                  <a:lnTo>
                    <a:pt x="440" y="301"/>
                  </a:lnTo>
                  <a:lnTo>
                    <a:pt x="441" y="301"/>
                  </a:lnTo>
                  <a:lnTo>
                    <a:pt x="442" y="299"/>
                  </a:lnTo>
                  <a:lnTo>
                    <a:pt x="445" y="299"/>
                  </a:lnTo>
                  <a:lnTo>
                    <a:pt x="446" y="298"/>
                  </a:lnTo>
                  <a:lnTo>
                    <a:pt x="449" y="298"/>
                  </a:lnTo>
                  <a:lnTo>
                    <a:pt x="451" y="297"/>
                  </a:lnTo>
                  <a:lnTo>
                    <a:pt x="453" y="297"/>
                  </a:lnTo>
                  <a:lnTo>
                    <a:pt x="455" y="295"/>
                  </a:lnTo>
                  <a:lnTo>
                    <a:pt x="458" y="295"/>
                  </a:lnTo>
                  <a:lnTo>
                    <a:pt x="461" y="294"/>
                  </a:lnTo>
                  <a:lnTo>
                    <a:pt x="462" y="294"/>
                  </a:lnTo>
                  <a:lnTo>
                    <a:pt x="465" y="293"/>
                  </a:lnTo>
                  <a:lnTo>
                    <a:pt x="466" y="293"/>
                  </a:lnTo>
                  <a:lnTo>
                    <a:pt x="467" y="291"/>
                  </a:lnTo>
                  <a:lnTo>
                    <a:pt x="469" y="291"/>
                  </a:lnTo>
                  <a:lnTo>
                    <a:pt x="470" y="291"/>
                  </a:lnTo>
                  <a:lnTo>
                    <a:pt x="473" y="290"/>
                  </a:lnTo>
                  <a:lnTo>
                    <a:pt x="474" y="290"/>
                  </a:lnTo>
                  <a:lnTo>
                    <a:pt x="475" y="290"/>
                  </a:lnTo>
                  <a:lnTo>
                    <a:pt x="475" y="289"/>
                  </a:lnTo>
                  <a:lnTo>
                    <a:pt x="477" y="289"/>
                  </a:lnTo>
                  <a:lnTo>
                    <a:pt x="478" y="289"/>
                  </a:lnTo>
                  <a:lnTo>
                    <a:pt x="479" y="287"/>
                  </a:lnTo>
                  <a:lnTo>
                    <a:pt x="481" y="287"/>
                  </a:lnTo>
                  <a:lnTo>
                    <a:pt x="482" y="287"/>
                  </a:lnTo>
                  <a:lnTo>
                    <a:pt x="483" y="286"/>
                  </a:lnTo>
                  <a:lnTo>
                    <a:pt x="485" y="286"/>
                  </a:lnTo>
                  <a:lnTo>
                    <a:pt x="486" y="285"/>
                  </a:lnTo>
                  <a:lnTo>
                    <a:pt x="487" y="285"/>
                  </a:lnTo>
                  <a:lnTo>
                    <a:pt x="489" y="285"/>
                  </a:lnTo>
                  <a:lnTo>
                    <a:pt x="490" y="284"/>
                  </a:lnTo>
                  <a:lnTo>
                    <a:pt x="491" y="284"/>
                  </a:lnTo>
                  <a:lnTo>
                    <a:pt x="493" y="282"/>
                  </a:lnTo>
                  <a:lnTo>
                    <a:pt x="494" y="281"/>
                  </a:lnTo>
                  <a:lnTo>
                    <a:pt x="495" y="281"/>
                  </a:lnTo>
                  <a:lnTo>
                    <a:pt x="497" y="280"/>
                  </a:lnTo>
                  <a:lnTo>
                    <a:pt x="499" y="278"/>
                  </a:lnTo>
                  <a:lnTo>
                    <a:pt x="500" y="278"/>
                  </a:lnTo>
                  <a:lnTo>
                    <a:pt x="503" y="277"/>
                  </a:lnTo>
                  <a:lnTo>
                    <a:pt x="504" y="276"/>
                  </a:lnTo>
                  <a:lnTo>
                    <a:pt x="507" y="274"/>
                  </a:lnTo>
                  <a:lnTo>
                    <a:pt x="508" y="274"/>
                  </a:lnTo>
                  <a:lnTo>
                    <a:pt x="511" y="273"/>
                  </a:lnTo>
                  <a:lnTo>
                    <a:pt x="512" y="272"/>
                  </a:lnTo>
                  <a:lnTo>
                    <a:pt x="514" y="272"/>
                  </a:lnTo>
                  <a:lnTo>
                    <a:pt x="515" y="270"/>
                  </a:lnTo>
                  <a:lnTo>
                    <a:pt x="516" y="270"/>
                  </a:lnTo>
                  <a:lnTo>
                    <a:pt x="518" y="269"/>
                  </a:lnTo>
                  <a:lnTo>
                    <a:pt x="519" y="269"/>
                  </a:lnTo>
                  <a:lnTo>
                    <a:pt x="520" y="268"/>
                  </a:lnTo>
                  <a:lnTo>
                    <a:pt x="522" y="268"/>
                  </a:lnTo>
                  <a:lnTo>
                    <a:pt x="523" y="266"/>
                  </a:lnTo>
                  <a:lnTo>
                    <a:pt x="524" y="266"/>
                  </a:lnTo>
                  <a:lnTo>
                    <a:pt x="526" y="265"/>
                  </a:lnTo>
                  <a:lnTo>
                    <a:pt x="527" y="265"/>
                  </a:lnTo>
                  <a:lnTo>
                    <a:pt x="528" y="264"/>
                  </a:lnTo>
                  <a:lnTo>
                    <a:pt x="530" y="264"/>
                  </a:lnTo>
                  <a:lnTo>
                    <a:pt x="531" y="262"/>
                  </a:lnTo>
                  <a:lnTo>
                    <a:pt x="532" y="262"/>
                  </a:lnTo>
                  <a:lnTo>
                    <a:pt x="534" y="261"/>
                  </a:lnTo>
                  <a:lnTo>
                    <a:pt x="535" y="261"/>
                  </a:lnTo>
                  <a:lnTo>
                    <a:pt x="536" y="260"/>
                  </a:lnTo>
                  <a:lnTo>
                    <a:pt x="538" y="260"/>
                  </a:lnTo>
                  <a:lnTo>
                    <a:pt x="539" y="258"/>
                  </a:lnTo>
                  <a:lnTo>
                    <a:pt x="540" y="257"/>
                  </a:lnTo>
                  <a:lnTo>
                    <a:pt x="542" y="257"/>
                  </a:lnTo>
                  <a:lnTo>
                    <a:pt x="543" y="256"/>
                  </a:lnTo>
                  <a:lnTo>
                    <a:pt x="546" y="254"/>
                  </a:lnTo>
                  <a:lnTo>
                    <a:pt x="547" y="253"/>
                  </a:lnTo>
                  <a:lnTo>
                    <a:pt x="550" y="253"/>
                  </a:lnTo>
                  <a:lnTo>
                    <a:pt x="551" y="252"/>
                  </a:lnTo>
                  <a:lnTo>
                    <a:pt x="552" y="250"/>
                  </a:lnTo>
                  <a:lnTo>
                    <a:pt x="553" y="250"/>
                  </a:lnTo>
                  <a:lnTo>
                    <a:pt x="555" y="249"/>
                  </a:lnTo>
                  <a:lnTo>
                    <a:pt x="556" y="248"/>
                  </a:lnTo>
                  <a:lnTo>
                    <a:pt x="557" y="248"/>
                  </a:lnTo>
                  <a:lnTo>
                    <a:pt x="559" y="246"/>
                  </a:lnTo>
                  <a:lnTo>
                    <a:pt x="560" y="246"/>
                  </a:lnTo>
                  <a:lnTo>
                    <a:pt x="561" y="245"/>
                  </a:lnTo>
                  <a:lnTo>
                    <a:pt x="563" y="245"/>
                  </a:lnTo>
                  <a:lnTo>
                    <a:pt x="564" y="244"/>
                  </a:lnTo>
                  <a:lnTo>
                    <a:pt x="565" y="244"/>
                  </a:lnTo>
                  <a:lnTo>
                    <a:pt x="567" y="242"/>
                  </a:lnTo>
                  <a:lnTo>
                    <a:pt x="568" y="241"/>
                  </a:lnTo>
                  <a:lnTo>
                    <a:pt x="569" y="241"/>
                  </a:lnTo>
                  <a:lnTo>
                    <a:pt x="571" y="240"/>
                  </a:lnTo>
                  <a:lnTo>
                    <a:pt x="572" y="240"/>
                  </a:lnTo>
                  <a:lnTo>
                    <a:pt x="572" y="238"/>
                  </a:lnTo>
                  <a:lnTo>
                    <a:pt x="573" y="238"/>
                  </a:lnTo>
                  <a:lnTo>
                    <a:pt x="575" y="237"/>
                  </a:lnTo>
                  <a:lnTo>
                    <a:pt x="576" y="236"/>
                  </a:lnTo>
                  <a:lnTo>
                    <a:pt x="577" y="236"/>
                  </a:lnTo>
                  <a:lnTo>
                    <a:pt x="579" y="234"/>
                  </a:lnTo>
                  <a:lnTo>
                    <a:pt x="580" y="234"/>
                  </a:lnTo>
                  <a:lnTo>
                    <a:pt x="581" y="233"/>
                  </a:lnTo>
                  <a:lnTo>
                    <a:pt x="583" y="232"/>
                  </a:lnTo>
                  <a:lnTo>
                    <a:pt x="584" y="231"/>
                  </a:lnTo>
                  <a:lnTo>
                    <a:pt x="585" y="231"/>
                  </a:lnTo>
                  <a:lnTo>
                    <a:pt x="587" y="229"/>
                  </a:lnTo>
                  <a:lnTo>
                    <a:pt x="588" y="228"/>
                  </a:lnTo>
                  <a:lnTo>
                    <a:pt x="589" y="228"/>
                  </a:lnTo>
                  <a:lnTo>
                    <a:pt x="591" y="227"/>
                  </a:lnTo>
                  <a:lnTo>
                    <a:pt x="592" y="227"/>
                  </a:lnTo>
                  <a:lnTo>
                    <a:pt x="593" y="225"/>
                  </a:lnTo>
                  <a:lnTo>
                    <a:pt x="595" y="225"/>
                  </a:lnTo>
                  <a:lnTo>
                    <a:pt x="595" y="224"/>
                  </a:lnTo>
                  <a:lnTo>
                    <a:pt x="596" y="224"/>
                  </a:lnTo>
                  <a:lnTo>
                    <a:pt x="596" y="223"/>
                  </a:lnTo>
                  <a:lnTo>
                    <a:pt x="597" y="223"/>
                  </a:lnTo>
                  <a:lnTo>
                    <a:pt x="599" y="223"/>
                  </a:lnTo>
                  <a:lnTo>
                    <a:pt x="599" y="221"/>
                  </a:lnTo>
                  <a:lnTo>
                    <a:pt x="600" y="221"/>
                  </a:lnTo>
                  <a:lnTo>
                    <a:pt x="601" y="220"/>
                  </a:lnTo>
                  <a:lnTo>
                    <a:pt x="602" y="220"/>
                  </a:lnTo>
                  <a:lnTo>
                    <a:pt x="602" y="219"/>
                  </a:lnTo>
                  <a:lnTo>
                    <a:pt x="604" y="219"/>
                  </a:lnTo>
                  <a:lnTo>
                    <a:pt x="604" y="217"/>
                  </a:lnTo>
                  <a:lnTo>
                    <a:pt x="605" y="217"/>
                  </a:lnTo>
                  <a:lnTo>
                    <a:pt x="606" y="216"/>
                  </a:lnTo>
                  <a:lnTo>
                    <a:pt x="608" y="215"/>
                  </a:lnTo>
                  <a:lnTo>
                    <a:pt x="609" y="215"/>
                  </a:lnTo>
                  <a:lnTo>
                    <a:pt x="609" y="213"/>
                  </a:lnTo>
                  <a:lnTo>
                    <a:pt x="610" y="213"/>
                  </a:lnTo>
                  <a:lnTo>
                    <a:pt x="612" y="212"/>
                  </a:lnTo>
                  <a:lnTo>
                    <a:pt x="612" y="211"/>
                  </a:lnTo>
                  <a:lnTo>
                    <a:pt x="613" y="211"/>
                  </a:lnTo>
                  <a:lnTo>
                    <a:pt x="614" y="209"/>
                  </a:lnTo>
                  <a:lnTo>
                    <a:pt x="616" y="209"/>
                  </a:lnTo>
                  <a:lnTo>
                    <a:pt x="616" y="208"/>
                  </a:lnTo>
                  <a:lnTo>
                    <a:pt x="617" y="208"/>
                  </a:lnTo>
                  <a:lnTo>
                    <a:pt x="618" y="207"/>
                  </a:lnTo>
                  <a:lnTo>
                    <a:pt x="620" y="205"/>
                  </a:lnTo>
                  <a:lnTo>
                    <a:pt x="621" y="205"/>
                  </a:lnTo>
                  <a:lnTo>
                    <a:pt x="621" y="204"/>
                  </a:lnTo>
                  <a:lnTo>
                    <a:pt x="622" y="204"/>
                  </a:lnTo>
                  <a:lnTo>
                    <a:pt x="622" y="203"/>
                  </a:lnTo>
                  <a:lnTo>
                    <a:pt x="624" y="203"/>
                  </a:lnTo>
                  <a:lnTo>
                    <a:pt x="625" y="201"/>
                  </a:lnTo>
                  <a:lnTo>
                    <a:pt x="626" y="201"/>
                  </a:lnTo>
                  <a:lnTo>
                    <a:pt x="626" y="200"/>
                  </a:lnTo>
                  <a:lnTo>
                    <a:pt x="628" y="200"/>
                  </a:lnTo>
                  <a:lnTo>
                    <a:pt x="629" y="199"/>
                  </a:lnTo>
                  <a:lnTo>
                    <a:pt x="630" y="197"/>
                  </a:lnTo>
                  <a:lnTo>
                    <a:pt x="632" y="197"/>
                  </a:lnTo>
                  <a:lnTo>
                    <a:pt x="633" y="196"/>
                  </a:lnTo>
                  <a:lnTo>
                    <a:pt x="634" y="196"/>
                  </a:lnTo>
                  <a:lnTo>
                    <a:pt x="634" y="195"/>
                  </a:lnTo>
                  <a:lnTo>
                    <a:pt x="636" y="193"/>
                  </a:lnTo>
                  <a:lnTo>
                    <a:pt x="637" y="193"/>
                  </a:lnTo>
                  <a:lnTo>
                    <a:pt x="638" y="192"/>
                  </a:lnTo>
                  <a:lnTo>
                    <a:pt x="640" y="192"/>
                  </a:lnTo>
                  <a:lnTo>
                    <a:pt x="641" y="191"/>
                  </a:lnTo>
                  <a:lnTo>
                    <a:pt x="642" y="189"/>
                  </a:lnTo>
                  <a:lnTo>
                    <a:pt x="644" y="189"/>
                  </a:lnTo>
                  <a:lnTo>
                    <a:pt x="644" y="188"/>
                  </a:lnTo>
                  <a:lnTo>
                    <a:pt x="645" y="188"/>
                  </a:lnTo>
                  <a:lnTo>
                    <a:pt x="646" y="187"/>
                  </a:lnTo>
                  <a:lnTo>
                    <a:pt x="648" y="185"/>
                  </a:lnTo>
                  <a:lnTo>
                    <a:pt x="649" y="185"/>
                  </a:lnTo>
                  <a:lnTo>
                    <a:pt x="649" y="184"/>
                  </a:lnTo>
                  <a:lnTo>
                    <a:pt x="650" y="184"/>
                  </a:lnTo>
                  <a:lnTo>
                    <a:pt x="650" y="183"/>
                  </a:lnTo>
                  <a:lnTo>
                    <a:pt x="651" y="183"/>
                  </a:lnTo>
                  <a:lnTo>
                    <a:pt x="651" y="182"/>
                  </a:lnTo>
                  <a:lnTo>
                    <a:pt x="653" y="182"/>
                  </a:lnTo>
                  <a:lnTo>
                    <a:pt x="653" y="180"/>
                  </a:lnTo>
                  <a:lnTo>
                    <a:pt x="654" y="180"/>
                  </a:lnTo>
                  <a:lnTo>
                    <a:pt x="654" y="179"/>
                  </a:lnTo>
                  <a:lnTo>
                    <a:pt x="655" y="179"/>
                  </a:lnTo>
                  <a:lnTo>
                    <a:pt x="655" y="178"/>
                  </a:lnTo>
                  <a:lnTo>
                    <a:pt x="657" y="178"/>
                  </a:lnTo>
                  <a:lnTo>
                    <a:pt x="658" y="176"/>
                  </a:lnTo>
                  <a:lnTo>
                    <a:pt x="659" y="175"/>
                  </a:lnTo>
                  <a:lnTo>
                    <a:pt x="659" y="174"/>
                  </a:lnTo>
                  <a:lnTo>
                    <a:pt x="661" y="174"/>
                  </a:lnTo>
                  <a:lnTo>
                    <a:pt x="662" y="172"/>
                  </a:lnTo>
                  <a:lnTo>
                    <a:pt x="663" y="171"/>
                  </a:lnTo>
                  <a:lnTo>
                    <a:pt x="665" y="170"/>
                  </a:lnTo>
                  <a:lnTo>
                    <a:pt x="666" y="168"/>
                  </a:lnTo>
                  <a:lnTo>
                    <a:pt x="667" y="167"/>
                  </a:lnTo>
                  <a:lnTo>
                    <a:pt x="669" y="166"/>
                  </a:lnTo>
                  <a:lnTo>
                    <a:pt x="669" y="164"/>
                  </a:lnTo>
                  <a:lnTo>
                    <a:pt x="670" y="163"/>
                  </a:lnTo>
                  <a:lnTo>
                    <a:pt x="671" y="162"/>
                  </a:lnTo>
                  <a:lnTo>
                    <a:pt x="673" y="162"/>
                  </a:lnTo>
                  <a:lnTo>
                    <a:pt x="673" y="160"/>
                  </a:lnTo>
                  <a:lnTo>
                    <a:pt x="674" y="159"/>
                  </a:lnTo>
                  <a:lnTo>
                    <a:pt x="675" y="158"/>
                  </a:lnTo>
                  <a:lnTo>
                    <a:pt x="677" y="156"/>
                  </a:lnTo>
                  <a:lnTo>
                    <a:pt x="678" y="155"/>
                  </a:lnTo>
                  <a:lnTo>
                    <a:pt x="679" y="154"/>
                  </a:lnTo>
                  <a:lnTo>
                    <a:pt x="679" y="152"/>
                  </a:lnTo>
                  <a:lnTo>
                    <a:pt x="681" y="152"/>
                  </a:lnTo>
                  <a:lnTo>
                    <a:pt x="681" y="151"/>
                  </a:lnTo>
                  <a:lnTo>
                    <a:pt x="682" y="150"/>
                  </a:lnTo>
                  <a:lnTo>
                    <a:pt x="683" y="150"/>
                  </a:lnTo>
                  <a:lnTo>
                    <a:pt x="683" y="148"/>
                  </a:lnTo>
                  <a:lnTo>
                    <a:pt x="685" y="147"/>
                  </a:lnTo>
                  <a:lnTo>
                    <a:pt x="686" y="146"/>
                  </a:lnTo>
                  <a:lnTo>
                    <a:pt x="686" y="144"/>
                  </a:lnTo>
                  <a:lnTo>
                    <a:pt x="687" y="143"/>
                  </a:lnTo>
                  <a:lnTo>
                    <a:pt x="689" y="142"/>
                  </a:lnTo>
                  <a:lnTo>
                    <a:pt x="690" y="140"/>
                  </a:lnTo>
                  <a:lnTo>
                    <a:pt x="691" y="139"/>
                  </a:lnTo>
                  <a:lnTo>
                    <a:pt x="693" y="138"/>
                  </a:lnTo>
                  <a:lnTo>
                    <a:pt x="694" y="136"/>
                  </a:lnTo>
                  <a:lnTo>
                    <a:pt x="695" y="134"/>
                  </a:lnTo>
                  <a:lnTo>
                    <a:pt x="697" y="132"/>
                  </a:lnTo>
                  <a:lnTo>
                    <a:pt x="698" y="131"/>
                  </a:lnTo>
                  <a:lnTo>
                    <a:pt x="699" y="130"/>
                  </a:lnTo>
                  <a:lnTo>
                    <a:pt x="701" y="127"/>
                  </a:lnTo>
                  <a:lnTo>
                    <a:pt x="702" y="126"/>
                  </a:lnTo>
                  <a:lnTo>
                    <a:pt x="703" y="125"/>
                  </a:lnTo>
                  <a:lnTo>
                    <a:pt x="704" y="123"/>
                  </a:lnTo>
                  <a:lnTo>
                    <a:pt x="704" y="122"/>
                  </a:lnTo>
                  <a:lnTo>
                    <a:pt x="706" y="122"/>
                  </a:lnTo>
                  <a:lnTo>
                    <a:pt x="707" y="121"/>
                  </a:lnTo>
                  <a:lnTo>
                    <a:pt x="707" y="119"/>
                  </a:lnTo>
                  <a:lnTo>
                    <a:pt x="708" y="118"/>
                  </a:lnTo>
                  <a:lnTo>
                    <a:pt x="710" y="117"/>
                  </a:lnTo>
                  <a:lnTo>
                    <a:pt x="711" y="115"/>
                  </a:lnTo>
                  <a:lnTo>
                    <a:pt x="711" y="114"/>
                  </a:lnTo>
                  <a:lnTo>
                    <a:pt x="712" y="113"/>
                  </a:lnTo>
                  <a:lnTo>
                    <a:pt x="714" y="113"/>
                  </a:lnTo>
                  <a:lnTo>
                    <a:pt x="714" y="111"/>
                  </a:lnTo>
                  <a:lnTo>
                    <a:pt x="715" y="110"/>
                  </a:lnTo>
                  <a:lnTo>
                    <a:pt x="715" y="109"/>
                  </a:lnTo>
                  <a:lnTo>
                    <a:pt x="716" y="107"/>
                  </a:lnTo>
                  <a:lnTo>
                    <a:pt x="718" y="106"/>
                  </a:lnTo>
                  <a:lnTo>
                    <a:pt x="719" y="105"/>
                  </a:lnTo>
                  <a:lnTo>
                    <a:pt x="719" y="103"/>
                  </a:lnTo>
                  <a:lnTo>
                    <a:pt x="720" y="102"/>
                  </a:lnTo>
                  <a:lnTo>
                    <a:pt x="722" y="101"/>
                  </a:lnTo>
                  <a:lnTo>
                    <a:pt x="723" y="99"/>
                  </a:lnTo>
                  <a:lnTo>
                    <a:pt x="724" y="97"/>
                  </a:lnTo>
                  <a:lnTo>
                    <a:pt x="726" y="95"/>
                  </a:lnTo>
                  <a:lnTo>
                    <a:pt x="727" y="93"/>
                  </a:lnTo>
                  <a:lnTo>
                    <a:pt x="728" y="91"/>
                  </a:lnTo>
                  <a:lnTo>
                    <a:pt x="730" y="89"/>
                  </a:lnTo>
                  <a:lnTo>
                    <a:pt x="731" y="87"/>
                  </a:lnTo>
                  <a:lnTo>
                    <a:pt x="732" y="85"/>
                  </a:lnTo>
                  <a:lnTo>
                    <a:pt x="734" y="83"/>
                  </a:lnTo>
                  <a:lnTo>
                    <a:pt x="735" y="82"/>
                  </a:lnTo>
                  <a:lnTo>
                    <a:pt x="736" y="81"/>
                  </a:lnTo>
                  <a:lnTo>
                    <a:pt x="738" y="80"/>
                  </a:lnTo>
                  <a:lnTo>
                    <a:pt x="738" y="77"/>
                  </a:lnTo>
                  <a:lnTo>
                    <a:pt x="739" y="76"/>
                  </a:lnTo>
                  <a:lnTo>
                    <a:pt x="740" y="76"/>
                  </a:lnTo>
                  <a:lnTo>
                    <a:pt x="740" y="74"/>
                  </a:lnTo>
                  <a:lnTo>
                    <a:pt x="742" y="73"/>
                  </a:lnTo>
                  <a:lnTo>
                    <a:pt x="743" y="72"/>
                  </a:lnTo>
                  <a:lnTo>
                    <a:pt x="743" y="70"/>
                  </a:lnTo>
                  <a:lnTo>
                    <a:pt x="744" y="69"/>
                  </a:lnTo>
                  <a:lnTo>
                    <a:pt x="746" y="68"/>
                  </a:lnTo>
                  <a:lnTo>
                    <a:pt x="746" y="66"/>
                  </a:lnTo>
                  <a:lnTo>
                    <a:pt x="747" y="66"/>
                  </a:lnTo>
                  <a:lnTo>
                    <a:pt x="747" y="65"/>
                  </a:lnTo>
                  <a:lnTo>
                    <a:pt x="748" y="64"/>
                  </a:lnTo>
                  <a:lnTo>
                    <a:pt x="750" y="62"/>
                  </a:lnTo>
                  <a:lnTo>
                    <a:pt x="750" y="61"/>
                  </a:lnTo>
                  <a:lnTo>
                    <a:pt x="751" y="60"/>
                  </a:lnTo>
                  <a:lnTo>
                    <a:pt x="752" y="58"/>
                  </a:lnTo>
                  <a:lnTo>
                    <a:pt x="753" y="57"/>
                  </a:lnTo>
                  <a:lnTo>
                    <a:pt x="753" y="56"/>
                  </a:lnTo>
                  <a:lnTo>
                    <a:pt x="755" y="54"/>
                  </a:lnTo>
                  <a:lnTo>
                    <a:pt x="756" y="52"/>
                  </a:lnTo>
                  <a:lnTo>
                    <a:pt x="757" y="50"/>
                  </a:lnTo>
                  <a:lnTo>
                    <a:pt x="759" y="48"/>
                  </a:lnTo>
                  <a:lnTo>
                    <a:pt x="760" y="46"/>
                  </a:lnTo>
                  <a:lnTo>
                    <a:pt x="761" y="44"/>
                  </a:lnTo>
                  <a:lnTo>
                    <a:pt x="764" y="42"/>
                  </a:lnTo>
                  <a:lnTo>
                    <a:pt x="765" y="40"/>
                  </a:lnTo>
                  <a:lnTo>
                    <a:pt x="767" y="38"/>
                  </a:lnTo>
                  <a:lnTo>
                    <a:pt x="768" y="36"/>
                  </a:lnTo>
                  <a:lnTo>
                    <a:pt x="769" y="34"/>
                  </a:lnTo>
                  <a:lnTo>
                    <a:pt x="771" y="33"/>
                  </a:lnTo>
                  <a:lnTo>
                    <a:pt x="771" y="32"/>
                  </a:lnTo>
                  <a:lnTo>
                    <a:pt x="772" y="30"/>
                  </a:lnTo>
                  <a:lnTo>
                    <a:pt x="773" y="29"/>
                  </a:lnTo>
                  <a:lnTo>
                    <a:pt x="775" y="28"/>
                  </a:lnTo>
                  <a:lnTo>
                    <a:pt x="775" y="27"/>
                  </a:lnTo>
                  <a:lnTo>
                    <a:pt x="776" y="25"/>
                  </a:lnTo>
                  <a:lnTo>
                    <a:pt x="777" y="24"/>
                  </a:lnTo>
                  <a:lnTo>
                    <a:pt x="777" y="23"/>
                  </a:lnTo>
                  <a:lnTo>
                    <a:pt x="779" y="21"/>
                  </a:lnTo>
                  <a:lnTo>
                    <a:pt x="780" y="20"/>
                  </a:lnTo>
                  <a:lnTo>
                    <a:pt x="780" y="19"/>
                  </a:lnTo>
                  <a:lnTo>
                    <a:pt x="781" y="17"/>
                  </a:lnTo>
                  <a:lnTo>
                    <a:pt x="783" y="16"/>
                  </a:lnTo>
                  <a:lnTo>
                    <a:pt x="783" y="15"/>
                  </a:lnTo>
                  <a:lnTo>
                    <a:pt x="784" y="13"/>
                  </a:lnTo>
                  <a:lnTo>
                    <a:pt x="784" y="12"/>
                  </a:lnTo>
                  <a:lnTo>
                    <a:pt x="785" y="11"/>
                  </a:lnTo>
                  <a:lnTo>
                    <a:pt x="785" y="9"/>
                  </a:lnTo>
                  <a:lnTo>
                    <a:pt x="787" y="8"/>
                  </a:lnTo>
                  <a:lnTo>
                    <a:pt x="788" y="7"/>
                  </a:lnTo>
                  <a:lnTo>
                    <a:pt x="788" y="5"/>
                  </a:lnTo>
                  <a:lnTo>
                    <a:pt x="789" y="4"/>
                  </a:lnTo>
                  <a:lnTo>
                    <a:pt x="791" y="3"/>
                  </a:lnTo>
                  <a:lnTo>
                    <a:pt x="791"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22" name="Freeform 25">
              <a:extLst>
                <a:ext uri="{FF2B5EF4-FFF2-40B4-BE49-F238E27FC236}">
                  <a16:creationId xmlns:a16="http://schemas.microsoft.com/office/drawing/2014/main" id="{3FFBAFAA-A0B2-8444-9DA4-BFFE52734EF1}"/>
                </a:ext>
              </a:extLst>
            </p:cNvPr>
            <p:cNvSpPr>
              <a:spLocks/>
            </p:cNvSpPr>
            <p:nvPr/>
          </p:nvSpPr>
          <p:spPr bwMode="auto">
            <a:xfrm>
              <a:off x="5500688" y="3435350"/>
              <a:ext cx="74612"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1" y="4"/>
                  </a:lnTo>
                  <a:lnTo>
                    <a:pt x="4" y="8"/>
                  </a:lnTo>
                  <a:lnTo>
                    <a:pt x="5" y="11"/>
                  </a:lnTo>
                  <a:lnTo>
                    <a:pt x="6" y="14"/>
                  </a:lnTo>
                  <a:lnTo>
                    <a:pt x="8" y="16"/>
                  </a:lnTo>
                  <a:lnTo>
                    <a:pt x="9" y="19"/>
                  </a:lnTo>
                  <a:lnTo>
                    <a:pt x="10" y="22"/>
                  </a:lnTo>
                  <a:lnTo>
                    <a:pt x="12" y="23"/>
                  </a:lnTo>
                  <a:lnTo>
                    <a:pt x="13" y="26"/>
                  </a:lnTo>
                  <a:lnTo>
                    <a:pt x="14" y="27"/>
                  </a:lnTo>
                  <a:lnTo>
                    <a:pt x="16" y="30"/>
                  </a:lnTo>
                  <a:lnTo>
                    <a:pt x="16" y="31"/>
                  </a:lnTo>
                  <a:lnTo>
                    <a:pt x="17" y="32"/>
                  </a:lnTo>
                  <a:lnTo>
                    <a:pt x="18" y="34"/>
                  </a:lnTo>
                  <a:lnTo>
                    <a:pt x="18" y="35"/>
                  </a:lnTo>
                  <a:lnTo>
                    <a:pt x="20" y="38"/>
                  </a:lnTo>
                  <a:lnTo>
                    <a:pt x="20" y="39"/>
                  </a:lnTo>
                  <a:lnTo>
                    <a:pt x="21" y="39"/>
                  </a:lnTo>
                  <a:lnTo>
                    <a:pt x="21" y="40"/>
                  </a:lnTo>
                  <a:lnTo>
                    <a:pt x="22" y="41"/>
                  </a:lnTo>
                  <a:lnTo>
                    <a:pt x="22" y="43"/>
                  </a:lnTo>
                  <a:lnTo>
                    <a:pt x="22" y="44"/>
                  </a:lnTo>
                  <a:lnTo>
                    <a:pt x="24" y="45"/>
                  </a:lnTo>
                  <a:lnTo>
                    <a:pt x="24" y="47"/>
                  </a:lnTo>
                  <a:lnTo>
                    <a:pt x="25" y="48"/>
                  </a:lnTo>
                  <a:lnTo>
                    <a:pt x="25" y="49"/>
                  </a:lnTo>
                  <a:lnTo>
                    <a:pt x="26" y="51"/>
                  </a:lnTo>
                  <a:lnTo>
                    <a:pt x="26" y="52"/>
                  </a:lnTo>
                  <a:lnTo>
                    <a:pt x="26" y="53"/>
                  </a:lnTo>
                  <a:lnTo>
                    <a:pt x="28" y="56"/>
                  </a:lnTo>
                  <a:lnTo>
                    <a:pt x="29" y="57"/>
                  </a:lnTo>
                  <a:lnTo>
                    <a:pt x="29" y="59"/>
                  </a:lnTo>
                  <a:lnTo>
                    <a:pt x="30" y="61"/>
                  </a:lnTo>
                  <a:lnTo>
                    <a:pt x="30" y="63"/>
                  </a:lnTo>
                  <a:lnTo>
                    <a:pt x="32" y="64"/>
                  </a:lnTo>
                  <a:lnTo>
                    <a:pt x="32" y="65"/>
                  </a:lnTo>
                  <a:lnTo>
                    <a:pt x="33" y="67"/>
                  </a:lnTo>
                  <a:lnTo>
                    <a:pt x="33" y="68"/>
                  </a:lnTo>
                  <a:lnTo>
                    <a:pt x="34" y="69"/>
                  </a:lnTo>
                  <a:lnTo>
                    <a:pt x="34" y="71"/>
                  </a:lnTo>
                  <a:lnTo>
                    <a:pt x="34" y="72"/>
                  </a:lnTo>
                  <a:lnTo>
                    <a:pt x="36" y="73"/>
                  </a:lnTo>
                  <a:lnTo>
                    <a:pt x="36" y="75"/>
                  </a:lnTo>
                  <a:lnTo>
                    <a:pt x="36" y="76"/>
                  </a:lnTo>
                  <a:lnTo>
                    <a:pt x="37" y="76"/>
                  </a:lnTo>
                  <a:lnTo>
                    <a:pt x="37" y="77"/>
                  </a:lnTo>
                  <a:lnTo>
                    <a:pt x="37" y="79"/>
                  </a:lnTo>
                  <a:lnTo>
                    <a:pt x="38" y="80"/>
                  </a:lnTo>
                  <a:lnTo>
                    <a:pt x="38" y="81"/>
                  </a:lnTo>
                  <a:lnTo>
                    <a:pt x="38" y="83"/>
                  </a:lnTo>
                  <a:lnTo>
                    <a:pt x="40" y="84"/>
                  </a:lnTo>
                  <a:lnTo>
                    <a:pt x="40" y="85"/>
                  </a:lnTo>
                  <a:lnTo>
                    <a:pt x="41" y="87"/>
                  </a:lnTo>
                  <a:lnTo>
                    <a:pt x="41" y="88"/>
                  </a:lnTo>
                  <a:lnTo>
                    <a:pt x="41" y="89"/>
                  </a:lnTo>
                  <a:lnTo>
                    <a:pt x="42" y="91"/>
                  </a:lnTo>
                  <a:lnTo>
                    <a:pt x="42" y="92"/>
                  </a:lnTo>
                  <a:lnTo>
                    <a:pt x="44" y="93"/>
                  </a:lnTo>
                  <a:lnTo>
                    <a:pt x="44" y="94"/>
                  </a:lnTo>
                  <a:lnTo>
                    <a:pt x="45" y="97"/>
                  </a:lnTo>
                  <a:lnTo>
                    <a:pt x="45" y="98"/>
                  </a:lnTo>
                  <a:lnTo>
                    <a:pt x="46" y="101"/>
                  </a:lnTo>
                  <a:lnTo>
                    <a:pt x="46" y="102"/>
                  </a:lnTo>
                  <a:lnTo>
                    <a:pt x="48" y="105"/>
                  </a:lnTo>
                  <a:lnTo>
                    <a:pt x="48" y="106"/>
                  </a:lnTo>
                  <a:lnTo>
                    <a:pt x="49" y="109"/>
                  </a:lnTo>
                  <a:lnTo>
                    <a:pt x="50" y="110"/>
                  </a:lnTo>
                  <a:lnTo>
                    <a:pt x="50" y="113"/>
                  </a:lnTo>
                  <a:lnTo>
                    <a:pt x="50" y="114"/>
                  </a:lnTo>
                  <a:lnTo>
                    <a:pt x="52" y="116"/>
                  </a:lnTo>
                  <a:lnTo>
                    <a:pt x="52" y="117"/>
                  </a:lnTo>
                  <a:lnTo>
                    <a:pt x="53" y="118"/>
                  </a:lnTo>
                  <a:lnTo>
                    <a:pt x="53" y="120"/>
                  </a:lnTo>
                  <a:lnTo>
                    <a:pt x="53" y="121"/>
                  </a:lnTo>
                  <a:lnTo>
                    <a:pt x="54" y="122"/>
                  </a:lnTo>
                  <a:lnTo>
                    <a:pt x="54" y="124"/>
                  </a:lnTo>
                  <a:lnTo>
                    <a:pt x="54" y="125"/>
                  </a:lnTo>
                  <a:lnTo>
                    <a:pt x="55" y="126"/>
                  </a:lnTo>
                  <a:lnTo>
                    <a:pt x="55" y="128"/>
                  </a:lnTo>
                  <a:lnTo>
                    <a:pt x="57" y="129"/>
                  </a:lnTo>
                  <a:lnTo>
                    <a:pt x="57" y="130"/>
                  </a:lnTo>
                  <a:lnTo>
                    <a:pt x="57" y="132"/>
                  </a:lnTo>
                  <a:lnTo>
                    <a:pt x="57" y="133"/>
                  </a:lnTo>
                  <a:lnTo>
                    <a:pt x="58" y="134"/>
                  </a:lnTo>
                  <a:lnTo>
                    <a:pt x="58" y="136"/>
                  </a:lnTo>
                  <a:lnTo>
                    <a:pt x="58" y="137"/>
                  </a:lnTo>
                  <a:lnTo>
                    <a:pt x="59" y="138"/>
                  </a:lnTo>
                  <a:lnTo>
                    <a:pt x="59" y="140"/>
                  </a:lnTo>
                  <a:lnTo>
                    <a:pt x="61" y="141"/>
                  </a:lnTo>
                  <a:lnTo>
                    <a:pt x="61" y="142"/>
                  </a:lnTo>
                  <a:lnTo>
                    <a:pt x="61" y="145"/>
                  </a:lnTo>
                  <a:lnTo>
                    <a:pt x="62" y="146"/>
                  </a:lnTo>
                  <a:lnTo>
                    <a:pt x="62" y="149"/>
                  </a:lnTo>
                  <a:lnTo>
                    <a:pt x="63" y="150"/>
                  </a:lnTo>
                  <a:lnTo>
                    <a:pt x="63" y="153"/>
                  </a:lnTo>
                  <a:lnTo>
                    <a:pt x="65" y="155"/>
                  </a:lnTo>
                  <a:lnTo>
                    <a:pt x="65" y="157"/>
                  </a:lnTo>
                  <a:lnTo>
                    <a:pt x="66" y="158"/>
                  </a:lnTo>
                  <a:lnTo>
                    <a:pt x="66" y="161"/>
                  </a:lnTo>
                  <a:lnTo>
                    <a:pt x="67" y="162"/>
                  </a:lnTo>
                  <a:lnTo>
                    <a:pt x="67" y="163"/>
                  </a:lnTo>
                  <a:lnTo>
                    <a:pt x="67" y="165"/>
                  </a:lnTo>
                  <a:lnTo>
                    <a:pt x="69" y="166"/>
                  </a:lnTo>
                  <a:lnTo>
                    <a:pt x="69" y="167"/>
                  </a:lnTo>
                  <a:lnTo>
                    <a:pt x="69" y="169"/>
                  </a:lnTo>
                  <a:lnTo>
                    <a:pt x="69" y="170"/>
                  </a:lnTo>
                  <a:lnTo>
                    <a:pt x="70" y="171"/>
                  </a:lnTo>
                  <a:lnTo>
                    <a:pt x="70" y="173"/>
                  </a:lnTo>
                  <a:lnTo>
                    <a:pt x="70" y="174"/>
                  </a:lnTo>
                  <a:lnTo>
                    <a:pt x="70" y="175"/>
                  </a:lnTo>
                  <a:lnTo>
                    <a:pt x="71" y="175"/>
                  </a:lnTo>
                  <a:lnTo>
                    <a:pt x="71" y="177"/>
                  </a:lnTo>
                  <a:lnTo>
                    <a:pt x="71" y="178"/>
                  </a:lnTo>
                  <a:lnTo>
                    <a:pt x="73" y="179"/>
                  </a:lnTo>
                  <a:lnTo>
                    <a:pt x="73" y="181"/>
                  </a:lnTo>
                  <a:lnTo>
                    <a:pt x="73" y="182"/>
                  </a:lnTo>
                  <a:lnTo>
                    <a:pt x="73" y="183"/>
                  </a:lnTo>
                  <a:lnTo>
                    <a:pt x="74" y="185"/>
                  </a:lnTo>
                  <a:lnTo>
                    <a:pt x="74" y="186"/>
                  </a:lnTo>
                  <a:lnTo>
                    <a:pt x="74" y="187"/>
                  </a:lnTo>
                  <a:lnTo>
                    <a:pt x="75" y="189"/>
                  </a:lnTo>
                  <a:lnTo>
                    <a:pt x="75" y="191"/>
                  </a:lnTo>
                  <a:lnTo>
                    <a:pt x="77" y="193"/>
                  </a:lnTo>
                  <a:lnTo>
                    <a:pt x="77" y="195"/>
                  </a:lnTo>
                  <a:lnTo>
                    <a:pt x="78" y="196"/>
                  </a:lnTo>
                  <a:lnTo>
                    <a:pt x="78" y="199"/>
                  </a:lnTo>
                  <a:lnTo>
                    <a:pt x="79" y="200"/>
                  </a:lnTo>
                  <a:lnTo>
                    <a:pt x="79" y="203"/>
                  </a:lnTo>
                  <a:lnTo>
                    <a:pt x="81" y="204"/>
                  </a:lnTo>
                  <a:lnTo>
                    <a:pt x="81" y="207"/>
                  </a:lnTo>
                  <a:lnTo>
                    <a:pt x="81" y="208"/>
                  </a:lnTo>
                  <a:lnTo>
                    <a:pt x="82" y="210"/>
                  </a:lnTo>
                  <a:lnTo>
                    <a:pt x="82" y="211"/>
                  </a:lnTo>
                  <a:lnTo>
                    <a:pt x="82" y="212"/>
                  </a:lnTo>
                  <a:lnTo>
                    <a:pt x="83" y="214"/>
                  </a:lnTo>
                  <a:lnTo>
                    <a:pt x="83" y="215"/>
                  </a:lnTo>
                  <a:lnTo>
                    <a:pt x="83" y="216"/>
                  </a:lnTo>
                  <a:lnTo>
                    <a:pt x="83" y="218"/>
                  </a:lnTo>
                  <a:lnTo>
                    <a:pt x="85" y="219"/>
                  </a:lnTo>
                  <a:lnTo>
                    <a:pt x="85" y="220"/>
                  </a:lnTo>
                  <a:lnTo>
                    <a:pt x="85" y="222"/>
                  </a:lnTo>
                  <a:lnTo>
                    <a:pt x="85" y="223"/>
                  </a:lnTo>
                  <a:lnTo>
                    <a:pt x="85" y="224"/>
                  </a:lnTo>
                  <a:lnTo>
                    <a:pt x="86" y="226"/>
                  </a:lnTo>
                  <a:lnTo>
                    <a:pt x="86" y="227"/>
                  </a:lnTo>
                  <a:lnTo>
                    <a:pt x="86" y="228"/>
                  </a:lnTo>
                  <a:lnTo>
                    <a:pt x="86" y="230"/>
                  </a:lnTo>
                  <a:lnTo>
                    <a:pt x="86" y="231"/>
                  </a:lnTo>
                  <a:lnTo>
                    <a:pt x="86" y="232"/>
                  </a:lnTo>
                  <a:lnTo>
                    <a:pt x="86" y="234"/>
                  </a:lnTo>
                  <a:lnTo>
                    <a:pt x="86" y="235"/>
                  </a:lnTo>
                  <a:lnTo>
                    <a:pt x="86" y="236"/>
                  </a:lnTo>
                  <a:lnTo>
                    <a:pt x="87" y="238"/>
                  </a:lnTo>
                  <a:lnTo>
                    <a:pt x="87" y="240"/>
                  </a:lnTo>
                  <a:lnTo>
                    <a:pt x="87" y="242"/>
                  </a:lnTo>
                  <a:lnTo>
                    <a:pt x="87" y="243"/>
                  </a:lnTo>
                  <a:lnTo>
                    <a:pt x="87" y="245"/>
                  </a:lnTo>
                  <a:lnTo>
                    <a:pt x="87" y="247"/>
                  </a:lnTo>
                  <a:lnTo>
                    <a:pt x="87" y="248"/>
                  </a:lnTo>
                  <a:lnTo>
                    <a:pt x="87" y="251"/>
                  </a:lnTo>
                  <a:lnTo>
                    <a:pt x="87" y="252"/>
                  </a:lnTo>
                  <a:lnTo>
                    <a:pt x="87" y="253"/>
                  </a:lnTo>
                  <a:lnTo>
                    <a:pt x="89" y="255"/>
                  </a:lnTo>
                  <a:lnTo>
                    <a:pt x="89" y="256"/>
                  </a:lnTo>
                  <a:lnTo>
                    <a:pt x="89" y="257"/>
                  </a:lnTo>
                  <a:lnTo>
                    <a:pt x="89" y="259"/>
                  </a:lnTo>
                  <a:lnTo>
                    <a:pt x="89" y="260"/>
                  </a:lnTo>
                  <a:lnTo>
                    <a:pt x="89" y="261"/>
                  </a:lnTo>
                  <a:lnTo>
                    <a:pt x="89" y="263"/>
                  </a:lnTo>
                  <a:lnTo>
                    <a:pt x="89" y="264"/>
                  </a:lnTo>
                  <a:lnTo>
                    <a:pt x="89" y="265"/>
                  </a:lnTo>
                  <a:lnTo>
                    <a:pt x="90" y="267"/>
                  </a:lnTo>
                  <a:lnTo>
                    <a:pt x="90" y="268"/>
                  </a:lnTo>
                  <a:lnTo>
                    <a:pt x="90" y="269"/>
                  </a:lnTo>
                  <a:lnTo>
                    <a:pt x="90" y="271"/>
                  </a:lnTo>
                  <a:lnTo>
                    <a:pt x="90" y="272"/>
                  </a:lnTo>
                  <a:lnTo>
                    <a:pt x="91" y="273"/>
                  </a:lnTo>
                  <a:lnTo>
                    <a:pt x="91" y="275"/>
                  </a:lnTo>
                  <a:lnTo>
                    <a:pt x="91" y="276"/>
                  </a:lnTo>
                  <a:lnTo>
                    <a:pt x="91" y="277"/>
                  </a:lnTo>
                  <a:lnTo>
                    <a:pt x="91" y="279"/>
                  </a:lnTo>
                  <a:lnTo>
                    <a:pt x="93" y="280"/>
                  </a:lnTo>
                  <a:lnTo>
                    <a:pt x="93" y="281"/>
                  </a:lnTo>
                  <a:lnTo>
                    <a:pt x="93" y="283"/>
                  </a:lnTo>
                  <a:lnTo>
                    <a:pt x="93" y="284"/>
                  </a:lnTo>
                  <a:lnTo>
                    <a:pt x="93" y="285"/>
                  </a:lnTo>
                  <a:lnTo>
                    <a:pt x="93" y="287"/>
                  </a:lnTo>
                  <a:lnTo>
                    <a:pt x="93" y="288"/>
                  </a:lnTo>
                  <a:lnTo>
                    <a:pt x="93" y="289"/>
                  </a:lnTo>
                  <a:lnTo>
                    <a:pt x="93" y="291"/>
                  </a:lnTo>
                  <a:lnTo>
                    <a:pt x="94" y="291"/>
                  </a:lnTo>
                  <a:lnTo>
                    <a:pt x="94" y="292"/>
                  </a:lnTo>
                  <a:lnTo>
                    <a:pt x="94" y="293"/>
                  </a:lnTo>
                  <a:lnTo>
                    <a:pt x="94" y="295"/>
                  </a:lnTo>
                  <a:lnTo>
                    <a:pt x="93" y="296"/>
                  </a:lnTo>
                  <a:lnTo>
                    <a:pt x="93" y="297"/>
                  </a:lnTo>
                  <a:lnTo>
                    <a:pt x="93" y="298"/>
                  </a:lnTo>
                  <a:lnTo>
                    <a:pt x="93" y="300"/>
                  </a:lnTo>
                  <a:lnTo>
                    <a:pt x="93" y="301"/>
                  </a:lnTo>
                  <a:lnTo>
                    <a:pt x="93" y="302"/>
                  </a:lnTo>
                  <a:lnTo>
                    <a:pt x="93" y="304"/>
                  </a:lnTo>
                  <a:lnTo>
                    <a:pt x="93" y="306"/>
                  </a:lnTo>
                  <a:lnTo>
                    <a:pt x="93" y="308"/>
                  </a:lnTo>
                  <a:lnTo>
                    <a:pt x="93" y="310"/>
                  </a:lnTo>
                  <a:lnTo>
                    <a:pt x="93" y="312"/>
                  </a:lnTo>
                  <a:lnTo>
                    <a:pt x="93" y="314"/>
                  </a:lnTo>
                  <a:lnTo>
                    <a:pt x="93" y="317"/>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23" name="Freeform 26">
              <a:extLst>
                <a:ext uri="{FF2B5EF4-FFF2-40B4-BE49-F238E27FC236}">
                  <a16:creationId xmlns:a16="http://schemas.microsoft.com/office/drawing/2014/main" id="{D18E676F-6696-1F46-9057-29D06C81339E}"/>
                </a:ext>
              </a:extLst>
            </p:cNvPr>
            <p:cNvSpPr>
              <a:spLocks/>
            </p:cNvSpPr>
            <p:nvPr/>
          </p:nvSpPr>
          <p:spPr bwMode="auto">
            <a:xfrm>
              <a:off x="5500688" y="3684588"/>
              <a:ext cx="74612"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1" y="312"/>
                  </a:lnTo>
                  <a:lnTo>
                    <a:pt x="4" y="310"/>
                  </a:lnTo>
                  <a:lnTo>
                    <a:pt x="5" y="306"/>
                  </a:lnTo>
                  <a:lnTo>
                    <a:pt x="6" y="303"/>
                  </a:lnTo>
                  <a:lnTo>
                    <a:pt x="8" y="300"/>
                  </a:lnTo>
                  <a:lnTo>
                    <a:pt x="9" y="298"/>
                  </a:lnTo>
                  <a:lnTo>
                    <a:pt x="10" y="295"/>
                  </a:lnTo>
                  <a:lnTo>
                    <a:pt x="12" y="294"/>
                  </a:lnTo>
                  <a:lnTo>
                    <a:pt x="13" y="291"/>
                  </a:lnTo>
                  <a:lnTo>
                    <a:pt x="14" y="290"/>
                  </a:lnTo>
                  <a:lnTo>
                    <a:pt x="16" y="287"/>
                  </a:lnTo>
                  <a:lnTo>
                    <a:pt x="16" y="286"/>
                  </a:lnTo>
                  <a:lnTo>
                    <a:pt x="17" y="285"/>
                  </a:lnTo>
                  <a:lnTo>
                    <a:pt x="18" y="283"/>
                  </a:lnTo>
                  <a:lnTo>
                    <a:pt x="18" y="282"/>
                  </a:lnTo>
                  <a:lnTo>
                    <a:pt x="20" y="281"/>
                  </a:lnTo>
                  <a:lnTo>
                    <a:pt x="20" y="279"/>
                  </a:lnTo>
                  <a:lnTo>
                    <a:pt x="21" y="278"/>
                  </a:lnTo>
                  <a:lnTo>
                    <a:pt x="21" y="277"/>
                  </a:lnTo>
                  <a:lnTo>
                    <a:pt x="22" y="275"/>
                  </a:lnTo>
                  <a:lnTo>
                    <a:pt x="22" y="274"/>
                  </a:lnTo>
                  <a:lnTo>
                    <a:pt x="22" y="273"/>
                  </a:lnTo>
                  <a:lnTo>
                    <a:pt x="24" y="271"/>
                  </a:lnTo>
                  <a:lnTo>
                    <a:pt x="24" y="270"/>
                  </a:lnTo>
                  <a:lnTo>
                    <a:pt x="25" y="269"/>
                  </a:lnTo>
                  <a:lnTo>
                    <a:pt x="25" y="267"/>
                  </a:lnTo>
                  <a:lnTo>
                    <a:pt x="26" y="266"/>
                  </a:lnTo>
                  <a:lnTo>
                    <a:pt x="26" y="265"/>
                  </a:lnTo>
                  <a:lnTo>
                    <a:pt x="26" y="263"/>
                  </a:lnTo>
                  <a:lnTo>
                    <a:pt x="28" y="261"/>
                  </a:lnTo>
                  <a:lnTo>
                    <a:pt x="29" y="259"/>
                  </a:lnTo>
                  <a:lnTo>
                    <a:pt x="29" y="258"/>
                  </a:lnTo>
                  <a:lnTo>
                    <a:pt x="30" y="255"/>
                  </a:lnTo>
                  <a:lnTo>
                    <a:pt x="30" y="254"/>
                  </a:lnTo>
                  <a:lnTo>
                    <a:pt x="32" y="253"/>
                  </a:lnTo>
                  <a:lnTo>
                    <a:pt x="32" y="251"/>
                  </a:lnTo>
                  <a:lnTo>
                    <a:pt x="33" y="250"/>
                  </a:lnTo>
                  <a:lnTo>
                    <a:pt x="33" y="249"/>
                  </a:lnTo>
                  <a:lnTo>
                    <a:pt x="34" y="247"/>
                  </a:lnTo>
                  <a:lnTo>
                    <a:pt x="34" y="246"/>
                  </a:lnTo>
                  <a:lnTo>
                    <a:pt x="34" y="245"/>
                  </a:lnTo>
                  <a:lnTo>
                    <a:pt x="36" y="243"/>
                  </a:lnTo>
                  <a:lnTo>
                    <a:pt x="36" y="242"/>
                  </a:lnTo>
                  <a:lnTo>
                    <a:pt x="37" y="241"/>
                  </a:lnTo>
                  <a:lnTo>
                    <a:pt x="37" y="239"/>
                  </a:lnTo>
                  <a:lnTo>
                    <a:pt x="37" y="238"/>
                  </a:lnTo>
                  <a:lnTo>
                    <a:pt x="38" y="237"/>
                  </a:lnTo>
                  <a:lnTo>
                    <a:pt x="38" y="235"/>
                  </a:lnTo>
                  <a:lnTo>
                    <a:pt x="38" y="234"/>
                  </a:lnTo>
                  <a:lnTo>
                    <a:pt x="40" y="233"/>
                  </a:lnTo>
                  <a:lnTo>
                    <a:pt x="40" y="232"/>
                  </a:lnTo>
                  <a:lnTo>
                    <a:pt x="41" y="230"/>
                  </a:lnTo>
                  <a:lnTo>
                    <a:pt x="41" y="229"/>
                  </a:lnTo>
                  <a:lnTo>
                    <a:pt x="41" y="228"/>
                  </a:lnTo>
                  <a:lnTo>
                    <a:pt x="42" y="226"/>
                  </a:lnTo>
                  <a:lnTo>
                    <a:pt x="42" y="225"/>
                  </a:lnTo>
                  <a:lnTo>
                    <a:pt x="44" y="224"/>
                  </a:lnTo>
                  <a:lnTo>
                    <a:pt x="44" y="222"/>
                  </a:lnTo>
                  <a:lnTo>
                    <a:pt x="45" y="220"/>
                  </a:lnTo>
                  <a:lnTo>
                    <a:pt x="45" y="218"/>
                  </a:lnTo>
                  <a:lnTo>
                    <a:pt x="46" y="216"/>
                  </a:lnTo>
                  <a:lnTo>
                    <a:pt x="46" y="214"/>
                  </a:lnTo>
                  <a:lnTo>
                    <a:pt x="48" y="212"/>
                  </a:lnTo>
                  <a:lnTo>
                    <a:pt x="48" y="210"/>
                  </a:lnTo>
                  <a:lnTo>
                    <a:pt x="49" y="208"/>
                  </a:lnTo>
                  <a:lnTo>
                    <a:pt x="50" y="206"/>
                  </a:lnTo>
                  <a:lnTo>
                    <a:pt x="50" y="204"/>
                  </a:lnTo>
                  <a:lnTo>
                    <a:pt x="50" y="202"/>
                  </a:lnTo>
                  <a:lnTo>
                    <a:pt x="52" y="201"/>
                  </a:lnTo>
                  <a:lnTo>
                    <a:pt x="52" y="200"/>
                  </a:lnTo>
                  <a:lnTo>
                    <a:pt x="53" y="198"/>
                  </a:lnTo>
                  <a:lnTo>
                    <a:pt x="53" y="197"/>
                  </a:lnTo>
                  <a:lnTo>
                    <a:pt x="53" y="196"/>
                  </a:lnTo>
                  <a:lnTo>
                    <a:pt x="54" y="194"/>
                  </a:lnTo>
                  <a:lnTo>
                    <a:pt x="54" y="193"/>
                  </a:lnTo>
                  <a:lnTo>
                    <a:pt x="54" y="192"/>
                  </a:lnTo>
                  <a:lnTo>
                    <a:pt x="55" y="190"/>
                  </a:lnTo>
                  <a:lnTo>
                    <a:pt x="55" y="189"/>
                  </a:lnTo>
                  <a:lnTo>
                    <a:pt x="57" y="188"/>
                  </a:lnTo>
                  <a:lnTo>
                    <a:pt x="57" y="186"/>
                  </a:lnTo>
                  <a:lnTo>
                    <a:pt x="57" y="185"/>
                  </a:lnTo>
                  <a:lnTo>
                    <a:pt x="57" y="184"/>
                  </a:lnTo>
                  <a:lnTo>
                    <a:pt x="58" y="183"/>
                  </a:lnTo>
                  <a:lnTo>
                    <a:pt x="58" y="181"/>
                  </a:lnTo>
                  <a:lnTo>
                    <a:pt x="58" y="180"/>
                  </a:lnTo>
                  <a:lnTo>
                    <a:pt x="59" y="179"/>
                  </a:lnTo>
                  <a:lnTo>
                    <a:pt x="59" y="177"/>
                  </a:lnTo>
                  <a:lnTo>
                    <a:pt x="61" y="176"/>
                  </a:lnTo>
                  <a:lnTo>
                    <a:pt x="61" y="173"/>
                  </a:lnTo>
                  <a:lnTo>
                    <a:pt x="61" y="172"/>
                  </a:lnTo>
                  <a:lnTo>
                    <a:pt x="62" y="171"/>
                  </a:lnTo>
                  <a:lnTo>
                    <a:pt x="62" y="168"/>
                  </a:lnTo>
                  <a:lnTo>
                    <a:pt x="63" y="165"/>
                  </a:lnTo>
                  <a:lnTo>
                    <a:pt x="63" y="164"/>
                  </a:lnTo>
                  <a:lnTo>
                    <a:pt x="65" y="161"/>
                  </a:lnTo>
                  <a:lnTo>
                    <a:pt x="65" y="160"/>
                  </a:lnTo>
                  <a:lnTo>
                    <a:pt x="66" y="157"/>
                  </a:lnTo>
                  <a:lnTo>
                    <a:pt x="66" y="156"/>
                  </a:lnTo>
                  <a:lnTo>
                    <a:pt x="67" y="155"/>
                  </a:lnTo>
                  <a:lnTo>
                    <a:pt x="67" y="153"/>
                  </a:lnTo>
                  <a:lnTo>
                    <a:pt x="67" y="152"/>
                  </a:lnTo>
                  <a:lnTo>
                    <a:pt x="69" y="151"/>
                  </a:lnTo>
                  <a:lnTo>
                    <a:pt x="69" y="149"/>
                  </a:lnTo>
                  <a:lnTo>
                    <a:pt x="69" y="148"/>
                  </a:lnTo>
                  <a:lnTo>
                    <a:pt x="69" y="147"/>
                  </a:lnTo>
                  <a:lnTo>
                    <a:pt x="70" y="145"/>
                  </a:lnTo>
                  <a:lnTo>
                    <a:pt x="70" y="144"/>
                  </a:lnTo>
                  <a:lnTo>
                    <a:pt x="70" y="143"/>
                  </a:lnTo>
                  <a:lnTo>
                    <a:pt x="70" y="141"/>
                  </a:lnTo>
                  <a:lnTo>
                    <a:pt x="71" y="141"/>
                  </a:lnTo>
                  <a:lnTo>
                    <a:pt x="71" y="140"/>
                  </a:lnTo>
                  <a:lnTo>
                    <a:pt x="71" y="139"/>
                  </a:lnTo>
                  <a:lnTo>
                    <a:pt x="73" y="137"/>
                  </a:lnTo>
                  <a:lnTo>
                    <a:pt x="73" y="136"/>
                  </a:lnTo>
                  <a:lnTo>
                    <a:pt x="73" y="135"/>
                  </a:lnTo>
                  <a:lnTo>
                    <a:pt x="73" y="133"/>
                  </a:lnTo>
                  <a:lnTo>
                    <a:pt x="74" y="132"/>
                  </a:lnTo>
                  <a:lnTo>
                    <a:pt x="74" y="131"/>
                  </a:lnTo>
                  <a:lnTo>
                    <a:pt x="74" y="130"/>
                  </a:lnTo>
                  <a:lnTo>
                    <a:pt x="75" y="128"/>
                  </a:lnTo>
                  <a:lnTo>
                    <a:pt x="75" y="126"/>
                  </a:lnTo>
                  <a:lnTo>
                    <a:pt x="77" y="124"/>
                  </a:lnTo>
                  <a:lnTo>
                    <a:pt x="77" y="122"/>
                  </a:lnTo>
                  <a:lnTo>
                    <a:pt x="78" y="120"/>
                  </a:lnTo>
                  <a:lnTo>
                    <a:pt x="78" y="118"/>
                  </a:lnTo>
                  <a:lnTo>
                    <a:pt x="79" y="116"/>
                  </a:lnTo>
                  <a:lnTo>
                    <a:pt x="79" y="114"/>
                  </a:lnTo>
                  <a:lnTo>
                    <a:pt x="81" y="112"/>
                  </a:lnTo>
                  <a:lnTo>
                    <a:pt x="81" y="110"/>
                  </a:lnTo>
                  <a:lnTo>
                    <a:pt x="81" y="108"/>
                  </a:lnTo>
                  <a:lnTo>
                    <a:pt x="82" y="107"/>
                  </a:lnTo>
                  <a:lnTo>
                    <a:pt x="82" y="106"/>
                  </a:lnTo>
                  <a:lnTo>
                    <a:pt x="82" y="104"/>
                  </a:lnTo>
                  <a:lnTo>
                    <a:pt x="83" y="103"/>
                  </a:lnTo>
                  <a:lnTo>
                    <a:pt x="83" y="102"/>
                  </a:lnTo>
                  <a:lnTo>
                    <a:pt x="83" y="100"/>
                  </a:lnTo>
                  <a:lnTo>
                    <a:pt x="83" y="99"/>
                  </a:lnTo>
                  <a:lnTo>
                    <a:pt x="85" y="98"/>
                  </a:lnTo>
                  <a:lnTo>
                    <a:pt x="85" y="96"/>
                  </a:lnTo>
                  <a:lnTo>
                    <a:pt x="85" y="95"/>
                  </a:lnTo>
                  <a:lnTo>
                    <a:pt x="85" y="94"/>
                  </a:lnTo>
                  <a:lnTo>
                    <a:pt x="85" y="92"/>
                  </a:lnTo>
                  <a:lnTo>
                    <a:pt x="86" y="91"/>
                  </a:lnTo>
                  <a:lnTo>
                    <a:pt x="86" y="90"/>
                  </a:lnTo>
                  <a:lnTo>
                    <a:pt x="86" y="88"/>
                  </a:lnTo>
                  <a:lnTo>
                    <a:pt x="86" y="87"/>
                  </a:lnTo>
                  <a:lnTo>
                    <a:pt x="86" y="86"/>
                  </a:lnTo>
                  <a:lnTo>
                    <a:pt x="86" y="84"/>
                  </a:lnTo>
                  <a:lnTo>
                    <a:pt x="86" y="83"/>
                  </a:lnTo>
                  <a:lnTo>
                    <a:pt x="86" y="82"/>
                  </a:lnTo>
                  <a:lnTo>
                    <a:pt x="86" y="81"/>
                  </a:lnTo>
                  <a:lnTo>
                    <a:pt x="87" y="78"/>
                  </a:lnTo>
                  <a:lnTo>
                    <a:pt x="87" y="77"/>
                  </a:lnTo>
                  <a:lnTo>
                    <a:pt x="87" y="75"/>
                  </a:lnTo>
                  <a:lnTo>
                    <a:pt x="87" y="73"/>
                  </a:lnTo>
                  <a:lnTo>
                    <a:pt x="87" y="71"/>
                  </a:lnTo>
                  <a:lnTo>
                    <a:pt x="87" y="70"/>
                  </a:lnTo>
                  <a:lnTo>
                    <a:pt x="87" y="67"/>
                  </a:lnTo>
                  <a:lnTo>
                    <a:pt x="87" y="66"/>
                  </a:lnTo>
                  <a:lnTo>
                    <a:pt x="87" y="65"/>
                  </a:lnTo>
                  <a:lnTo>
                    <a:pt x="87" y="63"/>
                  </a:lnTo>
                  <a:lnTo>
                    <a:pt x="89" y="62"/>
                  </a:lnTo>
                  <a:lnTo>
                    <a:pt x="89" y="61"/>
                  </a:lnTo>
                  <a:lnTo>
                    <a:pt x="89" y="59"/>
                  </a:lnTo>
                  <a:lnTo>
                    <a:pt x="89" y="58"/>
                  </a:lnTo>
                  <a:lnTo>
                    <a:pt x="89" y="57"/>
                  </a:lnTo>
                  <a:lnTo>
                    <a:pt x="89" y="55"/>
                  </a:lnTo>
                  <a:lnTo>
                    <a:pt x="89" y="54"/>
                  </a:lnTo>
                  <a:lnTo>
                    <a:pt x="89" y="53"/>
                  </a:lnTo>
                  <a:lnTo>
                    <a:pt x="89" y="51"/>
                  </a:lnTo>
                  <a:lnTo>
                    <a:pt x="90" y="50"/>
                  </a:lnTo>
                  <a:lnTo>
                    <a:pt x="90" y="49"/>
                  </a:lnTo>
                  <a:lnTo>
                    <a:pt x="90" y="47"/>
                  </a:lnTo>
                  <a:lnTo>
                    <a:pt x="90" y="46"/>
                  </a:lnTo>
                  <a:lnTo>
                    <a:pt x="90" y="45"/>
                  </a:lnTo>
                  <a:lnTo>
                    <a:pt x="91" y="43"/>
                  </a:lnTo>
                  <a:lnTo>
                    <a:pt x="91" y="42"/>
                  </a:lnTo>
                  <a:lnTo>
                    <a:pt x="91" y="41"/>
                  </a:lnTo>
                  <a:lnTo>
                    <a:pt x="91" y="39"/>
                  </a:lnTo>
                  <a:lnTo>
                    <a:pt x="91" y="38"/>
                  </a:lnTo>
                  <a:lnTo>
                    <a:pt x="93" y="37"/>
                  </a:lnTo>
                  <a:lnTo>
                    <a:pt x="93" y="35"/>
                  </a:lnTo>
                  <a:lnTo>
                    <a:pt x="93" y="34"/>
                  </a:lnTo>
                  <a:lnTo>
                    <a:pt x="93" y="33"/>
                  </a:lnTo>
                  <a:lnTo>
                    <a:pt x="93" y="31"/>
                  </a:lnTo>
                  <a:lnTo>
                    <a:pt x="93" y="30"/>
                  </a:lnTo>
                  <a:lnTo>
                    <a:pt x="93" y="29"/>
                  </a:lnTo>
                  <a:lnTo>
                    <a:pt x="93" y="28"/>
                  </a:lnTo>
                  <a:lnTo>
                    <a:pt x="93" y="26"/>
                  </a:lnTo>
                  <a:lnTo>
                    <a:pt x="94" y="26"/>
                  </a:lnTo>
                  <a:lnTo>
                    <a:pt x="94" y="25"/>
                  </a:lnTo>
                  <a:lnTo>
                    <a:pt x="94" y="24"/>
                  </a:lnTo>
                  <a:lnTo>
                    <a:pt x="94" y="22"/>
                  </a:lnTo>
                  <a:lnTo>
                    <a:pt x="93" y="21"/>
                  </a:lnTo>
                  <a:lnTo>
                    <a:pt x="93" y="20"/>
                  </a:lnTo>
                  <a:lnTo>
                    <a:pt x="93" y="17"/>
                  </a:lnTo>
                  <a:lnTo>
                    <a:pt x="93" y="16"/>
                  </a:lnTo>
                  <a:lnTo>
                    <a:pt x="93" y="14"/>
                  </a:lnTo>
                  <a:lnTo>
                    <a:pt x="93" y="13"/>
                  </a:lnTo>
                  <a:lnTo>
                    <a:pt x="93" y="10"/>
                  </a:lnTo>
                  <a:lnTo>
                    <a:pt x="93" y="9"/>
                  </a:lnTo>
                  <a:lnTo>
                    <a:pt x="93" y="6"/>
                  </a:lnTo>
                  <a:lnTo>
                    <a:pt x="93" y="5"/>
                  </a:lnTo>
                  <a:lnTo>
                    <a:pt x="93" y="2"/>
                  </a:lnTo>
                  <a:lnTo>
                    <a:pt x="93"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24" name="Freeform 27">
              <a:extLst>
                <a:ext uri="{FF2B5EF4-FFF2-40B4-BE49-F238E27FC236}">
                  <a16:creationId xmlns:a16="http://schemas.microsoft.com/office/drawing/2014/main" id="{28B79708-3902-EE48-9743-645E2044384A}"/>
                </a:ext>
              </a:extLst>
            </p:cNvPr>
            <p:cNvSpPr>
              <a:spLocks/>
            </p:cNvSpPr>
            <p:nvPr/>
          </p:nvSpPr>
          <p:spPr bwMode="auto">
            <a:xfrm>
              <a:off x="5500688" y="3933825"/>
              <a:ext cx="74612" cy="250825"/>
            </a:xfrm>
            <a:custGeom>
              <a:avLst/>
              <a:gdLst>
                <a:gd name="T0" fmla="*/ 2147483646 w 94"/>
                <a:gd name="T1" fmla="*/ 2147483646 h 315"/>
                <a:gd name="T2" fmla="*/ 2147483646 w 94"/>
                <a:gd name="T3" fmla="*/ 2147483646 h 315"/>
                <a:gd name="T4" fmla="*/ 2147483646 w 94"/>
                <a:gd name="T5" fmla="*/ 2147483646 h 315"/>
                <a:gd name="T6" fmla="*/ 2147483646 w 94"/>
                <a:gd name="T7" fmla="*/ 2147483646 h 315"/>
                <a:gd name="T8" fmla="*/ 2147483646 w 94"/>
                <a:gd name="T9" fmla="*/ 2147483646 h 315"/>
                <a:gd name="T10" fmla="*/ 2147483646 w 94"/>
                <a:gd name="T11" fmla="*/ 2147483646 h 315"/>
                <a:gd name="T12" fmla="*/ 2147483646 w 94"/>
                <a:gd name="T13" fmla="*/ 2147483646 h 315"/>
                <a:gd name="T14" fmla="*/ 2147483646 w 94"/>
                <a:gd name="T15" fmla="*/ 2147483646 h 315"/>
                <a:gd name="T16" fmla="*/ 2147483646 w 94"/>
                <a:gd name="T17" fmla="*/ 2147483646 h 315"/>
                <a:gd name="T18" fmla="*/ 2147483646 w 94"/>
                <a:gd name="T19" fmla="*/ 2147483646 h 315"/>
                <a:gd name="T20" fmla="*/ 2147483646 w 94"/>
                <a:gd name="T21" fmla="*/ 2147483646 h 315"/>
                <a:gd name="T22" fmla="*/ 2147483646 w 94"/>
                <a:gd name="T23" fmla="*/ 2147483646 h 315"/>
                <a:gd name="T24" fmla="*/ 2147483646 w 94"/>
                <a:gd name="T25" fmla="*/ 2147483646 h 315"/>
                <a:gd name="T26" fmla="*/ 2147483646 w 94"/>
                <a:gd name="T27" fmla="*/ 2147483646 h 315"/>
                <a:gd name="T28" fmla="*/ 2147483646 w 94"/>
                <a:gd name="T29" fmla="*/ 2147483646 h 315"/>
                <a:gd name="T30" fmla="*/ 2147483646 w 94"/>
                <a:gd name="T31" fmla="*/ 2147483646 h 315"/>
                <a:gd name="T32" fmla="*/ 2147483646 w 94"/>
                <a:gd name="T33" fmla="*/ 2147483646 h 315"/>
                <a:gd name="T34" fmla="*/ 2147483646 w 94"/>
                <a:gd name="T35" fmla="*/ 2147483646 h 315"/>
                <a:gd name="T36" fmla="*/ 2147483646 w 94"/>
                <a:gd name="T37" fmla="*/ 2147483646 h 315"/>
                <a:gd name="T38" fmla="*/ 2147483646 w 94"/>
                <a:gd name="T39" fmla="*/ 2147483646 h 315"/>
                <a:gd name="T40" fmla="*/ 2147483646 w 94"/>
                <a:gd name="T41" fmla="*/ 2147483646 h 315"/>
                <a:gd name="T42" fmla="*/ 2147483646 w 94"/>
                <a:gd name="T43" fmla="*/ 2147483646 h 315"/>
                <a:gd name="T44" fmla="*/ 2147483646 w 94"/>
                <a:gd name="T45" fmla="*/ 2147483646 h 315"/>
                <a:gd name="T46" fmla="*/ 2147483646 w 94"/>
                <a:gd name="T47" fmla="*/ 2147483646 h 315"/>
                <a:gd name="T48" fmla="*/ 2147483646 w 94"/>
                <a:gd name="T49" fmla="*/ 2147483646 h 315"/>
                <a:gd name="T50" fmla="*/ 2147483646 w 94"/>
                <a:gd name="T51" fmla="*/ 2147483646 h 315"/>
                <a:gd name="T52" fmla="*/ 2147483646 w 94"/>
                <a:gd name="T53" fmla="*/ 2147483646 h 315"/>
                <a:gd name="T54" fmla="*/ 2147483646 w 94"/>
                <a:gd name="T55" fmla="*/ 2147483646 h 315"/>
                <a:gd name="T56" fmla="*/ 2147483646 w 94"/>
                <a:gd name="T57" fmla="*/ 2147483646 h 315"/>
                <a:gd name="T58" fmla="*/ 2147483646 w 94"/>
                <a:gd name="T59" fmla="*/ 2147483646 h 315"/>
                <a:gd name="T60" fmla="*/ 2147483646 w 94"/>
                <a:gd name="T61" fmla="*/ 2147483646 h 315"/>
                <a:gd name="T62" fmla="*/ 2147483646 w 94"/>
                <a:gd name="T63" fmla="*/ 2147483646 h 315"/>
                <a:gd name="T64" fmla="*/ 2147483646 w 94"/>
                <a:gd name="T65" fmla="*/ 2147483646 h 315"/>
                <a:gd name="T66" fmla="*/ 2147483646 w 94"/>
                <a:gd name="T67" fmla="*/ 2147483646 h 315"/>
                <a:gd name="T68" fmla="*/ 2147483646 w 94"/>
                <a:gd name="T69" fmla="*/ 2147483646 h 315"/>
                <a:gd name="T70" fmla="*/ 2147483646 w 94"/>
                <a:gd name="T71" fmla="*/ 2147483646 h 315"/>
                <a:gd name="T72" fmla="*/ 2147483646 w 94"/>
                <a:gd name="T73" fmla="*/ 2147483646 h 315"/>
                <a:gd name="T74" fmla="*/ 2147483646 w 94"/>
                <a:gd name="T75" fmla="*/ 2147483646 h 315"/>
                <a:gd name="T76" fmla="*/ 2147483646 w 94"/>
                <a:gd name="T77" fmla="*/ 2147483646 h 315"/>
                <a:gd name="T78" fmla="*/ 2147483646 w 94"/>
                <a:gd name="T79" fmla="*/ 2147483646 h 315"/>
                <a:gd name="T80" fmla="*/ 2147483646 w 94"/>
                <a:gd name="T81" fmla="*/ 2147483646 h 315"/>
                <a:gd name="T82" fmla="*/ 2147483646 w 94"/>
                <a:gd name="T83" fmla="*/ 2147483646 h 315"/>
                <a:gd name="T84" fmla="*/ 2147483646 w 94"/>
                <a:gd name="T85" fmla="*/ 2147483646 h 315"/>
                <a:gd name="T86" fmla="*/ 2147483646 w 94"/>
                <a:gd name="T87" fmla="*/ 2147483646 h 315"/>
                <a:gd name="T88" fmla="*/ 2147483646 w 94"/>
                <a:gd name="T89" fmla="*/ 2147483646 h 315"/>
                <a:gd name="T90" fmla="*/ 2147483646 w 94"/>
                <a:gd name="T91" fmla="*/ 2147483646 h 315"/>
                <a:gd name="T92" fmla="*/ 2147483646 w 94"/>
                <a:gd name="T93" fmla="*/ 2147483646 h 315"/>
                <a:gd name="T94" fmla="*/ 2147483646 w 94"/>
                <a:gd name="T95" fmla="*/ 2147483646 h 315"/>
                <a:gd name="T96" fmla="*/ 2147483646 w 94"/>
                <a:gd name="T97" fmla="*/ 2147483646 h 315"/>
                <a:gd name="T98" fmla="*/ 2147483646 w 94"/>
                <a:gd name="T99" fmla="*/ 2147483646 h 315"/>
                <a:gd name="T100" fmla="*/ 2147483646 w 94"/>
                <a:gd name="T101" fmla="*/ 2147483646 h 315"/>
                <a:gd name="T102" fmla="*/ 2147483646 w 94"/>
                <a:gd name="T103" fmla="*/ 2147483646 h 315"/>
                <a:gd name="T104" fmla="*/ 2147483646 w 94"/>
                <a:gd name="T105" fmla="*/ 2147483646 h 315"/>
                <a:gd name="T106" fmla="*/ 2147483646 w 94"/>
                <a:gd name="T107" fmla="*/ 2147483646 h 315"/>
                <a:gd name="T108" fmla="*/ 2147483646 w 94"/>
                <a:gd name="T109" fmla="*/ 2147483646 h 315"/>
                <a:gd name="T110" fmla="*/ 2147483646 w 94"/>
                <a:gd name="T111" fmla="*/ 2147483646 h 315"/>
                <a:gd name="T112" fmla="*/ 2147483646 w 94"/>
                <a:gd name="T113" fmla="*/ 2147483646 h 3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5">
                  <a:moveTo>
                    <a:pt x="0" y="0"/>
                  </a:moveTo>
                  <a:lnTo>
                    <a:pt x="1" y="2"/>
                  </a:lnTo>
                  <a:lnTo>
                    <a:pt x="4" y="6"/>
                  </a:lnTo>
                  <a:lnTo>
                    <a:pt x="5" y="9"/>
                  </a:lnTo>
                  <a:lnTo>
                    <a:pt x="6" y="12"/>
                  </a:lnTo>
                  <a:lnTo>
                    <a:pt x="8" y="14"/>
                  </a:lnTo>
                  <a:lnTo>
                    <a:pt x="9" y="17"/>
                  </a:lnTo>
                  <a:lnTo>
                    <a:pt x="10" y="20"/>
                  </a:lnTo>
                  <a:lnTo>
                    <a:pt x="12" y="22"/>
                  </a:lnTo>
                  <a:lnTo>
                    <a:pt x="13" y="23"/>
                  </a:lnTo>
                  <a:lnTo>
                    <a:pt x="14" y="26"/>
                  </a:lnTo>
                  <a:lnTo>
                    <a:pt x="16" y="27"/>
                  </a:lnTo>
                  <a:lnTo>
                    <a:pt x="16" y="29"/>
                  </a:lnTo>
                  <a:lnTo>
                    <a:pt x="17" y="30"/>
                  </a:lnTo>
                  <a:lnTo>
                    <a:pt x="18" y="33"/>
                  </a:lnTo>
                  <a:lnTo>
                    <a:pt x="18" y="34"/>
                  </a:lnTo>
                  <a:lnTo>
                    <a:pt x="20" y="35"/>
                  </a:lnTo>
                  <a:lnTo>
                    <a:pt x="20" y="37"/>
                  </a:lnTo>
                  <a:lnTo>
                    <a:pt x="21" y="38"/>
                  </a:lnTo>
                  <a:lnTo>
                    <a:pt x="21" y="39"/>
                  </a:lnTo>
                  <a:lnTo>
                    <a:pt x="22" y="41"/>
                  </a:lnTo>
                  <a:lnTo>
                    <a:pt x="22" y="42"/>
                  </a:lnTo>
                  <a:lnTo>
                    <a:pt x="24" y="43"/>
                  </a:lnTo>
                  <a:lnTo>
                    <a:pt x="24" y="45"/>
                  </a:lnTo>
                  <a:lnTo>
                    <a:pt x="25" y="46"/>
                  </a:lnTo>
                  <a:lnTo>
                    <a:pt x="25" y="47"/>
                  </a:lnTo>
                  <a:lnTo>
                    <a:pt x="26" y="49"/>
                  </a:lnTo>
                  <a:lnTo>
                    <a:pt x="26" y="50"/>
                  </a:lnTo>
                  <a:lnTo>
                    <a:pt x="26" y="53"/>
                  </a:lnTo>
                  <a:lnTo>
                    <a:pt x="28" y="54"/>
                  </a:lnTo>
                  <a:lnTo>
                    <a:pt x="29" y="55"/>
                  </a:lnTo>
                  <a:lnTo>
                    <a:pt x="29" y="57"/>
                  </a:lnTo>
                  <a:lnTo>
                    <a:pt x="30" y="59"/>
                  </a:lnTo>
                  <a:lnTo>
                    <a:pt x="30" y="61"/>
                  </a:lnTo>
                  <a:lnTo>
                    <a:pt x="32" y="62"/>
                  </a:lnTo>
                  <a:lnTo>
                    <a:pt x="32" y="63"/>
                  </a:lnTo>
                  <a:lnTo>
                    <a:pt x="33" y="65"/>
                  </a:lnTo>
                  <a:lnTo>
                    <a:pt x="33" y="67"/>
                  </a:lnTo>
                  <a:lnTo>
                    <a:pt x="34" y="67"/>
                  </a:lnTo>
                  <a:lnTo>
                    <a:pt x="34" y="69"/>
                  </a:lnTo>
                  <a:lnTo>
                    <a:pt x="34" y="70"/>
                  </a:lnTo>
                  <a:lnTo>
                    <a:pt x="36" y="71"/>
                  </a:lnTo>
                  <a:lnTo>
                    <a:pt x="36" y="73"/>
                  </a:lnTo>
                  <a:lnTo>
                    <a:pt x="36" y="74"/>
                  </a:lnTo>
                  <a:lnTo>
                    <a:pt x="37" y="75"/>
                  </a:lnTo>
                  <a:lnTo>
                    <a:pt x="37" y="76"/>
                  </a:lnTo>
                  <a:lnTo>
                    <a:pt x="38" y="78"/>
                  </a:lnTo>
                  <a:lnTo>
                    <a:pt x="38" y="79"/>
                  </a:lnTo>
                  <a:lnTo>
                    <a:pt x="38" y="80"/>
                  </a:lnTo>
                  <a:lnTo>
                    <a:pt x="40" y="82"/>
                  </a:lnTo>
                  <a:lnTo>
                    <a:pt x="40" y="83"/>
                  </a:lnTo>
                  <a:lnTo>
                    <a:pt x="41" y="84"/>
                  </a:lnTo>
                  <a:lnTo>
                    <a:pt x="41" y="86"/>
                  </a:lnTo>
                  <a:lnTo>
                    <a:pt x="41" y="87"/>
                  </a:lnTo>
                  <a:lnTo>
                    <a:pt x="42" y="88"/>
                  </a:lnTo>
                  <a:lnTo>
                    <a:pt x="42" y="90"/>
                  </a:lnTo>
                  <a:lnTo>
                    <a:pt x="44" y="91"/>
                  </a:lnTo>
                  <a:lnTo>
                    <a:pt x="44" y="94"/>
                  </a:lnTo>
                  <a:lnTo>
                    <a:pt x="45" y="95"/>
                  </a:lnTo>
                  <a:lnTo>
                    <a:pt x="45" y="96"/>
                  </a:lnTo>
                  <a:lnTo>
                    <a:pt x="46" y="99"/>
                  </a:lnTo>
                  <a:lnTo>
                    <a:pt x="46" y="102"/>
                  </a:lnTo>
                  <a:lnTo>
                    <a:pt x="48" y="103"/>
                  </a:lnTo>
                  <a:lnTo>
                    <a:pt x="48" y="106"/>
                  </a:lnTo>
                  <a:lnTo>
                    <a:pt x="49" y="107"/>
                  </a:lnTo>
                  <a:lnTo>
                    <a:pt x="50" y="110"/>
                  </a:lnTo>
                  <a:lnTo>
                    <a:pt x="50" y="111"/>
                  </a:lnTo>
                  <a:lnTo>
                    <a:pt x="50" y="112"/>
                  </a:lnTo>
                  <a:lnTo>
                    <a:pt x="52" y="114"/>
                  </a:lnTo>
                  <a:lnTo>
                    <a:pt x="52" y="115"/>
                  </a:lnTo>
                  <a:lnTo>
                    <a:pt x="53" y="116"/>
                  </a:lnTo>
                  <a:lnTo>
                    <a:pt x="53" y="118"/>
                  </a:lnTo>
                  <a:lnTo>
                    <a:pt x="53" y="119"/>
                  </a:lnTo>
                  <a:lnTo>
                    <a:pt x="54" y="120"/>
                  </a:lnTo>
                  <a:lnTo>
                    <a:pt x="54" y="122"/>
                  </a:lnTo>
                  <a:lnTo>
                    <a:pt x="54" y="123"/>
                  </a:lnTo>
                  <a:lnTo>
                    <a:pt x="55" y="124"/>
                  </a:lnTo>
                  <a:lnTo>
                    <a:pt x="55" y="125"/>
                  </a:lnTo>
                  <a:lnTo>
                    <a:pt x="55" y="127"/>
                  </a:lnTo>
                  <a:lnTo>
                    <a:pt x="57" y="127"/>
                  </a:lnTo>
                  <a:lnTo>
                    <a:pt x="57" y="128"/>
                  </a:lnTo>
                  <a:lnTo>
                    <a:pt x="57" y="129"/>
                  </a:lnTo>
                  <a:lnTo>
                    <a:pt x="57" y="131"/>
                  </a:lnTo>
                  <a:lnTo>
                    <a:pt x="58" y="132"/>
                  </a:lnTo>
                  <a:lnTo>
                    <a:pt x="58" y="133"/>
                  </a:lnTo>
                  <a:lnTo>
                    <a:pt x="58" y="135"/>
                  </a:lnTo>
                  <a:lnTo>
                    <a:pt x="59" y="136"/>
                  </a:lnTo>
                  <a:lnTo>
                    <a:pt x="59" y="137"/>
                  </a:lnTo>
                  <a:lnTo>
                    <a:pt x="61" y="139"/>
                  </a:lnTo>
                  <a:lnTo>
                    <a:pt x="61" y="141"/>
                  </a:lnTo>
                  <a:lnTo>
                    <a:pt x="61" y="143"/>
                  </a:lnTo>
                  <a:lnTo>
                    <a:pt x="62" y="145"/>
                  </a:lnTo>
                  <a:lnTo>
                    <a:pt x="62" y="147"/>
                  </a:lnTo>
                  <a:lnTo>
                    <a:pt x="63" y="149"/>
                  </a:lnTo>
                  <a:lnTo>
                    <a:pt x="63" y="151"/>
                  </a:lnTo>
                  <a:lnTo>
                    <a:pt x="65" y="153"/>
                  </a:lnTo>
                  <a:lnTo>
                    <a:pt x="65" y="155"/>
                  </a:lnTo>
                  <a:lnTo>
                    <a:pt x="66" y="157"/>
                  </a:lnTo>
                  <a:lnTo>
                    <a:pt x="66" y="159"/>
                  </a:lnTo>
                  <a:lnTo>
                    <a:pt x="67" y="160"/>
                  </a:lnTo>
                  <a:lnTo>
                    <a:pt x="67" y="161"/>
                  </a:lnTo>
                  <a:lnTo>
                    <a:pt x="67" y="164"/>
                  </a:lnTo>
                  <a:lnTo>
                    <a:pt x="69" y="165"/>
                  </a:lnTo>
                  <a:lnTo>
                    <a:pt x="69" y="167"/>
                  </a:lnTo>
                  <a:lnTo>
                    <a:pt x="69" y="168"/>
                  </a:lnTo>
                  <a:lnTo>
                    <a:pt x="70" y="169"/>
                  </a:lnTo>
                  <a:lnTo>
                    <a:pt x="70" y="171"/>
                  </a:lnTo>
                  <a:lnTo>
                    <a:pt x="70" y="172"/>
                  </a:lnTo>
                  <a:lnTo>
                    <a:pt x="70" y="173"/>
                  </a:lnTo>
                  <a:lnTo>
                    <a:pt x="71" y="175"/>
                  </a:lnTo>
                  <a:lnTo>
                    <a:pt x="71" y="176"/>
                  </a:lnTo>
                  <a:lnTo>
                    <a:pt x="73" y="177"/>
                  </a:lnTo>
                  <a:lnTo>
                    <a:pt x="73" y="178"/>
                  </a:lnTo>
                  <a:lnTo>
                    <a:pt x="73" y="180"/>
                  </a:lnTo>
                  <a:lnTo>
                    <a:pt x="73" y="181"/>
                  </a:lnTo>
                  <a:lnTo>
                    <a:pt x="74" y="182"/>
                  </a:lnTo>
                  <a:lnTo>
                    <a:pt x="74" y="184"/>
                  </a:lnTo>
                  <a:lnTo>
                    <a:pt x="74" y="185"/>
                  </a:lnTo>
                  <a:lnTo>
                    <a:pt x="75" y="188"/>
                  </a:lnTo>
                  <a:lnTo>
                    <a:pt x="75" y="189"/>
                  </a:lnTo>
                  <a:lnTo>
                    <a:pt x="77" y="190"/>
                  </a:lnTo>
                  <a:lnTo>
                    <a:pt x="77" y="193"/>
                  </a:lnTo>
                  <a:lnTo>
                    <a:pt x="78" y="194"/>
                  </a:lnTo>
                  <a:lnTo>
                    <a:pt x="78" y="197"/>
                  </a:lnTo>
                  <a:lnTo>
                    <a:pt x="79" y="200"/>
                  </a:lnTo>
                  <a:lnTo>
                    <a:pt x="79" y="201"/>
                  </a:lnTo>
                  <a:lnTo>
                    <a:pt x="81" y="204"/>
                  </a:lnTo>
                  <a:lnTo>
                    <a:pt x="81" y="205"/>
                  </a:lnTo>
                  <a:lnTo>
                    <a:pt x="81" y="206"/>
                  </a:lnTo>
                  <a:lnTo>
                    <a:pt x="82" y="209"/>
                  </a:lnTo>
                  <a:lnTo>
                    <a:pt x="82" y="210"/>
                  </a:lnTo>
                  <a:lnTo>
                    <a:pt x="82" y="212"/>
                  </a:lnTo>
                  <a:lnTo>
                    <a:pt x="83" y="213"/>
                  </a:lnTo>
                  <a:lnTo>
                    <a:pt x="83" y="214"/>
                  </a:lnTo>
                  <a:lnTo>
                    <a:pt x="83" y="216"/>
                  </a:lnTo>
                  <a:lnTo>
                    <a:pt x="83" y="217"/>
                  </a:lnTo>
                  <a:lnTo>
                    <a:pt x="85" y="217"/>
                  </a:lnTo>
                  <a:lnTo>
                    <a:pt x="85" y="218"/>
                  </a:lnTo>
                  <a:lnTo>
                    <a:pt x="85" y="220"/>
                  </a:lnTo>
                  <a:lnTo>
                    <a:pt x="85" y="221"/>
                  </a:lnTo>
                  <a:lnTo>
                    <a:pt x="85" y="222"/>
                  </a:lnTo>
                  <a:lnTo>
                    <a:pt x="86" y="224"/>
                  </a:lnTo>
                  <a:lnTo>
                    <a:pt x="86" y="225"/>
                  </a:lnTo>
                  <a:lnTo>
                    <a:pt x="86" y="226"/>
                  </a:lnTo>
                  <a:lnTo>
                    <a:pt x="86" y="227"/>
                  </a:lnTo>
                  <a:lnTo>
                    <a:pt x="86" y="229"/>
                  </a:lnTo>
                  <a:lnTo>
                    <a:pt x="86" y="230"/>
                  </a:lnTo>
                  <a:lnTo>
                    <a:pt x="86" y="231"/>
                  </a:lnTo>
                  <a:lnTo>
                    <a:pt x="86" y="234"/>
                  </a:lnTo>
                  <a:lnTo>
                    <a:pt x="86" y="235"/>
                  </a:lnTo>
                  <a:lnTo>
                    <a:pt x="87" y="237"/>
                  </a:lnTo>
                  <a:lnTo>
                    <a:pt x="87" y="238"/>
                  </a:lnTo>
                  <a:lnTo>
                    <a:pt x="87" y="239"/>
                  </a:lnTo>
                  <a:lnTo>
                    <a:pt x="87" y="242"/>
                  </a:lnTo>
                  <a:lnTo>
                    <a:pt x="87" y="243"/>
                  </a:lnTo>
                  <a:lnTo>
                    <a:pt x="87" y="246"/>
                  </a:lnTo>
                  <a:lnTo>
                    <a:pt x="87" y="247"/>
                  </a:lnTo>
                  <a:lnTo>
                    <a:pt x="87" y="249"/>
                  </a:lnTo>
                  <a:lnTo>
                    <a:pt x="87" y="250"/>
                  </a:lnTo>
                  <a:lnTo>
                    <a:pt x="87" y="251"/>
                  </a:lnTo>
                  <a:lnTo>
                    <a:pt x="89" y="253"/>
                  </a:lnTo>
                  <a:lnTo>
                    <a:pt x="89" y="254"/>
                  </a:lnTo>
                  <a:lnTo>
                    <a:pt x="89" y="255"/>
                  </a:lnTo>
                  <a:lnTo>
                    <a:pt x="89" y="257"/>
                  </a:lnTo>
                  <a:lnTo>
                    <a:pt x="89" y="258"/>
                  </a:lnTo>
                  <a:lnTo>
                    <a:pt x="89" y="259"/>
                  </a:lnTo>
                  <a:lnTo>
                    <a:pt x="89" y="261"/>
                  </a:lnTo>
                  <a:lnTo>
                    <a:pt x="89" y="262"/>
                  </a:lnTo>
                  <a:lnTo>
                    <a:pt x="89" y="263"/>
                  </a:lnTo>
                  <a:lnTo>
                    <a:pt x="90" y="265"/>
                  </a:lnTo>
                  <a:lnTo>
                    <a:pt x="90" y="266"/>
                  </a:lnTo>
                  <a:lnTo>
                    <a:pt x="90" y="267"/>
                  </a:lnTo>
                  <a:lnTo>
                    <a:pt x="90" y="269"/>
                  </a:lnTo>
                  <a:lnTo>
                    <a:pt x="90" y="270"/>
                  </a:lnTo>
                  <a:lnTo>
                    <a:pt x="90" y="271"/>
                  </a:lnTo>
                  <a:lnTo>
                    <a:pt x="91" y="271"/>
                  </a:lnTo>
                  <a:lnTo>
                    <a:pt x="91" y="273"/>
                  </a:lnTo>
                  <a:lnTo>
                    <a:pt x="91" y="274"/>
                  </a:lnTo>
                  <a:lnTo>
                    <a:pt x="91" y="275"/>
                  </a:lnTo>
                  <a:lnTo>
                    <a:pt x="91" y="277"/>
                  </a:lnTo>
                  <a:lnTo>
                    <a:pt x="93" y="278"/>
                  </a:lnTo>
                  <a:lnTo>
                    <a:pt x="93" y="279"/>
                  </a:lnTo>
                  <a:lnTo>
                    <a:pt x="93" y="280"/>
                  </a:lnTo>
                  <a:lnTo>
                    <a:pt x="93" y="282"/>
                  </a:lnTo>
                  <a:lnTo>
                    <a:pt x="93" y="283"/>
                  </a:lnTo>
                  <a:lnTo>
                    <a:pt x="93" y="284"/>
                  </a:lnTo>
                  <a:lnTo>
                    <a:pt x="93" y="286"/>
                  </a:lnTo>
                  <a:lnTo>
                    <a:pt x="93" y="287"/>
                  </a:lnTo>
                  <a:lnTo>
                    <a:pt x="93" y="288"/>
                  </a:lnTo>
                  <a:lnTo>
                    <a:pt x="94" y="290"/>
                  </a:lnTo>
                  <a:lnTo>
                    <a:pt x="94" y="291"/>
                  </a:lnTo>
                  <a:lnTo>
                    <a:pt x="94" y="292"/>
                  </a:lnTo>
                  <a:lnTo>
                    <a:pt x="93" y="294"/>
                  </a:lnTo>
                  <a:lnTo>
                    <a:pt x="93" y="295"/>
                  </a:lnTo>
                  <a:lnTo>
                    <a:pt x="93" y="296"/>
                  </a:lnTo>
                  <a:lnTo>
                    <a:pt x="93" y="298"/>
                  </a:lnTo>
                  <a:lnTo>
                    <a:pt x="93" y="299"/>
                  </a:lnTo>
                  <a:lnTo>
                    <a:pt x="93" y="300"/>
                  </a:lnTo>
                  <a:lnTo>
                    <a:pt x="93" y="303"/>
                  </a:lnTo>
                  <a:lnTo>
                    <a:pt x="93" y="304"/>
                  </a:lnTo>
                  <a:lnTo>
                    <a:pt x="93" y="306"/>
                  </a:lnTo>
                  <a:lnTo>
                    <a:pt x="93" y="308"/>
                  </a:lnTo>
                  <a:lnTo>
                    <a:pt x="93" y="311"/>
                  </a:lnTo>
                  <a:lnTo>
                    <a:pt x="93" y="314"/>
                  </a:lnTo>
                  <a:lnTo>
                    <a:pt x="93" y="31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25" name="Freeform 28">
              <a:extLst>
                <a:ext uri="{FF2B5EF4-FFF2-40B4-BE49-F238E27FC236}">
                  <a16:creationId xmlns:a16="http://schemas.microsoft.com/office/drawing/2014/main" id="{6900DAB4-205D-9240-A361-5C952CB6D254}"/>
                </a:ext>
              </a:extLst>
            </p:cNvPr>
            <p:cNvSpPr>
              <a:spLocks/>
            </p:cNvSpPr>
            <p:nvPr/>
          </p:nvSpPr>
          <p:spPr bwMode="auto">
            <a:xfrm>
              <a:off x="5500688" y="4183063"/>
              <a:ext cx="74612"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1" y="312"/>
                  </a:lnTo>
                  <a:lnTo>
                    <a:pt x="4" y="310"/>
                  </a:lnTo>
                  <a:lnTo>
                    <a:pt x="5" y="307"/>
                  </a:lnTo>
                  <a:lnTo>
                    <a:pt x="6" y="303"/>
                  </a:lnTo>
                  <a:lnTo>
                    <a:pt x="8" y="300"/>
                  </a:lnTo>
                  <a:lnTo>
                    <a:pt x="9" y="298"/>
                  </a:lnTo>
                  <a:lnTo>
                    <a:pt x="10" y="296"/>
                  </a:lnTo>
                  <a:lnTo>
                    <a:pt x="12" y="294"/>
                  </a:lnTo>
                  <a:lnTo>
                    <a:pt x="13" y="292"/>
                  </a:lnTo>
                  <a:lnTo>
                    <a:pt x="14" y="290"/>
                  </a:lnTo>
                  <a:lnTo>
                    <a:pt x="16" y="288"/>
                  </a:lnTo>
                  <a:lnTo>
                    <a:pt x="16" y="286"/>
                  </a:lnTo>
                  <a:lnTo>
                    <a:pt x="17" y="284"/>
                  </a:lnTo>
                  <a:lnTo>
                    <a:pt x="18" y="283"/>
                  </a:lnTo>
                  <a:lnTo>
                    <a:pt x="18" y="282"/>
                  </a:lnTo>
                  <a:lnTo>
                    <a:pt x="20" y="280"/>
                  </a:lnTo>
                  <a:lnTo>
                    <a:pt x="20" y="279"/>
                  </a:lnTo>
                  <a:lnTo>
                    <a:pt x="21" y="278"/>
                  </a:lnTo>
                  <a:lnTo>
                    <a:pt x="21" y="276"/>
                  </a:lnTo>
                  <a:lnTo>
                    <a:pt x="22" y="275"/>
                  </a:lnTo>
                  <a:lnTo>
                    <a:pt x="22" y="274"/>
                  </a:lnTo>
                  <a:lnTo>
                    <a:pt x="22" y="272"/>
                  </a:lnTo>
                  <a:lnTo>
                    <a:pt x="24" y="271"/>
                  </a:lnTo>
                  <a:lnTo>
                    <a:pt x="24" y="270"/>
                  </a:lnTo>
                  <a:lnTo>
                    <a:pt x="25" y="269"/>
                  </a:lnTo>
                  <a:lnTo>
                    <a:pt x="25" y="267"/>
                  </a:lnTo>
                  <a:lnTo>
                    <a:pt x="26" y="266"/>
                  </a:lnTo>
                  <a:lnTo>
                    <a:pt x="26" y="265"/>
                  </a:lnTo>
                  <a:lnTo>
                    <a:pt x="26" y="263"/>
                  </a:lnTo>
                  <a:lnTo>
                    <a:pt x="28" y="262"/>
                  </a:lnTo>
                  <a:lnTo>
                    <a:pt x="29" y="261"/>
                  </a:lnTo>
                  <a:lnTo>
                    <a:pt x="29" y="258"/>
                  </a:lnTo>
                  <a:lnTo>
                    <a:pt x="30" y="257"/>
                  </a:lnTo>
                  <a:lnTo>
                    <a:pt x="30" y="255"/>
                  </a:lnTo>
                  <a:lnTo>
                    <a:pt x="32" y="253"/>
                  </a:lnTo>
                  <a:lnTo>
                    <a:pt x="32" y="251"/>
                  </a:lnTo>
                  <a:lnTo>
                    <a:pt x="33" y="250"/>
                  </a:lnTo>
                  <a:lnTo>
                    <a:pt x="33" y="249"/>
                  </a:lnTo>
                  <a:lnTo>
                    <a:pt x="34" y="247"/>
                  </a:lnTo>
                  <a:lnTo>
                    <a:pt x="34" y="246"/>
                  </a:lnTo>
                  <a:lnTo>
                    <a:pt x="34" y="245"/>
                  </a:lnTo>
                  <a:lnTo>
                    <a:pt x="36" y="245"/>
                  </a:lnTo>
                  <a:lnTo>
                    <a:pt x="36" y="243"/>
                  </a:lnTo>
                  <a:lnTo>
                    <a:pt x="36" y="242"/>
                  </a:lnTo>
                  <a:lnTo>
                    <a:pt x="37" y="241"/>
                  </a:lnTo>
                  <a:lnTo>
                    <a:pt x="37" y="239"/>
                  </a:lnTo>
                  <a:lnTo>
                    <a:pt x="38" y="238"/>
                  </a:lnTo>
                  <a:lnTo>
                    <a:pt x="38" y="237"/>
                  </a:lnTo>
                  <a:lnTo>
                    <a:pt x="38" y="235"/>
                  </a:lnTo>
                  <a:lnTo>
                    <a:pt x="38" y="234"/>
                  </a:lnTo>
                  <a:lnTo>
                    <a:pt x="40" y="234"/>
                  </a:lnTo>
                  <a:lnTo>
                    <a:pt x="40" y="233"/>
                  </a:lnTo>
                  <a:lnTo>
                    <a:pt x="41" y="231"/>
                  </a:lnTo>
                  <a:lnTo>
                    <a:pt x="41" y="230"/>
                  </a:lnTo>
                  <a:lnTo>
                    <a:pt x="41" y="229"/>
                  </a:lnTo>
                  <a:lnTo>
                    <a:pt x="42" y="227"/>
                  </a:lnTo>
                  <a:lnTo>
                    <a:pt x="42" y="226"/>
                  </a:lnTo>
                  <a:lnTo>
                    <a:pt x="44" y="223"/>
                  </a:lnTo>
                  <a:lnTo>
                    <a:pt x="44" y="222"/>
                  </a:lnTo>
                  <a:lnTo>
                    <a:pt x="45" y="221"/>
                  </a:lnTo>
                  <a:lnTo>
                    <a:pt x="45" y="218"/>
                  </a:lnTo>
                  <a:lnTo>
                    <a:pt x="46" y="217"/>
                  </a:lnTo>
                  <a:lnTo>
                    <a:pt x="46" y="214"/>
                  </a:lnTo>
                  <a:lnTo>
                    <a:pt x="48" y="212"/>
                  </a:lnTo>
                  <a:lnTo>
                    <a:pt x="48" y="210"/>
                  </a:lnTo>
                  <a:lnTo>
                    <a:pt x="49" y="208"/>
                  </a:lnTo>
                  <a:lnTo>
                    <a:pt x="50" y="206"/>
                  </a:lnTo>
                  <a:lnTo>
                    <a:pt x="50" y="205"/>
                  </a:lnTo>
                  <a:lnTo>
                    <a:pt x="50" y="202"/>
                  </a:lnTo>
                  <a:lnTo>
                    <a:pt x="52" y="201"/>
                  </a:lnTo>
                  <a:lnTo>
                    <a:pt x="52" y="200"/>
                  </a:lnTo>
                  <a:lnTo>
                    <a:pt x="53" y="198"/>
                  </a:lnTo>
                  <a:lnTo>
                    <a:pt x="53" y="197"/>
                  </a:lnTo>
                  <a:lnTo>
                    <a:pt x="53" y="196"/>
                  </a:lnTo>
                  <a:lnTo>
                    <a:pt x="54" y="194"/>
                  </a:lnTo>
                  <a:lnTo>
                    <a:pt x="54" y="193"/>
                  </a:lnTo>
                  <a:lnTo>
                    <a:pt x="55" y="192"/>
                  </a:lnTo>
                  <a:lnTo>
                    <a:pt x="55" y="190"/>
                  </a:lnTo>
                  <a:lnTo>
                    <a:pt x="55" y="189"/>
                  </a:lnTo>
                  <a:lnTo>
                    <a:pt x="57" y="188"/>
                  </a:lnTo>
                  <a:lnTo>
                    <a:pt x="57" y="186"/>
                  </a:lnTo>
                  <a:lnTo>
                    <a:pt x="57" y="185"/>
                  </a:lnTo>
                  <a:lnTo>
                    <a:pt x="57" y="184"/>
                  </a:lnTo>
                  <a:lnTo>
                    <a:pt x="58" y="184"/>
                  </a:lnTo>
                  <a:lnTo>
                    <a:pt x="58" y="182"/>
                  </a:lnTo>
                  <a:lnTo>
                    <a:pt x="58" y="181"/>
                  </a:lnTo>
                  <a:lnTo>
                    <a:pt x="59" y="178"/>
                  </a:lnTo>
                  <a:lnTo>
                    <a:pt x="59" y="177"/>
                  </a:lnTo>
                  <a:lnTo>
                    <a:pt x="61" y="176"/>
                  </a:lnTo>
                  <a:lnTo>
                    <a:pt x="61" y="174"/>
                  </a:lnTo>
                  <a:lnTo>
                    <a:pt x="61" y="172"/>
                  </a:lnTo>
                  <a:lnTo>
                    <a:pt x="62" y="170"/>
                  </a:lnTo>
                  <a:lnTo>
                    <a:pt x="62" y="168"/>
                  </a:lnTo>
                  <a:lnTo>
                    <a:pt x="63" y="167"/>
                  </a:lnTo>
                  <a:lnTo>
                    <a:pt x="63" y="164"/>
                  </a:lnTo>
                  <a:lnTo>
                    <a:pt x="65" y="163"/>
                  </a:lnTo>
                  <a:lnTo>
                    <a:pt x="65" y="160"/>
                  </a:lnTo>
                  <a:lnTo>
                    <a:pt x="66" y="159"/>
                  </a:lnTo>
                  <a:lnTo>
                    <a:pt x="66" y="156"/>
                  </a:lnTo>
                  <a:lnTo>
                    <a:pt x="67" y="155"/>
                  </a:lnTo>
                  <a:lnTo>
                    <a:pt x="67" y="153"/>
                  </a:lnTo>
                  <a:lnTo>
                    <a:pt x="67" y="152"/>
                  </a:lnTo>
                  <a:lnTo>
                    <a:pt x="69" y="151"/>
                  </a:lnTo>
                  <a:lnTo>
                    <a:pt x="69" y="149"/>
                  </a:lnTo>
                  <a:lnTo>
                    <a:pt x="69" y="148"/>
                  </a:lnTo>
                  <a:lnTo>
                    <a:pt x="69" y="147"/>
                  </a:lnTo>
                  <a:lnTo>
                    <a:pt x="70" y="145"/>
                  </a:lnTo>
                  <a:lnTo>
                    <a:pt x="70" y="144"/>
                  </a:lnTo>
                  <a:lnTo>
                    <a:pt x="70" y="143"/>
                  </a:lnTo>
                  <a:lnTo>
                    <a:pt x="71" y="141"/>
                  </a:lnTo>
                  <a:lnTo>
                    <a:pt x="71" y="140"/>
                  </a:lnTo>
                  <a:lnTo>
                    <a:pt x="71" y="139"/>
                  </a:lnTo>
                  <a:lnTo>
                    <a:pt x="73" y="137"/>
                  </a:lnTo>
                  <a:lnTo>
                    <a:pt x="73" y="136"/>
                  </a:lnTo>
                  <a:lnTo>
                    <a:pt x="73" y="135"/>
                  </a:lnTo>
                  <a:lnTo>
                    <a:pt x="73" y="133"/>
                  </a:lnTo>
                  <a:lnTo>
                    <a:pt x="74" y="132"/>
                  </a:lnTo>
                  <a:lnTo>
                    <a:pt x="74" y="131"/>
                  </a:lnTo>
                  <a:lnTo>
                    <a:pt x="74" y="129"/>
                  </a:lnTo>
                  <a:lnTo>
                    <a:pt x="75" y="128"/>
                  </a:lnTo>
                  <a:lnTo>
                    <a:pt x="75" y="127"/>
                  </a:lnTo>
                  <a:lnTo>
                    <a:pt x="77" y="124"/>
                  </a:lnTo>
                  <a:lnTo>
                    <a:pt x="77" y="123"/>
                  </a:lnTo>
                  <a:lnTo>
                    <a:pt x="78" y="120"/>
                  </a:lnTo>
                  <a:lnTo>
                    <a:pt x="78" y="119"/>
                  </a:lnTo>
                  <a:lnTo>
                    <a:pt x="79" y="116"/>
                  </a:lnTo>
                  <a:lnTo>
                    <a:pt x="79" y="114"/>
                  </a:lnTo>
                  <a:lnTo>
                    <a:pt x="81" y="112"/>
                  </a:lnTo>
                  <a:lnTo>
                    <a:pt x="81" y="111"/>
                  </a:lnTo>
                  <a:lnTo>
                    <a:pt x="81" y="108"/>
                  </a:lnTo>
                  <a:lnTo>
                    <a:pt x="82" y="107"/>
                  </a:lnTo>
                  <a:lnTo>
                    <a:pt x="82" y="106"/>
                  </a:lnTo>
                  <a:lnTo>
                    <a:pt x="82" y="104"/>
                  </a:lnTo>
                  <a:lnTo>
                    <a:pt x="83" y="103"/>
                  </a:lnTo>
                  <a:lnTo>
                    <a:pt x="83" y="102"/>
                  </a:lnTo>
                  <a:lnTo>
                    <a:pt x="83" y="100"/>
                  </a:lnTo>
                  <a:lnTo>
                    <a:pt x="83" y="99"/>
                  </a:lnTo>
                  <a:lnTo>
                    <a:pt x="85" y="98"/>
                  </a:lnTo>
                  <a:lnTo>
                    <a:pt x="85" y="96"/>
                  </a:lnTo>
                  <a:lnTo>
                    <a:pt x="85" y="95"/>
                  </a:lnTo>
                  <a:lnTo>
                    <a:pt x="85" y="94"/>
                  </a:lnTo>
                  <a:lnTo>
                    <a:pt x="85" y="92"/>
                  </a:lnTo>
                  <a:lnTo>
                    <a:pt x="86" y="91"/>
                  </a:lnTo>
                  <a:lnTo>
                    <a:pt x="86" y="90"/>
                  </a:lnTo>
                  <a:lnTo>
                    <a:pt x="86" y="88"/>
                  </a:lnTo>
                  <a:lnTo>
                    <a:pt x="86" y="87"/>
                  </a:lnTo>
                  <a:lnTo>
                    <a:pt x="86" y="86"/>
                  </a:lnTo>
                  <a:lnTo>
                    <a:pt x="86" y="84"/>
                  </a:lnTo>
                  <a:lnTo>
                    <a:pt x="86" y="83"/>
                  </a:lnTo>
                  <a:lnTo>
                    <a:pt x="86" y="82"/>
                  </a:lnTo>
                  <a:lnTo>
                    <a:pt x="86" y="80"/>
                  </a:lnTo>
                  <a:lnTo>
                    <a:pt x="87" y="79"/>
                  </a:lnTo>
                  <a:lnTo>
                    <a:pt x="87" y="78"/>
                  </a:lnTo>
                  <a:lnTo>
                    <a:pt x="87" y="75"/>
                  </a:lnTo>
                  <a:lnTo>
                    <a:pt x="87" y="74"/>
                  </a:lnTo>
                  <a:lnTo>
                    <a:pt x="87" y="71"/>
                  </a:lnTo>
                  <a:lnTo>
                    <a:pt x="87" y="70"/>
                  </a:lnTo>
                  <a:lnTo>
                    <a:pt x="87" y="68"/>
                  </a:lnTo>
                  <a:lnTo>
                    <a:pt x="87" y="67"/>
                  </a:lnTo>
                  <a:lnTo>
                    <a:pt x="87" y="66"/>
                  </a:lnTo>
                  <a:lnTo>
                    <a:pt x="87" y="65"/>
                  </a:lnTo>
                  <a:lnTo>
                    <a:pt x="89" y="63"/>
                  </a:lnTo>
                  <a:lnTo>
                    <a:pt x="89" y="62"/>
                  </a:lnTo>
                  <a:lnTo>
                    <a:pt x="89" y="61"/>
                  </a:lnTo>
                  <a:lnTo>
                    <a:pt x="89" y="59"/>
                  </a:lnTo>
                  <a:lnTo>
                    <a:pt x="89" y="58"/>
                  </a:lnTo>
                  <a:lnTo>
                    <a:pt x="89" y="57"/>
                  </a:lnTo>
                  <a:lnTo>
                    <a:pt x="89" y="55"/>
                  </a:lnTo>
                  <a:lnTo>
                    <a:pt x="89" y="54"/>
                  </a:lnTo>
                  <a:lnTo>
                    <a:pt x="89" y="53"/>
                  </a:lnTo>
                  <a:lnTo>
                    <a:pt x="89" y="51"/>
                  </a:lnTo>
                  <a:lnTo>
                    <a:pt x="90" y="51"/>
                  </a:lnTo>
                  <a:lnTo>
                    <a:pt x="90" y="50"/>
                  </a:lnTo>
                  <a:lnTo>
                    <a:pt x="90" y="49"/>
                  </a:lnTo>
                  <a:lnTo>
                    <a:pt x="90" y="47"/>
                  </a:lnTo>
                  <a:lnTo>
                    <a:pt x="90" y="46"/>
                  </a:lnTo>
                  <a:lnTo>
                    <a:pt x="90" y="45"/>
                  </a:lnTo>
                  <a:lnTo>
                    <a:pt x="91" y="43"/>
                  </a:lnTo>
                  <a:lnTo>
                    <a:pt x="91" y="42"/>
                  </a:lnTo>
                  <a:lnTo>
                    <a:pt x="91" y="41"/>
                  </a:lnTo>
                  <a:lnTo>
                    <a:pt x="91" y="39"/>
                  </a:lnTo>
                  <a:lnTo>
                    <a:pt x="91" y="38"/>
                  </a:lnTo>
                  <a:lnTo>
                    <a:pt x="93" y="37"/>
                  </a:lnTo>
                  <a:lnTo>
                    <a:pt x="93" y="35"/>
                  </a:lnTo>
                  <a:lnTo>
                    <a:pt x="93" y="34"/>
                  </a:lnTo>
                  <a:lnTo>
                    <a:pt x="93" y="33"/>
                  </a:lnTo>
                  <a:lnTo>
                    <a:pt x="93" y="31"/>
                  </a:lnTo>
                  <a:lnTo>
                    <a:pt x="93" y="30"/>
                  </a:lnTo>
                  <a:lnTo>
                    <a:pt x="93" y="29"/>
                  </a:lnTo>
                  <a:lnTo>
                    <a:pt x="93" y="27"/>
                  </a:lnTo>
                  <a:lnTo>
                    <a:pt x="94" y="26"/>
                  </a:lnTo>
                  <a:lnTo>
                    <a:pt x="94" y="25"/>
                  </a:lnTo>
                  <a:lnTo>
                    <a:pt x="94" y="23"/>
                  </a:lnTo>
                  <a:lnTo>
                    <a:pt x="93" y="22"/>
                  </a:lnTo>
                  <a:lnTo>
                    <a:pt x="93" y="21"/>
                  </a:lnTo>
                  <a:lnTo>
                    <a:pt x="93" y="19"/>
                  </a:lnTo>
                  <a:lnTo>
                    <a:pt x="93" y="18"/>
                  </a:lnTo>
                  <a:lnTo>
                    <a:pt x="93" y="17"/>
                  </a:lnTo>
                  <a:lnTo>
                    <a:pt x="93" y="14"/>
                  </a:lnTo>
                  <a:lnTo>
                    <a:pt x="93" y="13"/>
                  </a:lnTo>
                  <a:lnTo>
                    <a:pt x="93" y="12"/>
                  </a:lnTo>
                  <a:lnTo>
                    <a:pt x="93" y="9"/>
                  </a:lnTo>
                  <a:lnTo>
                    <a:pt x="93" y="8"/>
                  </a:lnTo>
                  <a:lnTo>
                    <a:pt x="93" y="5"/>
                  </a:lnTo>
                  <a:lnTo>
                    <a:pt x="93" y="2"/>
                  </a:lnTo>
                  <a:lnTo>
                    <a:pt x="93"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26" name="Freeform 29">
              <a:extLst>
                <a:ext uri="{FF2B5EF4-FFF2-40B4-BE49-F238E27FC236}">
                  <a16:creationId xmlns:a16="http://schemas.microsoft.com/office/drawing/2014/main" id="{DEEACB0C-D8B9-B34F-9CC3-1D66EBFA5928}"/>
                </a:ext>
              </a:extLst>
            </p:cNvPr>
            <p:cNvSpPr>
              <a:spLocks/>
            </p:cNvSpPr>
            <p:nvPr/>
          </p:nvSpPr>
          <p:spPr bwMode="auto">
            <a:xfrm>
              <a:off x="5500688" y="2933700"/>
              <a:ext cx="74612" cy="250825"/>
            </a:xfrm>
            <a:custGeom>
              <a:avLst/>
              <a:gdLst>
                <a:gd name="T0" fmla="*/ 2147483646 w 94"/>
                <a:gd name="T1" fmla="*/ 2147483646 h 315"/>
                <a:gd name="T2" fmla="*/ 2147483646 w 94"/>
                <a:gd name="T3" fmla="*/ 2147483646 h 315"/>
                <a:gd name="T4" fmla="*/ 2147483646 w 94"/>
                <a:gd name="T5" fmla="*/ 2147483646 h 315"/>
                <a:gd name="T6" fmla="*/ 2147483646 w 94"/>
                <a:gd name="T7" fmla="*/ 2147483646 h 315"/>
                <a:gd name="T8" fmla="*/ 2147483646 w 94"/>
                <a:gd name="T9" fmla="*/ 2147483646 h 315"/>
                <a:gd name="T10" fmla="*/ 2147483646 w 94"/>
                <a:gd name="T11" fmla="*/ 2147483646 h 315"/>
                <a:gd name="T12" fmla="*/ 2147483646 w 94"/>
                <a:gd name="T13" fmla="*/ 2147483646 h 315"/>
                <a:gd name="T14" fmla="*/ 2147483646 w 94"/>
                <a:gd name="T15" fmla="*/ 2147483646 h 315"/>
                <a:gd name="T16" fmla="*/ 2147483646 w 94"/>
                <a:gd name="T17" fmla="*/ 2147483646 h 315"/>
                <a:gd name="T18" fmla="*/ 2147483646 w 94"/>
                <a:gd name="T19" fmla="*/ 2147483646 h 315"/>
                <a:gd name="T20" fmla="*/ 2147483646 w 94"/>
                <a:gd name="T21" fmla="*/ 2147483646 h 315"/>
                <a:gd name="T22" fmla="*/ 2147483646 w 94"/>
                <a:gd name="T23" fmla="*/ 2147483646 h 315"/>
                <a:gd name="T24" fmla="*/ 2147483646 w 94"/>
                <a:gd name="T25" fmla="*/ 2147483646 h 315"/>
                <a:gd name="T26" fmla="*/ 2147483646 w 94"/>
                <a:gd name="T27" fmla="*/ 2147483646 h 315"/>
                <a:gd name="T28" fmla="*/ 2147483646 w 94"/>
                <a:gd name="T29" fmla="*/ 2147483646 h 315"/>
                <a:gd name="T30" fmla="*/ 2147483646 w 94"/>
                <a:gd name="T31" fmla="*/ 2147483646 h 315"/>
                <a:gd name="T32" fmla="*/ 2147483646 w 94"/>
                <a:gd name="T33" fmla="*/ 2147483646 h 315"/>
                <a:gd name="T34" fmla="*/ 2147483646 w 94"/>
                <a:gd name="T35" fmla="*/ 2147483646 h 315"/>
                <a:gd name="T36" fmla="*/ 2147483646 w 94"/>
                <a:gd name="T37" fmla="*/ 2147483646 h 315"/>
                <a:gd name="T38" fmla="*/ 2147483646 w 94"/>
                <a:gd name="T39" fmla="*/ 2147483646 h 315"/>
                <a:gd name="T40" fmla="*/ 2147483646 w 94"/>
                <a:gd name="T41" fmla="*/ 2147483646 h 315"/>
                <a:gd name="T42" fmla="*/ 2147483646 w 94"/>
                <a:gd name="T43" fmla="*/ 2147483646 h 315"/>
                <a:gd name="T44" fmla="*/ 2147483646 w 94"/>
                <a:gd name="T45" fmla="*/ 2147483646 h 315"/>
                <a:gd name="T46" fmla="*/ 2147483646 w 94"/>
                <a:gd name="T47" fmla="*/ 2147483646 h 315"/>
                <a:gd name="T48" fmla="*/ 2147483646 w 94"/>
                <a:gd name="T49" fmla="*/ 2147483646 h 315"/>
                <a:gd name="T50" fmla="*/ 2147483646 w 94"/>
                <a:gd name="T51" fmla="*/ 2147483646 h 315"/>
                <a:gd name="T52" fmla="*/ 2147483646 w 94"/>
                <a:gd name="T53" fmla="*/ 2147483646 h 315"/>
                <a:gd name="T54" fmla="*/ 2147483646 w 94"/>
                <a:gd name="T55" fmla="*/ 2147483646 h 315"/>
                <a:gd name="T56" fmla="*/ 2147483646 w 94"/>
                <a:gd name="T57" fmla="*/ 2147483646 h 315"/>
                <a:gd name="T58" fmla="*/ 2147483646 w 94"/>
                <a:gd name="T59" fmla="*/ 2147483646 h 315"/>
                <a:gd name="T60" fmla="*/ 2147483646 w 94"/>
                <a:gd name="T61" fmla="*/ 2147483646 h 315"/>
                <a:gd name="T62" fmla="*/ 2147483646 w 94"/>
                <a:gd name="T63" fmla="*/ 2147483646 h 315"/>
                <a:gd name="T64" fmla="*/ 2147483646 w 94"/>
                <a:gd name="T65" fmla="*/ 2147483646 h 315"/>
                <a:gd name="T66" fmla="*/ 2147483646 w 94"/>
                <a:gd name="T67" fmla="*/ 2147483646 h 315"/>
                <a:gd name="T68" fmla="*/ 2147483646 w 94"/>
                <a:gd name="T69" fmla="*/ 2147483646 h 315"/>
                <a:gd name="T70" fmla="*/ 2147483646 w 94"/>
                <a:gd name="T71" fmla="*/ 2147483646 h 315"/>
                <a:gd name="T72" fmla="*/ 2147483646 w 94"/>
                <a:gd name="T73" fmla="*/ 2147483646 h 315"/>
                <a:gd name="T74" fmla="*/ 2147483646 w 94"/>
                <a:gd name="T75" fmla="*/ 2147483646 h 315"/>
                <a:gd name="T76" fmla="*/ 2147483646 w 94"/>
                <a:gd name="T77" fmla="*/ 2147483646 h 315"/>
                <a:gd name="T78" fmla="*/ 2147483646 w 94"/>
                <a:gd name="T79" fmla="*/ 2147483646 h 315"/>
                <a:gd name="T80" fmla="*/ 2147483646 w 94"/>
                <a:gd name="T81" fmla="*/ 2147483646 h 315"/>
                <a:gd name="T82" fmla="*/ 2147483646 w 94"/>
                <a:gd name="T83" fmla="*/ 2147483646 h 315"/>
                <a:gd name="T84" fmla="*/ 2147483646 w 94"/>
                <a:gd name="T85" fmla="*/ 2147483646 h 315"/>
                <a:gd name="T86" fmla="*/ 2147483646 w 94"/>
                <a:gd name="T87" fmla="*/ 2147483646 h 315"/>
                <a:gd name="T88" fmla="*/ 2147483646 w 94"/>
                <a:gd name="T89" fmla="*/ 2147483646 h 315"/>
                <a:gd name="T90" fmla="*/ 2147483646 w 94"/>
                <a:gd name="T91" fmla="*/ 2147483646 h 315"/>
                <a:gd name="T92" fmla="*/ 2147483646 w 94"/>
                <a:gd name="T93" fmla="*/ 2147483646 h 315"/>
                <a:gd name="T94" fmla="*/ 2147483646 w 94"/>
                <a:gd name="T95" fmla="*/ 2147483646 h 315"/>
                <a:gd name="T96" fmla="*/ 2147483646 w 94"/>
                <a:gd name="T97" fmla="*/ 2147483646 h 315"/>
                <a:gd name="T98" fmla="*/ 2147483646 w 94"/>
                <a:gd name="T99" fmla="*/ 2147483646 h 315"/>
                <a:gd name="T100" fmla="*/ 2147483646 w 94"/>
                <a:gd name="T101" fmla="*/ 2147483646 h 315"/>
                <a:gd name="T102" fmla="*/ 2147483646 w 94"/>
                <a:gd name="T103" fmla="*/ 2147483646 h 315"/>
                <a:gd name="T104" fmla="*/ 2147483646 w 94"/>
                <a:gd name="T105" fmla="*/ 2147483646 h 315"/>
                <a:gd name="T106" fmla="*/ 2147483646 w 94"/>
                <a:gd name="T107" fmla="*/ 2147483646 h 315"/>
                <a:gd name="T108" fmla="*/ 2147483646 w 94"/>
                <a:gd name="T109" fmla="*/ 2147483646 h 315"/>
                <a:gd name="T110" fmla="*/ 2147483646 w 94"/>
                <a:gd name="T111" fmla="*/ 2147483646 h 315"/>
                <a:gd name="T112" fmla="*/ 2147483646 w 94"/>
                <a:gd name="T113" fmla="*/ 2147483646 h 3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5">
                  <a:moveTo>
                    <a:pt x="0" y="0"/>
                  </a:moveTo>
                  <a:lnTo>
                    <a:pt x="1" y="3"/>
                  </a:lnTo>
                  <a:lnTo>
                    <a:pt x="4" y="7"/>
                  </a:lnTo>
                  <a:lnTo>
                    <a:pt x="5" y="9"/>
                  </a:lnTo>
                  <a:lnTo>
                    <a:pt x="6" y="12"/>
                  </a:lnTo>
                  <a:lnTo>
                    <a:pt x="8" y="14"/>
                  </a:lnTo>
                  <a:lnTo>
                    <a:pt x="9" y="17"/>
                  </a:lnTo>
                  <a:lnTo>
                    <a:pt x="10" y="20"/>
                  </a:lnTo>
                  <a:lnTo>
                    <a:pt x="12" y="22"/>
                  </a:lnTo>
                  <a:lnTo>
                    <a:pt x="13" y="24"/>
                  </a:lnTo>
                  <a:lnTo>
                    <a:pt x="14" y="26"/>
                  </a:lnTo>
                  <a:lnTo>
                    <a:pt x="16" y="28"/>
                  </a:lnTo>
                  <a:lnTo>
                    <a:pt x="16" y="29"/>
                  </a:lnTo>
                  <a:lnTo>
                    <a:pt x="17" y="30"/>
                  </a:lnTo>
                  <a:lnTo>
                    <a:pt x="18" y="33"/>
                  </a:lnTo>
                  <a:lnTo>
                    <a:pt x="18" y="34"/>
                  </a:lnTo>
                  <a:lnTo>
                    <a:pt x="20" y="36"/>
                  </a:lnTo>
                  <a:lnTo>
                    <a:pt x="20" y="37"/>
                  </a:lnTo>
                  <a:lnTo>
                    <a:pt x="21" y="38"/>
                  </a:lnTo>
                  <a:lnTo>
                    <a:pt x="21" y="40"/>
                  </a:lnTo>
                  <a:lnTo>
                    <a:pt x="22" y="41"/>
                  </a:lnTo>
                  <a:lnTo>
                    <a:pt x="22" y="42"/>
                  </a:lnTo>
                  <a:lnTo>
                    <a:pt x="24" y="44"/>
                  </a:lnTo>
                  <a:lnTo>
                    <a:pt x="24" y="45"/>
                  </a:lnTo>
                  <a:lnTo>
                    <a:pt x="25" y="46"/>
                  </a:lnTo>
                  <a:lnTo>
                    <a:pt x="25" y="48"/>
                  </a:lnTo>
                  <a:lnTo>
                    <a:pt x="26" y="49"/>
                  </a:lnTo>
                  <a:lnTo>
                    <a:pt x="26" y="50"/>
                  </a:lnTo>
                  <a:lnTo>
                    <a:pt x="26" y="53"/>
                  </a:lnTo>
                  <a:lnTo>
                    <a:pt x="28" y="54"/>
                  </a:lnTo>
                  <a:lnTo>
                    <a:pt x="29" y="56"/>
                  </a:lnTo>
                  <a:lnTo>
                    <a:pt x="29" y="57"/>
                  </a:lnTo>
                  <a:lnTo>
                    <a:pt x="30" y="59"/>
                  </a:lnTo>
                  <a:lnTo>
                    <a:pt x="30" y="61"/>
                  </a:lnTo>
                  <a:lnTo>
                    <a:pt x="32" y="62"/>
                  </a:lnTo>
                  <a:lnTo>
                    <a:pt x="32" y="63"/>
                  </a:lnTo>
                  <a:lnTo>
                    <a:pt x="33" y="65"/>
                  </a:lnTo>
                  <a:lnTo>
                    <a:pt x="33" y="67"/>
                  </a:lnTo>
                  <a:lnTo>
                    <a:pt x="34" y="67"/>
                  </a:lnTo>
                  <a:lnTo>
                    <a:pt x="34" y="69"/>
                  </a:lnTo>
                  <a:lnTo>
                    <a:pt x="34" y="70"/>
                  </a:lnTo>
                  <a:lnTo>
                    <a:pt x="36" y="71"/>
                  </a:lnTo>
                  <a:lnTo>
                    <a:pt x="36" y="73"/>
                  </a:lnTo>
                  <a:lnTo>
                    <a:pt x="36" y="74"/>
                  </a:lnTo>
                  <a:lnTo>
                    <a:pt x="37" y="75"/>
                  </a:lnTo>
                  <a:lnTo>
                    <a:pt x="37" y="77"/>
                  </a:lnTo>
                  <a:lnTo>
                    <a:pt x="38" y="78"/>
                  </a:lnTo>
                  <a:lnTo>
                    <a:pt x="38" y="79"/>
                  </a:lnTo>
                  <a:lnTo>
                    <a:pt x="38" y="81"/>
                  </a:lnTo>
                  <a:lnTo>
                    <a:pt x="40" y="82"/>
                  </a:lnTo>
                  <a:lnTo>
                    <a:pt x="40" y="83"/>
                  </a:lnTo>
                  <a:lnTo>
                    <a:pt x="41" y="85"/>
                  </a:lnTo>
                  <a:lnTo>
                    <a:pt x="41" y="86"/>
                  </a:lnTo>
                  <a:lnTo>
                    <a:pt x="41" y="87"/>
                  </a:lnTo>
                  <a:lnTo>
                    <a:pt x="42" y="89"/>
                  </a:lnTo>
                  <a:lnTo>
                    <a:pt x="42" y="90"/>
                  </a:lnTo>
                  <a:lnTo>
                    <a:pt x="44" y="91"/>
                  </a:lnTo>
                  <a:lnTo>
                    <a:pt x="44" y="93"/>
                  </a:lnTo>
                  <a:lnTo>
                    <a:pt x="45" y="95"/>
                  </a:lnTo>
                  <a:lnTo>
                    <a:pt x="45" y="97"/>
                  </a:lnTo>
                  <a:lnTo>
                    <a:pt x="46" y="99"/>
                  </a:lnTo>
                  <a:lnTo>
                    <a:pt x="46" y="101"/>
                  </a:lnTo>
                  <a:lnTo>
                    <a:pt x="48" y="103"/>
                  </a:lnTo>
                  <a:lnTo>
                    <a:pt x="48" y="106"/>
                  </a:lnTo>
                  <a:lnTo>
                    <a:pt x="49" y="107"/>
                  </a:lnTo>
                  <a:lnTo>
                    <a:pt x="50" y="109"/>
                  </a:lnTo>
                  <a:lnTo>
                    <a:pt x="50" y="111"/>
                  </a:lnTo>
                  <a:lnTo>
                    <a:pt x="50" y="112"/>
                  </a:lnTo>
                  <a:lnTo>
                    <a:pt x="52" y="114"/>
                  </a:lnTo>
                  <a:lnTo>
                    <a:pt x="52" y="115"/>
                  </a:lnTo>
                  <a:lnTo>
                    <a:pt x="53" y="116"/>
                  </a:lnTo>
                  <a:lnTo>
                    <a:pt x="53" y="118"/>
                  </a:lnTo>
                  <a:lnTo>
                    <a:pt x="53" y="119"/>
                  </a:lnTo>
                  <a:lnTo>
                    <a:pt x="54" y="120"/>
                  </a:lnTo>
                  <a:lnTo>
                    <a:pt x="54" y="122"/>
                  </a:lnTo>
                  <a:lnTo>
                    <a:pt x="54" y="123"/>
                  </a:lnTo>
                  <a:lnTo>
                    <a:pt x="55" y="124"/>
                  </a:lnTo>
                  <a:lnTo>
                    <a:pt x="55" y="126"/>
                  </a:lnTo>
                  <a:lnTo>
                    <a:pt x="57" y="127"/>
                  </a:lnTo>
                  <a:lnTo>
                    <a:pt x="57" y="128"/>
                  </a:lnTo>
                  <a:lnTo>
                    <a:pt x="57" y="130"/>
                  </a:lnTo>
                  <a:lnTo>
                    <a:pt x="57" y="131"/>
                  </a:lnTo>
                  <a:lnTo>
                    <a:pt x="58" y="132"/>
                  </a:lnTo>
                  <a:lnTo>
                    <a:pt x="58" y="134"/>
                  </a:lnTo>
                  <a:lnTo>
                    <a:pt x="58" y="135"/>
                  </a:lnTo>
                  <a:lnTo>
                    <a:pt x="59" y="136"/>
                  </a:lnTo>
                  <a:lnTo>
                    <a:pt x="59" y="138"/>
                  </a:lnTo>
                  <a:lnTo>
                    <a:pt x="61" y="139"/>
                  </a:lnTo>
                  <a:lnTo>
                    <a:pt x="61" y="142"/>
                  </a:lnTo>
                  <a:lnTo>
                    <a:pt x="61" y="143"/>
                  </a:lnTo>
                  <a:lnTo>
                    <a:pt x="62" y="144"/>
                  </a:lnTo>
                  <a:lnTo>
                    <a:pt x="62" y="147"/>
                  </a:lnTo>
                  <a:lnTo>
                    <a:pt x="63" y="150"/>
                  </a:lnTo>
                  <a:lnTo>
                    <a:pt x="63" y="151"/>
                  </a:lnTo>
                  <a:lnTo>
                    <a:pt x="65" y="154"/>
                  </a:lnTo>
                  <a:lnTo>
                    <a:pt x="65" y="155"/>
                  </a:lnTo>
                  <a:lnTo>
                    <a:pt x="66" y="158"/>
                  </a:lnTo>
                  <a:lnTo>
                    <a:pt x="66" y="159"/>
                  </a:lnTo>
                  <a:lnTo>
                    <a:pt x="67" y="160"/>
                  </a:lnTo>
                  <a:lnTo>
                    <a:pt x="67" y="161"/>
                  </a:lnTo>
                  <a:lnTo>
                    <a:pt x="67" y="163"/>
                  </a:lnTo>
                  <a:lnTo>
                    <a:pt x="69" y="164"/>
                  </a:lnTo>
                  <a:lnTo>
                    <a:pt x="69" y="165"/>
                  </a:lnTo>
                  <a:lnTo>
                    <a:pt x="69" y="167"/>
                  </a:lnTo>
                  <a:lnTo>
                    <a:pt x="69" y="168"/>
                  </a:lnTo>
                  <a:lnTo>
                    <a:pt x="70" y="169"/>
                  </a:lnTo>
                  <a:lnTo>
                    <a:pt x="70" y="171"/>
                  </a:lnTo>
                  <a:lnTo>
                    <a:pt x="70" y="172"/>
                  </a:lnTo>
                  <a:lnTo>
                    <a:pt x="70" y="173"/>
                  </a:lnTo>
                  <a:lnTo>
                    <a:pt x="71" y="175"/>
                  </a:lnTo>
                  <a:lnTo>
                    <a:pt x="71" y="176"/>
                  </a:lnTo>
                  <a:lnTo>
                    <a:pt x="73" y="177"/>
                  </a:lnTo>
                  <a:lnTo>
                    <a:pt x="73" y="179"/>
                  </a:lnTo>
                  <a:lnTo>
                    <a:pt x="73" y="180"/>
                  </a:lnTo>
                  <a:lnTo>
                    <a:pt x="73" y="181"/>
                  </a:lnTo>
                  <a:lnTo>
                    <a:pt x="74" y="183"/>
                  </a:lnTo>
                  <a:lnTo>
                    <a:pt x="74" y="184"/>
                  </a:lnTo>
                  <a:lnTo>
                    <a:pt x="74" y="185"/>
                  </a:lnTo>
                  <a:lnTo>
                    <a:pt x="75" y="188"/>
                  </a:lnTo>
                  <a:lnTo>
                    <a:pt x="75" y="189"/>
                  </a:lnTo>
                  <a:lnTo>
                    <a:pt x="77" y="191"/>
                  </a:lnTo>
                  <a:lnTo>
                    <a:pt x="77" y="193"/>
                  </a:lnTo>
                  <a:lnTo>
                    <a:pt x="78" y="195"/>
                  </a:lnTo>
                  <a:lnTo>
                    <a:pt x="78" y="197"/>
                  </a:lnTo>
                  <a:lnTo>
                    <a:pt x="79" y="200"/>
                  </a:lnTo>
                  <a:lnTo>
                    <a:pt x="79" y="201"/>
                  </a:lnTo>
                  <a:lnTo>
                    <a:pt x="81" y="204"/>
                  </a:lnTo>
                  <a:lnTo>
                    <a:pt x="81" y="205"/>
                  </a:lnTo>
                  <a:lnTo>
                    <a:pt x="81" y="207"/>
                  </a:lnTo>
                  <a:lnTo>
                    <a:pt x="82" y="208"/>
                  </a:lnTo>
                  <a:lnTo>
                    <a:pt x="82" y="211"/>
                  </a:lnTo>
                  <a:lnTo>
                    <a:pt x="82" y="212"/>
                  </a:lnTo>
                  <a:lnTo>
                    <a:pt x="83" y="213"/>
                  </a:lnTo>
                  <a:lnTo>
                    <a:pt x="83" y="214"/>
                  </a:lnTo>
                  <a:lnTo>
                    <a:pt x="83" y="216"/>
                  </a:lnTo>
                  <a:lnTo>
                    <a:pt x="85" y="217"/>
                  </a:lnTo>
                  <a:lnTo>
                    <a:pt x="85" y="218"/>
                  </a:lnTo>
                  <a:lnTo>
                    <a:pt x="85" y="220"/>
                  </a:lnTo>
                  <a:lnTo>
                    <a:pt x="85" y="221"/>
                  </a:lnTo>
                  <a:lnTo>
                    <a:pt x="85" y="222"/>
                  </a:lnTo>
                  <a:lnTo>
                    <a:pt x="86" y="224"/>
                  </a:lnTo>
                  <a:lnTo>
                    <a:pt x="86" y="225"/>
                  </a:lnTo>
                  <a:lnTo>
                    <a:pt x="86" y="226"/>
                  </a:lnTo>
                  <a:lnTo>
                    <a:pt x="86" y="228"/>
                  </a:lnTo>
                  <a:lnTo>
                    <a:pt x="86" y="229"/>
                  </a:lnTo>
                  <a:lnTo>
                    <a:pt x="86" y="230"/>
                  </a:lnTo>
                  <a:lnTo>
                    <a:pt x="86" y="232"/>
                  </a:lnTo>
                  <a:lnTo>
                    <a:pt x="86" y="233"/>
                  </a:lnTo>
                  <a:lnTo>
                    <a:pt x="86" y="234"/>
                  </a:lnTo>
                  <a:lnTo>
                    <a:pt x="87" y="237"/>
                  </a:lnTo>
                  <a:lnTo>
                    <a:pt x="87" y="238"/>
                  </a:lnTo>
                  <a:lnTo>
                    <a:pt x="87" y="240"/>
                  </a:lnTo>
                  <a:lnTo>
                    <a:pt x="87" y="242"/>
                  </a:lnTo>
                  <a:lnTo>
                    <a:pt x="87" y="244"/>
                  </a:lnTo>
                  <a:lnTo>
                    <a:pt x="87" y="245"/>
                  </a:lnTo>
                  <a:lnTo>
                    <a:pt x="87" y="248"/>
                  </a:lnTo>
                  <a:lnTo>
                    <a:pt x="87" y="249"/>
                  </a:lnTo>
                  <a:lnTo>
                    <a:pt x="87" y="250"/>
                  </a:lnTo>
                  <a:lnTo>
                    <a:pt x="87" y="252"/>
                  </a:lnTo>
                  <a:lnTo>
                    <a:pt x="89" y="253"/>
                  </a:lnTo>
                  <a:lnTo>
                    <a:pt x="89" y="254"/>
                  </a:lnTo>
                  <a:lnTo>
                    <a:pt x="89" y="256"/>
                  </a:lnTo>
                  <a:lnTo>
                    <a:pt x="89" y="257"/>
                  </a:lnTo>
                  <a:lnTo>
                    <a:pt x="89" y="258"/>
                  </a:lnTo>
                  <a:lnTo>
                    <a:pt x="89" y="260"/>
                  </a:lnTo>
                  <a:lnTo>
                    <a:pt x="89" y="261"/>
                  </a:lnTo>
                  <a:lnTo>
                    <a:pt x="89" y="262"/>
                  </a:lnTo>
                  <a:lnTo>
                    <a:pt x="89" y="263"/>
                  </a:lnTo>
                  <a:lnTo>
                    <a:pt x="90" y="265"/>
                  </a:lnTo>
                  <a:lnTo>
                    <a:pt x="90" y="266"/>
                  </a:lnTo>
                  <a:lnTo>
                    <a:pt x="90" y="267"/>
                  </a:lnTo>
                  <a:lnTo>
                    <a:pt x="90" y="269"/>
                  </a:lnTo>
                  <a:lnTo>
                    <a:pt x="90" y="270"/>
                  </a:lnTo>
                  <a:lnTo>
                    <a:pt x="90" y="271"/>
                  </a:lnTo>
                  <a:lnTo>
                    <a:pt x="91" y="271"/>
                  </a:lnTo>
                  <a:lnTo>
                    <a:pt x="91" y="273"/>
                  </a:lnTo>
                  <a:lnTo>
                    <a:pt x="91" y="274"/>
                  </a:lnTo>
                  <a:lnTo>
                    <a:pt x="91" y="275"/>
                  </a:lnTo>
                  <a:lnTo>
                    <a:pt x="91" y="277"/>
                  </a:lnTo>
                  <a:lnTo>
                    <a:pt x="93" y="278"/>
                  </a:lnTo>
                  <a:lnTo>
                    <a:pt x="93" y="279"/>
                  </a:lnTo>
                  <a:lnTo>
                    <a:pt x="93" y="281"/>
                  </a:lnTo>
                  <a:lnTo>
                    <a:pt x="93" y="282"/>
                  </a:lnTo>
                  <a:lnTo>
                    <a:pt x="93" y="283"/>
                  </a:lnTo>
                  <a:lnTo>
                    <a:pt x="93" y="285"/>
                  </a:lnTo>
                  <a:lnTo>
                    <a:pt x="93" y="286"/>
                  </a:lnTo>
                  <a:lnTo>
                    <a:pt x="93" y="287"/>
                  </a:lnTo>
                  <a:lnTo>
                    <a:pt x="93" y="289"/>
                  </a:lnTo>
                  <a:lnTo>
                    <a:pt x="94" y="290"/>
                  </a:lnTo>
                  <a:lnTo>
                    <a:pt x="94" y="291"/>
                  </a:lnTo>
                  <a:lnTo>
                    <a:pt x="94" y="293"/>
                  </a:lnTo>
                  <a:lnTo>
                    <a:pt x="93" y="294"/>
                  </a:lnTo>
                  <a:lnTo>
                    <a:pt x="93" y="295"/>
                  </a:lnTo>
                  <a:lnTo>
                    <a:pt x="93" y="297"/>
                  </a:lnTo>
                  <a:lnTo>
                    <a:pt x="93" y="298"/>
                  </a:lnTo>
                  <a:lnTo>
                    <a:pt x="93" y="299"/>
                  </a:lnTo>
                  <a:lnTo>
                    <a:pt x="93" y="301"/>
                  </a:lnTo>
                  <a:lnTo>
                    <a:pt x="93" y="302"/>
                  </a:lnTo>
                  <a:lnTo>
                    <a:pt x="93" y="305"/>
                  </a:lnTo>
                  <a:lnTo>
                    <a:pt x="93" y="306"/>
                  </a:lnTo>
                  <a:lnTo>
                    <a:pt x="93" y="309"/>
                  </a:lnTo>
                  <a:lnTo>
                    <a:pt x="93" y="311"/>
                  </a:lnTo>
                  <a:lnTo>
                    <a:pt x="93" y="313"/>
                  </a:lnTo>
                  <a:lnTo>
                    <a:pt x="93" y="31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27" name="Freeform 30">
              <a:extLst>
                <a:ext uri="{FF2B5EF4-FFF2-40B4-BE49-F238E27FC236}">
                  <a16:creationId xmlns:a16="http://schemas.microsoft.com/office/drawing/2014/main" id="{62FA6FC7-9CBB-A544-AEBE-6FB1BC1105DC}"/>
                </a:ext>
              </a:extLst>
            </p:cNvPr>
            <p:cNvSpPr>
              <a:spLocks/>
            </p:cNvSpPr>
            <p:nvPr/>
          </p:nvSpPr>
          <p:spPr bwMode="auto">
            <a:xfrm>
              <a:off x="5500688" y="3182938"/>
              <a:ext cx="74612"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1" y="312"/>
                  </a:lnTo>
                  <a:lnTo>
                    <a:pt x="4" y="310"/>
                  </a:lnTo>
                  <a:lnTo>
                    <a:pt x="5" y="306"/>
                  </a:lnTo>
                  <a:lnTo>
                    <a:pt x="6" y="303"/>
                  </a:lnTo>
                  <a:lnTo>
                    <a:pt x="8" y="301"/>
                  </a:lnTo>
                  <a:lnTo>
                    <a:pt x="9" y="298"/>
                  </a:lnTo>
                  <a:lnTo>
                    <a:pt x="10" y="297"/>
                  </a:lnTo>
                  <a:lnTo>
                    <a:pt x="12" y="294"/>
                  </a:lnTo>
                  <a:lnTo>
                    <a:pt x="13" y="291"/>
                  </a:lnTo>
                  <a:lnTo>
                    <a:pt x="14" y="290"/>
                  </a:lnTo>
                  <a:lnTo>
                    <a:pt x="16" y="289"/>
                  </a:lnTo>
                  <a:lnTo>
                    <a:pt x="16" y="286"/>
                  </a:lnTo>
                  <a:lnTo>
                    <a:pt x="17" y="285"/>
                  </a:lnTo>
                  <a:lnTo>
                    <a:pt x="18" y="283"/>
                  </a:lnTo>
                  <a:lnTo>
                    <a:pt x="18" y="282"/>
                  </a:lnTo>
                  <a:lnTo>
                    <a:pt x="20" y="281"/>
                  </a:lnTo>
                  <a:lnTo>
                    <a:pt x="20" y="279"/>
                  </a:lnTo>
                  <a:lnTo>
                    <a:pt x="21" y="278"/>
                  </a:lnTo>
                  <a:lnTo>
                    <a:pt x="21" y="277"/>
                  </a:lnTo>
                  <a:lnTo>
                    <a:pt x="22" y="275"/>
                  </a:lnTo>
                  <a:lnTo>
                    <a:pt x="22" y="274"/>
                  </a:lnTo>
                  <a:lnTo>
                    <a:pt x="22" y="273"/>
                  </a:lnTo>
                  <a:lnTo>
                    <a:pt x="24" y="271"/>
                  </a:lnTo>
                  <a:lnTo>
                    <a:pt x="24" y="270"/>
                  </a:lnTo>
                  <a:lnTo>
                    <a:pt x="25" y="269"/>
                  </a:lnTo>
                  <a:lnTo>
                    <a:pt x="25" y="267"/>
                  </a:lnTo>
                  <a:lnTo>
                    <a:pt x="26" y="266"/>
                  </a:lnTo>
                  <a:lnTo>
                    <a:pt x="26" y="265"/>
                  </a:lnTo>
                  <a:lnTo>
                    <a:pt x="26" y="263"/>
                  </a:lnTo>
                  <a:lnTo>
                    <a:pt x="28" y="262"/>
                  </a:lnTo>
                  <a:lnTo>
                    <a:pt x="29" y="259"/>
                  </a:lnTo>
                  <a:lnTo>
                    <a:pt x="29" y="258"/>
                  </a:lnTo>
                  <a:lnTo>
                    <a:pt x="30" y="257"/>
                  </a:lnTo>
                  <a:lnTo>
                    <a:pt x="30" y="254"/>
                  </a:lnTo>
                  <a:lnTo>
                    <a:pt x="32" y="253"/>
                  </a:lnTo>
                  <a:lnTo>
                    <a:pt x="32" y="252"/>
                  </a:lnTo>
                  <a:lnTo>
                    <a:pt x="33" y="250"/>
                  </a:lnTo>
                  <a:lnTo>
                    <a:pt x="33" y="249"/>
                  </a:lnTo>
                  <a:lnTo>
                    <a:pt x="34" y="248"/>
                  </a:lnTo>
                  <a:lnTo>
                    <a:pt x="34" y="246"/>
                  </a:lnTo>
                  <a:lnTo>
                    <a:pt x="34" y="245"/>
                  </a:lnTo>
                  <a:lnTo>
                    <a:pt x="36" y="244"/>
                  </a:lnTo>
                  <a:lnTo>
                    <a:pt x="36" y="242"/>
                  </a:lnTo>
                  <a:lnTo>
                    <a:pt x="37" y="241"/>
                  </a:lnTo>
                  <a:lnTo>
                    <a:pt x="37" y="240"/>
                  </a:lnTo>
                  <a:lnTo>
                    <a:pt x="37" y="238"/>
                  </a:lnTo>
                  <a:lnTo>
                    <a:pt x="38" y="238"/>
                  </a:lnTo>
                  <a:lnTo>
                    <a:pt x="38" y="237"/>
                  </a:lnTo>
                  <a:lnTo>
                    <a:pt x="38" y="236"/>
                  </a:lnTo>
                  <a:lnTo>
                    <a:pt x="38" y="234"/>
                  </a:lnTo>
                  <a:lnTo>
                    <a:pt x="40" y="233"/>
                  </a:lnTo>
                  <a:lnTo>
                    <a:pt x="41" y="232"/>
                  </a:lnTo>
                  <a:lnTo>
                    <a:pt x="41" y="230"/>
                  </a:lnTo>
                  <a:lnTo>
                    <a:pt x="41" y="229"/>
                  </a:lnTo>
                  <a:lnTo>
                    <a:pt x="42" y="228"/>
                  </a:lnTo>
                  <a:lnTo>
                    <a:pt x="42" y="225"/>
                  </a:lnTo>
                  <a:lnTo>
                    <a:pt x="44" y="224"/>
                  </a:lnTo>
                  <a:lnTo>
                    <a:pt x="44" y="222"/>
                  </a:lnTo>
                  <a:lnTo>
                    <a:pt x="45" y="221"/>
                  </a:lnTo>
                  <a:lnTo>
                    <a:pt x="45" y="218"/>
                  </a:lnTo>
                  <a:lnTo>
                    <a:pt x="46" y="217"/>
                  </a:lnTo>
                  <a:lnTo>
                    <a:pt x="46" y="214"/>
                  </a:lnTo>
                  <a:lnTo>
                    <a:pt x="48" y="212"/>
                  </a:lnTo>
                  <a:lnTo>
                    <a:pt x="48" y="210"/>
                  </a:lnTo>
                  <a:lnTo>
                    <a:pt x="49" y="208"/>
                  </a:lnTo>
                  <a:lnTo>
                    <a:pt x="50" y="206"/>
                  </a:lnTo>
                  <a:lnTo>
                    <a:pt x="50" y="205"/>
                  </a:lnTo>
                  <a:lnTo>
                    <a:pt x="50" y="203"/>
                  </a:lnTo>
                  <a:lnTo>
                    <a:pt x="52" y="201"/>
                  </a:lnTo>
                  <a:lnTo>
                    <a:pt x="52" y="200"/>
                  </a:lnTo>
                  <a:lnTo>
                    <a:pt x="53" y="199"/>
                  </a:lnTo>
                  <a:lnTo>
                    <a:pt x="53" y="197"/>
                  </a:lnTo>
                  <a:lnTo>
                    <a:pt x="53" y="196"/>
                  </a:lnTo>
                  <a:lnTo>
                    <a:pt x="54" y="195"/>
                  </a:lnTo>
                  <a:lnTo>
                    <a:pt x="54" y="193"/>
                  </a:lnTo>
                  <a:lnTo>
                    <a:pt x="55" y="192"/>
                  </a:lnTo>
                  <a:lnTo>
                    <a:pt x="55" y="191"/>
                  </a:lnTo>
                  <a:lnTo>
                    <a:pt x="55" y="189"/>
                  </a:lnTo>
                  <a:lnTo>
                    <a:pt x="57" y="188"/>
                  </a:lnTo>
                  <a:lnTo>
                    <a:pt x="57" y="187"/>
                  </a:lnTo>
                  <a:lnTo>
                    <a:pt x="57" y="185"/>
                  </a:lnTo>
                  <a:lnTo>
                    <a:pt x="57" y="184"/>
                  </a:lnTo>
                  <a:lnTo>
                    <a:pt x="58" y="183"/>
                  </a:lnTo>
                  <a:lnTo>
                    <a:pt x="58" y="181"/>
                  </a:lnTo>
                  <a:lnTo>
                    <a:pt x="58" y="180"/>
                  </a:lnTo>
                  <a:lnTo>
                    <a:pt x="59" y="179"/>
                  </a:lnTo>
                  <a:lnTo>
                    <a:pt x="59" y="177"/>
                  </a:lnTo>
                  <a:lnTo>
                    <a:pt x="61" y="176"/>
                  </a:lnTo>
                  <a:lnTo>
                    <a:pt x="61" y="175"/>
                  </a:lnTo>
                  <a:lnTo>
                    <a:pt x="61" y="172"/>
                  </a:lnTo>
                  <a:lnTo>
                    <a:pt x="62" y="171"/>
                  </a:lnTo>
                  <a:lnTo>
                    <a:pt x="62" y="168"/>
                  </a:lnTo>
                  <a:lnTo>
                    <a:pt x="63" y="167"/>
                  </a:lnTo>
                  <a:lnTo>
                    <a:pt x="63" y="164"/>
                  </a:lnTo>
                  <a:lnTo>
                    <a:pt x="65" y="161"/>
                  </a:lnTo>
                  <a:lnTo>
                    <a:pt x="65" y="160"/>
                  </a:lnTo>
                  <a:lnTo>
                    <a:pt x="66" y="159"/>
                  </a:lnTo>
                  <a:lnTo>
                    <a:pt x="66" y="156"/>
                  </a:lnTo>
                  <a:lnTo>
                    <a:pt x="67" y="155"/>
                  </a:lnTo>
                  <a:lnTo>
                    <a:pt x="67" y="153"/>
                  </a:lnTo>
                  <a:lnTo>
                    <a:pt x="67" y="152"/>
                  </a:lnTo>
                  <a:lnTo>
                    <a:pt x="69" y="151"/>
                  </a:lnTo>
                  <a:lnTo>
                    <a:pt x="69" y="150"/>
                  </a:lnTo>
                  <a:lnTo>
                    <a:pt x="69" y="148"/>
                  </a:lnTo>
                  <a:lnTo>
                    <a:pt x="69" y="147"/>
                  </a:lnTo>
                  <a:lnTo>
                    <a:pt x="70" y="146"/>
                  </a:lnTo>
                  <a:lnTo>
                    <a:pt x="70" y="144"/>
                  </a:lnTo>
                  <a:lnTo>
                    <a:pt x="70" y="143"/>
                  </a:lnTo>
                  <a:lnTo>
                    <a:pt x="71" y="142"/>
                  </a:lnTo>
                  <a:lnTo>
                    <a:pt x="71" y="140"/>
                  </a:lnTo>
                  <a:lnTo>
                    <a:pt x="71" y="139"/>
                  </a:lnTo>
                  <a:lnTo>
                    <a:pt x="73" y="138"/>
                  </a:lnTo>
                  <a:lnTo>
                    <a:pt x="73" y="136"/>
                  </a:lnTo>
                  <a:lnTo>
                    <a:pt x="73" y="135"/>
                  </a:lnTo>
                  <a:lnTo>
                    <a:pt x="73" y="134"/>
                  </a:lnTo>
                  <a:lnTo>
                    <a:pt x="74" y="132"/>
                  </a:lnTo>
                  <a:lnTo>
                    <a:pt x="74" y="131"/>
                  </a:lnTo>
                  <a:lnTo>
                    <a:pt x="74" y="130"/>
                  </a:lnTo>
                  <a:lnTo>
                    <a:pt x="75" y="128"/>
                  </a:lnTo>
                  <a:lnTo>
                    <a:pt x="75" y="126"/>
                  </a:lnTo>
                  <a:lnTo>
                    <a:pt x="77" y="124"/>
                  </a:lnTo>
                  <a:lnTo>
                    <a:pt x="77" y="123"/>
                  </a:lnTo>
                  <a:lnTo>
                    <a:pt x="78" y="120"/>
                  </a:lnTo>
                  <a:lnTo>
                    <a:pt x="78" y="118"/>
                  </a:lnTo>
                  <a:lnTo>
                    <a:pt x="79" y="116"/>
                  </a:lnTo>
                  <a:lnTo>
                    <a:pt x="79" y="114"/>
                  </a:lnTo>
                  <a:lnTo>
                    <a:pt x="81" y="112"/>
                  </a:lnTo>
                  <a:lnTo>
                    <a:pt x="81" y="110"/>
                  </a:lnTo>
                  <a:lnTo>
                    <a:pt x="81" y="108"/>
                  </a:lnTo>
                  <a:lnTo>
                    <a:pt x="82" y="107"/>
                  </a:lnTo>
                  <a:lnTo>
                    <a:pt x="82" y="106"/>
                  </a:lnTo>
                  <a:lnTo>
                    <a:pt x="82" y="104"/>
                  </a:lnTo>
                  <a:lnTo>
                    <a:pt x="83" y="103"/>
                  </a:lnTo>
                  <a:lnTo>
                    <a:pt x="83" y="102"/>
                  </a:lnTo>
                  <a:lnTo>
                    <a:pt x="83" y="101"/>
                  </a:lnTo>
                  <a:lnTo>
                    <a:pt x="83" y="99"/>
                  </a:lnTo>
                  <a:lnTo>
                    <a:pt x="85" y="98"/>
                  </a:lnTo>
                  <a:lnTo>
                    <a:pt x="85" y="97"/>
                  </a:lnTo>
                  <a:lnTo>
                    <a:pt x="85" y="95"/>
                  </a:lnTo>
                  <a:lnTo>
                    <a:pt x="85" y="94"/>
                  </a:lnTo>
                  <a:lnTo>
                    <a:pt x="85" y="93"/>
                  </a:lnTo>
                  <a:lnTo>
                    <a:pt x="86" y="91"/>
                  </a:lnTo>
                  <a:lnTo>
                    <a:pt x="86" y="90"/>
                  </a:lnTo>
                  <a:lnTo>
                    <a:pt x="86" y="89"/>
                  </a:lnTo>
                  <a:lnTo>
                    <a:pt x="86" y="87"/>
                  </a:lnTo>
                  <a:lnTo>
                    <a:pt x="86" y="86"/>
                  </a:lnTo>
                  <a:lnTo>
                    <a:pt x="86" y="85"/>
                  </a:lnTo>
                  <a:lnTo>
                    <a:pt x="86" y="83"/>
                  </a:lnTo>
                  <a:lnTo>
                    <a:pt x="86" y="82"/>
                  </a:lnTo>
                  <a:lnTo>
                    <a:pt x="86" y="81"/>
                  </a:lnTo>
                  <a:lnTo>
                    <a:pt x="87" y="79"/>
                  </a:lnTo>
                  <a:lnTo>
                    <a:pt x="87" y="77"/>
                  </a:lnTo>
                  <a:lnTo>
                    <a:pt x="87" y="75"/>
                  </a:lnTo>
                  <a:lnTo>
                    <a:pt x="87" y="74"/>
                  </a:lnTo>
                  <a:lnTo>
                    <a:pt x="87" y="71"/>
                  </a:lnTo>
                  <a:lnTo>
                    <a:pt x="87" y="70"/>
                  </a:lnTo>
                  <a:lnTo>
                    <a:pt x="87" y="69"/>
                  </a:lnTo>
                  <a:lnTo>
                    <a:pt x="87" y="66"/>
                  </a:lnTo>
                  <a:lnTo>
                    <a:pt x="87" y="65"/>
                  </a:lnTo>
                  <a:lnTo>
                    <a:pt x="87" y="63"/>
                  </a:lnTo>
                  <a:lnTo>
                    <a:pt x="89" y="62"/>
                  </a:lnTo>
                  <a:lnTo>
                    <a:pt x="89" y="61"/>
                  </a:lnTo>
                  <a:lnTo>
                    <a:pt x="89" y="59"/>
                  </a:lnTo>
                  <a:lnTo>
                    <a:pt x="89" y="58"/>
                  </a:lnTo>
                  <a:lnTo>
                    <a:pt x="89" y="57"/>
                  </a:lnTo>
                  <a:lnTo>
                    <a:pt x="89" y="55"/>
                  </a:lnTo>
                  <a:lnTo>
                    <a:pt x="89" y="54"/>
                  </a:lnTo>
                  <a:lnTo>
                    <a:pt x="89" y="53"/>
                  </a:lnTo>
                  <a:lnTo>
                    <a:pt x="89" y="51"/>
                  </a:lnTo>
                  <a:lnTo>
                    <a:pt x="90" y="51"/>
                  </a:lnTo>
                  <a:lnTo>
                    <a:pt x="90" y="50"/>
                  </a:lnTo>
                  <a:lnTo>
                    <a:pt x="90" y="49"/>
                  </a:lnTo>
                  <a:lnTo>
                    <a:pt x="90" y="48"/>
                  </a:lnTo>
                  <a:lnTo>
                    <a:pt x="90" y="46"/>
                  </a:lnTo>
                  <a:lnTo>
                    <a:pt x="90" y="45"/>
                  </a:lnTo>
                  <a:lnTo>
                    <a:pt x="91" y="44"/>
                  </a:lnTo>
                  <a:lnTo>
                    <a:pt x="91" y="42"/>
                  </a:lnTo>
                  <a:lnTo>
                    <a:pt x="91" y="41"/>
                  </a:lnTo>
                  <a:lnTo>
                    <a:pt x="91" y="40"/>
                  </a:lnTo>
                  <a:lnTo>
                    <a:pt x="91" y="38"/>
                  </a:lnTo>
                  <a:lnTo>
                    <a:pt x="93" y="37"/>
                  </a:lnTo>
                  <a:lnTo>
                    <a:pt x="93" y="36"/>
                  </a:lnTo>
                  <a:lnTo>
                    <a:pt x="93" y="34"/>
                  </a:lnTo>
                  <a:lnTo>
                    <a:pt x="93" y="33"/>
                  </a:lnTo>
                  <a:lnTo>
                    <a:pt x="93" y="32"/>
                  </a:lnTo>
                  <a:lnTo>
                    <a:pt x="93" y="30"/>
                  </a:lnTo>
                  <a:lnTo>
                    <a:pt x="93" y="29"/>
                  </a:lnTo>
                  <a:lnTo>
                    <a:pt x="93" y="28"/>
                  </a:lnTo>
                  <a:lnTo>
                    <a:pt x="94" y="26"/>
                  </a:lnTo>
                  <a:lnTo>
                    <a:pt x="94" y="25"/>
                  </a:lnTo>
                  <a:lnTo>
                    <a:pt x="94" y="24"/>
                  </a:lnTo>
                  <a:lnTo>
                    <a:pt x="93" y="22"/>
                  </a:lnTo>
                  <a:lnTo>
                    <a:pt x="93" y="21"/>
                  </a:lnTo>
                  <a:lnTo>
                    <a:pt x="93" y="20"/>
                  </a:lnTo>
                  <a:lnTo>
                    <a:pt x="93" y="18"/>
                  </a:lnTo>
                  <a:lnTo>
                    <a:pt x="93" y="17"/>
                  </a:lnTo>
                  <a:lnTo>
                    <a:pt x="93" y="14"/>
                  </a:lnTo>
                  <a:lnTo>
                    <a:pt x="93" y="13"/>
                  </a:lnTo>
                  <a:lnTo>
                    <a:pt x="93" y="12"/>
                  </a:lnTo>
                  <a:lnTo>
                    <a:pt x="93" y="9"/>
                  </a:lnTo>
                  <a:lnTo>
                    <a:pt x="93" y="8"/>
                  </a:lnTo>
                  <a:lnTo>
                    <a:pt x="93" y="5"/>
                  </a:lnTo>
                  <a:lnTo>
                    <a:pt x="93" y="2"/>
                  </a:lnTo>
                  <a:lnTo>
                    <a:pt x="93"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28" name="Line 31">
              <a:extLst>
                <a:ext uri="{FF2B5EF4-FFF2-40B4-BE49-F238E27FC236}">
                  <a16:creationId xmlns:a16="http://schemas.microsoft.com/office/drawing/2014/main" id="{3F47B8C2-ABDF-3E4A-8F38-0BEC3C2C31D2}"/>
                </a:ext>
              </a:extLst>
            </p:cNvPr>
            <p:cNvSpPr>
              <a:spLocks noChangeShapeType="1"/>
            </p:cNvSpPr>
            <p:nvPr/>
          </p:nvSpPr>
          <p:spPr bwMode="auto">
            <a:xfrm>
              <a:off x="5232400" y="4316413"/>
              <a:ext cx="29368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9" name="Rectangle 32">
              <a:extLst>
                <a:ext uri="{FF2B5EF4-FFF2-40B4-BE49-F238E27FC236}">
                  <a16:creationId xmlns:a16="http://schemas.microsoft.com/office/drawing/2014/main" id="{9C9F0295-3E72-064E-867F-48F1A44723E0}"/>
                </a:ext>
              </a:extLst>
            </p:cNvPr>
            <p:cNvSpPr>
              <a:spLocks noChangeArrowheads="1"/>
            </p:cNvSpPr>
            <p:nvPr/>
          </p:nvSpPr>
          <p:spPr bwMode="auto">
            <a:xfrm>
              <a:off x="4945063" y="292100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230" name="Rectangle 33">
              <a:extLst>
                <a:ext uri="{FF2B5EF4-FFF2-40B4-BE49-F238E27FC236}">
                  <a16:creationId xmlns:a16="http://schemas.microsoft.com/office/drawing/2014/main" id="{E006B195-33C7-BD4D-9EF8-C44B1C6BFE68}"/>
                </a:ext>
              </a:extLst>
            </p:cNvPr>
            <p:cNvSpPr>
              <a:spLocks noChangeArrowheads="1"/>
            </p:cNvSpPr>
            <p:nvPr/>
          </p:nvSpPr>
          <p:spPr bwMode="auto">
            <a:xfrm>
              <a:off x="5035550" y="301942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50231" name="Rectangle 34">
              <a:extLst>
                <a:ext uri="{FF2B5EF4-FFF2-40B4-BE49-F238E27FC236}">
                  <a16:creationId xmlns:a16="http://schemas.microsoft.com/office/drawing/2014/main" id="{58282705-E31C-CE4B-B3F6-B3B8634FD40F}"/>
                </a:ext>
              </a:extLst>
            </p:cNvPr>
            <p:cNvSpPr>
              <a:spLocks noChangeArrowheads="1"/>
            </p:cNvSpPr>
            <p:nvPr/>
          </p:nvSpPr>
          <p:spPr bwMode="auto">
            <a:xfrm>
              <a:off x="4945063" y="320357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232" name="Rectangle 35">
              <a:extLst>
                <a:ext uri="{FF2B5EF4-FFF2-40B4-BE49-F238E27FC236}">
                  <a16:creationId xmlns:a16="http://schemas.microsoft.com/office/drawing/2014/main" id="{D5089B5E-68F8-9744-A458-A9FB9295D6F6}"/>
                </a:ext>
              </a:extLst>
            </p:cNvPr>
            <p:cNvSpPr>
              <a:spLocks noChangeArrowheads="1"/>
            </p:cNvSpPr>
            <p:nvPr/>
          </p:nvSpPr>
          <p:spPr bwMode="auto">
            <a:xfrm>
              <a:off x="5035550" y="330358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50233" name="Rectangle 36">
              <a:extLst>
                <a:ext uri="{FF2B5EF4-FFF2-40B4-BE49-F238E27FC236}">
                  <a16:creationId xmlns:a16="http://schemas.microsoft.com/office/drawing/2014/main" id="{90A81953-B489-8D40-9451-A60CDB3A5334}"/>
                </a:ext>
              </a:extLst>
            </p:cNvPr>
            <p:cNvSpPr>
              <a:spLocks noChangeArrowheads="1"/>
            </p:cNvSpPr>
            <p:nvPr/>
          </p:nvSpPr>
          <p:spPr bwMode="auto">
            <a:xfrm>
              <a:off x="4945063" y="41719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234" name="Rectangle 37">
              <a:extLst>
                <a:ext uri="{FF2B5EF4-FFF2-40B4-BE49-F238E27FC236}">
                  <a16:creationId xmlns:a16="http://schemas.microsoft.com/office/drawing/2014/main" id="{9BBF41A2-98E4-1240-B3DB-F38060CA2B16}"/>
                </a:ext>
              </a:extLst>
            </p:cNvPr>
            <p:cNvSpPr>
              <a:spLocks noChangeArrowheads="1"/>
            </p:cNvSpPr>
            <p:nvPr/>
          </p:nvSpPr>
          <p:spPr bwMode="auto">
            <a:xfrm>
              <a:off x="5035550" y="427037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i="1">
                  <a:solidFill>
                    <a:srgbClr val="000000"/>
                  </a:solidFill>
                  <a:latin typeface="Times-Roman" pitchFamily="2" charset="0"/>
                </a:rPr>
                <a:t>n </a:t>
              </a:r>
              <a:endParaRPr lang="en-US" altLang="en-US" b="0">
                <a:latin typeface="Times" pitchFamily="2" charset="0"/>
              </a:endParaRPr>
            </a:p>
          </p:txBody>
        </p:sp>
        <p:sp>
          <p:nvSpPr>
            <p:cNvPr id="50235" name="Rectangle 38">
              <a:extLst>
                <a:ext uri="{FF2B5EF4-FFF2-40B4-BE49-F238E27FC236}">
                  <a16:creationId xmlns:a16="http://schemas.microsoft.com/office/drawing/2014/main" id="{CF3FC6D0-5653-BE4F-896B-B903F4526101}"/>
                </a:ext>
              </a:extLst>
            </p:cNvPr>
            <p:cNvSpPr>
              <a:spLocks noChangeArrowheads="1"/>
            </p:cNvSpPr>
            <p:nvPr/>
          </p:nvSpPr>
          <p:spPr bwMode="auto">
            <a:xfrm>
              <a:off x="6519863" y="3563938"/>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236" name="Rectangle 39">
              <a:extLst>
                <a:ext uri="{FF2B5EF4-FFF2-40B4-BE49-F238E27FC236}">
                  <a16:creationId xmlns:a16="http://schemas.microsoft.com/office/drawing/2014/main" id="{96FC8DF2-4626-7140-9A2A-047799D80A80}"/>
                </a:ext>
              </a:extLst>
            </p:cNvPr>
            <p:cNvSpPr>
              <a:spLocks noChangeArrowheads="1"/>
            </p:cNvSpPr>
            <p:nvPr/>
          </p:nvSpPr>
          <p:spPr bwMode="auto">
            <a:xfrm>
              <a:off x="6615113" y="3663950"/>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50237" name="Rectangle 40">
              <a:extLst>
                <a:ext uri="{FF2B5EF4-FFF2-40B4-BE49-F238E27FC236}">
                  <a16:creationId xmlns:a16="http://schemas.microsoft.com/office/drawing/2014/main" id="{C6AADD88-6201-514F-B7C8-6976E6D80951}"/>
                </a:ext>
              </a:extLst>
            </p:cNvPr>
            <p:cNvSpPr>
              <a:spLocks noChangeArrowheads="1"/>
            </p:cNvSpPr>
            <p:nvPr/>
          </p:nvSpPr>
          <p:spPr bwMode="auto">
            <a:xfrm>
              <a:off x="6902450" y="3563938"/>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238" name="Rectangle 41">
              <a:extLst>
                <a:ext uri="{FF2B5EF4-FFF2-40B4-BE49-F238E27FC236}">
                  <a16:creationId xmlns:a16="http://schemas.microsoft.com/office/drawing/2014/main" id="{34FFE7AF-5D84-934F-A442-AE2B6AA37ACE}"/>
                </a:ext>
              </a:extLst>
            </p:cNvPr>
            <p:cNvSpPr>
              <a:spLocks noChangeArrowheads="1"/>
            </p:cNvSpPr>
            <p:nvPr/>
          </p:nvSpPr>
          <p:spPr bwMode="auto">
            <a:xfrm>
              <a:off x="6996113" y="3663950"/>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50239" name="Rectangle 42">
              <a:extLst>
                <a:ext uri="{FF2B5EF4-FFF2-40B4-BE49-F238E27FC236}">
                  <a16:creationId xmlns:a16="http://schemas.microsoft.com/office/drawing/2014/main" id="{160CC6A7-6E28-E444-9953-E14DF074C018}"/>
                </a:ext>
              </a:extLst>
            </p:cNvPr>
            <p:cNvSpPr>
              <a:spLocks noChangeArrowheads="1"/>
            </p:cNvSpPr>
            <p:nvPr/>
          </p:nvSpPr>
          <p:spPr bwMode="auto">
            <a:xfrm>
              <a:off x="7281863" y="3557588"/>
              <a:ext cx="2564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¼ </a:t>
              </a:r>
              <a:endParaRPr lang="en-US" altLang="en-US" b="0">
                <a:latin typeface="Times" pitchFamily="2" charset="0"/>
              </a:endParaRPr>
            </a:p>
          </p:txBody>
        </p:sp>
        <p:sp>
          <p:nvSpPr>
            <p:cNvPr id="50240" name="Rectangle 43">
              <a:extLst>
                <a:ext uri="{FF2B5EF4-FFF2-40B4-BE49-F238E27FC236}">
                  <a16:creationId xmlns:a16="http://schemas.microsoft.com/office/drawing/2014/main" id="{783F4A38-124F-9644-AAB3-6A451FE47C2E}"/>
                </a:ext>
              </a:extLst>
            </p:cNvPr>
            <p:cNvSpPr>
              <a:spLocks noChangeArrowheads="1"/>
            </p:cNvSpPr>
            <p:nvPr/>
          </p:nvSpPr>
          <p:spPr bwMode="auto">
            <a:xfrm>
              <a:off x="7675563" y="3563938"/>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241" name="Rectangle 44">
              <a:extLst>
                <a:ext uri="{FF2B5EF4-FFF2-40B4-BE49-F238E27FC236}">
                  <a16:creationId xmlns:a16="http://schemas.microsoft.com/office/drawing/2014/main" id="{6BC9A696-A489-4B42-ACA6-84D93218EE5F}"/>
                </a:ext>
              </a:extLst>
            </p:cNvPr>
            <p:cNvSpPr>
              <a:spLocks noChangeArrowheads="1"/>
            </p:cNvSpPr>
            <p:nvPr/>
          </p:nvSpPr>
          <p:spPr bwMode="auto">
            <a:xfrm>
              <a:off x="7767638" y="3663950"/>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i="1">
                  <a:solidFill>
                    <a:srgbClr val="000000"/>
                  </a:solidFill>
                  <a:latin typeface="Times-Roman" pitchFamily="2" charset="0"/>
                </a:rPr>
                <a:t>n </a:t>
              </a:r>
              <a:endParaRPr lang="en-US" altLang="en-US" b="0">
                <a:latin typeface="Times" pitchFamily="2" charset="0"/>
              </a:endParaRPr>
            </a:p>
          </p:txBody>
        </p:sp>
        <p:sp>
          <p:nvSpPr>
            <p:cNvPr id="50242" name="Rectangle 45">
              <a:extLst>
                <a:ext uri="{FF2B5EF4-FFF2-40B4-BE49-F238E27FC236}">
                  <a16:creationId xmlns:a16="http://schemas.microsoft.com/office/drawing/2014/main" id="{3743EAB3-A217-5742-A168-B699953B7582}"/>
                </a:ext>
              </a:extLst>
            </p:cNvPr>
            <p:cNvSpPr>
              <a:spLocks noChangeArrowheads="1"/>
            </p:cNvSpPr>
            <p:nvPr/>
          </p:nvSpPr>
          <p:spPr bwMode="auto">
            <a:xfrm>
              <a:off x="6743700" y="3563938"/>
              <a:ext cx="1570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50243" name="Rectangle 46">
              <a:extLst>
                <a:ext uri="{FF2B5EF4-FFF2-40B4-BE49-F238E27FC236}">
                  <a16:creationId xmlns:a16="http://schemas.microsoft.com/office/drawing/2014/main" id="{AB538334-5465-204C-849E-8BE05B4D375E}"/>
                </a:ext>
              </a:extLst>
            </p:cNvPr>
            <p:cNvSpPr>
              <a:spLocks noChangeArrowheads="1"/>
            </p:cNvSpPr>
            <p:nvPr/>
          </p:nvSpPr>
          <p:spPr bwMode="auto">
            <a:xfrm>
              <a:off x="7126288" y="3563938"/>
              <a:ext cx="1570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50244" name="Rectangle 47">
              <a:extLst>
                <a:ext uri="{FF2B5EF4-FFF2-40B4-BE49-F238E27FC236}">
                  <a16:creationId xmlns:a16="http://schemas.microsoft.com/office/drawing/2014/main" id="{BA59ACE5-609B-9C4D-BEEC-6B964813C2DB}"/>
                </a:ext>
              </a:extLst>
            </p:cNvPr>
            <p:cNvSpPr>
              <a:spLocks noChangeArrowheads="1"/>
            </p:cNvSpPr>
            <p:nvPr/>
          </p:nvSpPr>
          <p:spPr bwMode="auto">
            <a:xfrm>
              <a:off x="7516813" y="3563938"/>
              <a:ext cx="1570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50245" name="Freeform 99">
              <a:extLst>
                <a:ext uri="{FF2B5EF4-FFF2-40B4-BE49-F238E27FC236}">
                  <a16:creationId xmlns:a16="http://schemas.microsoft.com/office/drawing/2014/main" id="{BE0677FD-165A-A045-BE45-26C2554864C5}"/>
                </a:ext>
              </a:extLst>
            </p:cNvPr>
            <p:cNvSpPr>
              <a:spLocks/>
            </p:cNvSpPr>
            <p:nvPr/>
          </p:nvSpPr>
          <p:spPr bwMode="auto">
            <a:xfrm>
              <a:off x="5316538" y="3644900"/>
              <a:ext cx="42862" cy="41275"/>
            </a:xfrm>
            <a:custGeom>
              <a:avLst/>
              <a:gdLst>
                <a:gd name="T0" fmla="*/ 2147483646 w 53"/>
                <a:gd name="T1" fmla="*/ 0 h 53"/>
                <a:gd name="T2" fmla="*/ 2147483646 w 53"/>
                <a:gd name="T3" fmla="*/ 0 h 53"/>
                <a:gd name="T4" fmla="*/ 2147483646 w 53"/>
                <a:gd name="T5" fmla="*/ 2147483646 h 53"/>
                <a:gd name="T6" fmla="*/ 2147483646 w 53"/>
                <a:gd name="T7" fmla="*/ 2147483646 h 53"/>
                <a:gd name="T8" fmla="*/ 2147483646 w 53"/>
                <a:gd name="T9" fmla="*/ 2147483646 h 53"/>
                <a:gd name="T10" fmla="*/ 2147483646 w 53"/>
                <a:gd name="T11" fmla="*/ 2147483646 h 53"/>
                <a:gd name="T12" fmla="*/ 2147483646 w 53"/>
                <a:gd name="T13" fmla="*/ 2147483646 h 53"/>
                <a:gd name="T14" fmla="*/ 2147483646 w 53"/>
                <a:gd name="T15" fmla="*/ 2147483646 h 53"/>
                <a:gd name="T16" fmla="*/ 2147483646 w 53"/>
                <a:gd name="T17" fmla="*/ 2147483646 h 53"/>
                <a:gd name="T18" fmla="*/ 2147483646 w 53"/>
                <a:gd name="T19" fmla="*/ 2147483646 h 53"/>
                <a:gd name="T20" fmla="*/ 2147483646 w 53"/>
                <a:gd name="T21" fmla="*/ 2147483646 h 53"/>
                <a:gd name="T22" fmla="*/ 2147483646 w 53"/>
                <a:gd name="T23" fmla="*/ 2147483646 h 53"/>
                <a:gd name="T24" fmla="*/ 2147483646 w 53"/>
                <a:gd name="T25" fmla="*/ 2147483646 h 53"/>
                <a:gd name="T26" fmla="*/ 2147483646 w 53"/>
                <a:gd name="T27" fmla="*/ 2147483646 h 53"/>
                <a:gd name="T28" fmla="*/ 2147483646 w 53"/>
                <a:gd name="T29" fmla="*/ 2147483646 h 53"/>
                <a:gd name="T30" fmla="*/ 2147483646 w 53"/>
                <a:gd name="T31" fmla="*/ 2147483646 h 53"/>
                <a:gd name="T32" fmla="*/ 2147483646 w 53"/>
                <a:gd name="T33" fmla="*/ 2147483646 h 53"/>
                <a:gd name="T34" fmla="*/ 2147483646 w 53"/>
                <a:gd name="T35" fmla="*/ 2147483646 h 53"/>
                <a:gd name="T36" fmla="*/ 2147483646 w 53"/>
                <a:gd name="T37" fmla="*/ 2147483646 h 53"/>
                <a:gd name="T38" fmla="*/ 2147483646 w 53"/>
                <a:gd name="T39" fmla="*/ 2147483646 h 53"/>
                <a:gd name="T40" fmla="*/ 2147483646 w 53"/>
                <a:gd name="T41" fmla="*/ 2147483646 h 53"/>
                <a:gd name="T42" fmla="*/ 2147483646 w 53"/>
                <a:gd name="T43" fmla="*/ 2147483646 h 53"/>
                <a:gd name="T44" fmla="*/ 2147483646 w 53"/>
                <a:gd name="T45" fmla="*/ 2147483646 h 53"/>
                <a:gd name="T46" fmla="*/ 2147483646 w 53"/>
                <a:gd name="T47" fmla="*/ 2147483646 h 53"/>
                <a:gd name="T48" fmla="*/ 2147483646 w 53"/>
                <a:gd name="T49" fmla="*/ 2147483646 h 53"/>
                <a:gd name="T50" fmla="*/ 2147483646 w 53"/>
                <a:gd name="T51" fmla="*/ 2147483646 h 53"/>
                <a:gd name="T52" fmla="*/ 2147483646 w 53"/>
                <a:gd name="T53" fmla="*/ 2147483646 h 53"/>
                <a:gd name="T54" fmla="*/ 2147483646 w 53"/>
                <a:gd name="T55" fmla="*/ 2147483646 h 53"/>
                <a:gd name="T56" fmla="*/ 2147483646 w 53"/>
                <a:gd name="T57" fmla="*/ 2147483646 h 53"/>
                <a:gd name="T58" fmla="*/ 2147483646 w 53"/>
                <a:gd name="T59" fmla="*/ 2147483646 h 53"/>
                <a:gd name="T60" fmla="*/ 2147483646 w 53"/>
                <a:gd name="T61" fmla="*/ 2147483646 h 53"/>
                <a:gd name="T62" fmla="*/ 2147483646 w 53"/>
                <a:gd name="T63" fmla="*/ 2147483646 h 53"/>
                <a:gd name="T64" fmla="*/ 2147483646 w 53"/>
                <a:gd name="T65" fmla="*/ 2147483646 h 53"/>
                <a:gd name="T66" fmla="*/ 2147483646 w 53"/>
                <a:gd name="T67" fmla="*/ 2147483646 h 53"/>
                <a:gd name="T68" fmla="*/ 2147483646 w 53"/>
                <a:gd name="T69" fmla="*/ 2147483646 h 53"/>
                <a:gd name="T70" fmla="*/ 2147483646 w 53"/>
                <a:gd name="T71" fmla="*/ 2147483646 h 53"/>
                <a:gd name="T72" fmla="*/ 2147483646 w 53"/>
                <a:gd name="T73" fmla="*/ 2147483646 h 53"/>
                <a:gd name="T74" fmla="*/ 2147483646 w 53"/>
                <a:gd name="T75" fmla="*/ 2147483646 h 53"/>
                <a:gd name="T76" fmla="*/ 2147483646 w 53"/>
                <a:gd name="T77" fmla="*/ 2147483646 h 53"/>
                <a:gd name="T78" fmla="*/ 2147483646 w 53"/>
                <a:gd name="T79" fmla="*/ 2147483646 h 53"/>
                <a:gd name="T80" fmla="*/ 2147483646 w 53"/>
                <a:gd name="T81" fmla="*/ 2147483646 h 53"/>
                <a:gd name="T82" fmla="*/ 2147483646 w 53"/>
                <a:gd name="T83" fmla="*/ 2147483646 h 53"/>
                <a:gd name="T84" fmla="*/ 2147483646 w 53"/>
                <a:gd name="T85" fmla="*/ 0 h 53"/>
                <a:gd name="T86" fmla="*/ 2147483646 w 53"/>
                <a:gd name="T87" fmla="*/ 0 h 53"/>
                <a:gd name="T88" fmla="*/ 2147483646 w 53"/>
                <a:gd name="T89" fmla="*/ 2147483646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 h="53">
                  <a:moveTo>
                    <a:pt x="27" y="27"/>
                  </a:moveTo>
                  <a:lnTo>
                    <a:pt x="27" y="0"/>
                  </a:lnTo>
                  <a:lnTo>
                    <a:pt x="25" y="0"/>
                  </a:lnTo>
                  <a:lnTo>
                    <a:pt x="24" y="0"/>
                  </a:lnTo>
                  <a:lnTo>
                    <a:pt x="23" y="0"/>
                  </a:lnTo>
                  <a:lnTo>
                    <a:pt x="21" y="0"/>
                  </a:lnTo>
                  <a:lnTo>
                    <a:pt x="20" y="0"/>
                  </a:lnTo>
                  <a:lnTo>
                    <a:pt x="20" y="1"/>
                  </a:lnTo>
                  <a:lnTo>
                    <a:pt x="19" y="1"/>
                  </a:lnTo>
                  <a:lnTo>
                    <a:pt x="17" y="1"/>
                  </a:lnTo>
                  <a:lnTo>
                    <a:pt x="16" y="3"/>
                  </a:lnTo>
                  <a:lnTo>
                    <a:pt x="15" y="3"/>
                  </a:lnTo>
                  <a:lnTo>
                    <a:pt x="13" y="4"/>
                  </a:lnTo>
                  <a:lnTo>
                    <a:pt x="12" y="4"/>
                  </a:lnTo>
                  <a:lnTo>
                    <a:pt x="12" y="5"/>
                  </a:lnTo>
                  <a:lnTo>
                    <a:pt x="11" y="5"/>
                  </a:lnTo>
                  <a:lnTo>
                    <a:pt x="9" y="7"/>
                  </a:lnTo>
                  <a:lnTo>
                    <a:pt x="8" y="8"/>
                  </a:lnTo>
                  <a:lnTo>
                    <a:pt x="7" y="9"/>
                  </a:lnTo>
                  <a:lnTo>
                    <a:pt x="5" y="11"/>
                  </a:lnTo>
                  <a:lnTo>
                    <a:pt x="5" y="12"/>
                  </a:lnTo>
                  <a:lnTo>
                    <a:pt x="4" y="12"/>
                  </a:lnTo>
                  <a:lnTo>
                    <a:pt x="4" y="13"/>
                  </a:lnTo>
                  <a:lnTo>
                    <a:pt x="3" y="15"/>
                  </a:lnTo>
                  <a:lnTo>
                    <a:pt x="3" y="16"/>
                  </a:lnTo>
                  <a:lnTo>
                    <a:pt x="3" y="17"/>
                  </a:lnTo>
                  <a:lnTo>
                    <a:pt x="1" y="19"/>
                  </a:lnTo>
                  <a:lnTo>
                    <a:pt x="1" y="20"/>
                  </a:lnTo>
                  <a:lnTo>
                    <a:pt x="1" y="21"/>
                  </a:lnTo>
                  <a:lnTo>
                    <a:pt x="1" y="23"/>
                  </a:lnTo>
                  <a:lnTo>
                    <a:pt x="1" y="24"/>
                  </a:lnTo>
                  <a:lnTo>
                    <a:pt x="1" y="25"/>
                  </a:lnTo>
                  <a:lnTo>
                    <a:pt x="0" y="27"/>
                  </a:lnTo>
                  <a:lnTo>
                    <a:pt x="1" y="28"/>
                  </a:lnTo>
                  <a:lnTo>
                    <a:pt x="1" y="29"/>
                  </a:lnTo>
                  <a:lnTo>
                    <a:pt x="1" y="31"/>
                  </a:lnTo>
                  <a:lnTo>
                    <a:pt x="1" y="32"/>
                  </a:lnTo>
                  <a:lnTo>
                    <a:pt x="1" y="33"/>
                  </a:lnTo>
                  <a:lnTo>
                    <a:pt x="1" y="34"/>
                  </a:lnTo>
                  <a:lnTo>
                    <a:pt x="3" y="36"/>
                  </a:lnTo>
                  <a:lnTo>
                    <a:pt x="3" y="37"/>
                  </a:lnTo>
                  <a:lnTo>
                    <a:pt x="3" y="38"/>
                  </a:lnTo>
                  <a:lnTo>
                    <a:pt x="4" y="38"/>
                  </a:lnTo>
                  <a:lnTo>
                    <a:pt x="4" y="40"/>
                  </a:lnTo>
                  <a:lnTo>
                    <a:pt x="5" y="41"/>
                  </a:lnTo>
                  <a:lnTo>
                    <a:pt x="5" y="42"/>
                  </a:lnTo>
                  <a:lnTo>
                    <a:pt x="7" y="44"/>
                  </a:lnTo>
                  <a:lnTo>
                    <a:pt x="8" y="44"/>
                  </a:lnTo>
                  <a:lnTo>
                    <a:pt x="8" y="45"/>
                  </a:lnTo>
                  <a:lnTo>
                    <a:pt x="9" y="46"/>
                  </a:lnTo>
                  <a:lnTo>
                    <a:pt x="11" y="46"/>
                  </a:lnTo>
                  <a:lnTo>
                    <a:pt x="12" y="48"/>
                  </a:lnTo>
                  <a:lnTo>
                    <a:pt x="13" y="49"/>
                  </a:lnTo>
                  <a:lnTo>
                    <a:pt x="15" y="49"/>
                  </a:lnTo>
                  <a:lnTo>
                    <a:pt x="16" y="50"/>
                  </a:lnTo>
                  <a:lnTo>
                    <a:pt x="17" y="50"/>
                  </a:lnTo>
                  <a:lnTo>
                    <a:pt x="19" y="52"/>
                  </a:lnTo>
                  <a:lnTo>
                    <a:pt x="20" y="52"/>
                  </a:lnTo>
                  <a:lnTo>
                    <a:pt x="21" y="52"/>
                  </a:lnTo>
                  <a:lnTo>
                    <a:pt x="23" y="53"/>
                  </a:lnTo>
                  <a:lnTo>
                    <a:pt x="24" y="53"/>
                  </a:lnTo>
                  <a:lnTo>
                    <a:pt x="25" y="53"/>
                  </a:lnTo>
                  <a:lnTo>
                    <a:pt x="27" y="53"/>
                  </a:lnTo>
                  <a:lnTo>
                    <a:pt x="29" y="53"/>
                  </a:lnTo>
                  <a:lnTo>
                    <a:pt x="31" y="53"/>
                  </a:lnTo>
                  <a:lnTo>
                    <a:pt x="32" y="53"/>
                  </a:lnTo>
                  <a:lnTo>
                    <a:pt x="33" y="52"/>
                  </a:lnTo>
                  <a:lnTo>
                    <a:pt x="34" y="52"/>
                  </a:lnTo>
                  <a:lnTo>
                    <a:pt x="36" y="52"/>
                  </a:lnTo>
                  <a:lnTo>
                    <a:pt x="37" y="50"/>
                  </a:lnTo>
                  <a:lnTo>
                    <a:pt x="38" y="50"/>
                  </a:lnTo>
                  <a:lnTo>
                    <a:pt x="40" y="49"/>
                  </a:lnTo>
                  <a:lnTo>
                    <a:pt x="41" y="49"/>
                  </a:lnTo>
                  <a:lnTo>
                    <a:pt x="42" y="48"/>
                  </a:lnTo>
                  <a:lnTo>
                    <a:pt x="44" y="46"/>
                  </a:lnTo>
                  <a:lnTo>
                    <a:pt x="45" y="46"/>
                  </a:lnTo>
                  <a:lnTo>
                    <a:pt x="46" y="45"/>
                  </a:lnTo>
                  <a:lnTo>
                    <a:pt x="46" y="44"/>
                  </a:lnTo>
                  <a:lnTo>
                    <a:pt x="48" y="44"/>
                  </a:lnTo>
                  <a:lnTo>
                    <a:pt x="49" y="42"/>
                  </a:lnTo>
                  <a:lnTo>
                    <a:pt x="49" y="41"/>
                  </a:lnTo>
                  <a:lnTo>
                    <a:pt x="50" y="40"/>
                  </a:lnTo>
                  <a:lnTo>
                    <a:pt x="50" y="38"/>
                  </a:lnTo>
                  <a:lnTo>
                    <a:pt x="52" y="38"/>
                  </a:lnTo>
                  <a:lnTo>
                    <a:pt x="52" y="37"/>
                  </a:lnTo>
                  <a:lnTo>
                    <a:pt x="52" y="36"/>
                  </a:lnTo>
                  <a:lnTo>
                    <a:pt x="53" y="34"/>
                  </a:lnTo>
                  <a:lnTo>
                    <a:pt x="53" y="33"/>
                  </a:lnTo>
                  <a:lnTo>
                    <a:pt x="53" y="32"/>
                  </a:lnTo>
                  <a:lnTo>
                    <a:pt x="53" y="31"/>
                  </a:lnTo>
                  <a:lnTo>
                    <a:pt x="53" y="29"/>
                  </a:lnTo>
                  <a:lnTo>
                    <a:pt x="53" y="28"/>
                  </a:lnTo>
                  <a:lnTo>
                    <a:pt x="53" y="27"/>
                  </a:lnTo>
                  <a:lnTo>
                    <a:pt x="53" y="25"/>
                  </a:lnTo>
                  <a:lnTo>
                    <a:pt x="53" y="24"/>
                  </a:lnTo>
                  <a:lnTo>
                    <a:pt x="53" y="23"/>
                  </a:lnTo>
                  <a:lnTo>
                    <a:pt x="53" y="21"/>
                  </a:lnTo>
                  <a:lnTo>
                    <a:pt x="53" y="20"/>
                  </a:lnTo>
                  <a:lnTo>
                    <a:pt x="53" y="19"/>
                  </a:lnTo>
                  <a:lnTo>
                    <a:pt x="52" y="17"/>
                  </a:lnTo>
                  <a:lnTo>
                    <a:pt x="52" y="16"/>
                  </a:lnTo>
                  <a:lnTo>
                    <a:pt x="52" y="15"/>
                  </a:lnTo>
                  <a:lnTo>
                    <a:pt x="50" y="13"/>
                  </a:lnTo>
                  <a:lnTo>
                    <a:pt x="50" y="12"/>
                  </a:lnTo>
                  <a:lnTo>
                    <a:pt x="49" y="12"/>
                  </a:lnTo>
                  <a:lnTo>
                    <a:pt x="49" y="11"/>
                  </a:lnTo>
                  <a:lnTo>
                    <a:pt x="48" y="9"/>
                  </a:lnTo>
                  <a:lnTo>
                    <a:pt x="46" y="8"/>
                  </a:lnTo>
                  <a:lnTo>
                    <a:pt x="45" y="7"/>
                  </a:lnTo>
                  <a:lnTo>
                    <a:pt x="44" y="5"/>
                  </a:lnTo>
                  <a:lnTo>
                    <a:pt x="42" y="5"/>
                  </a:lnTo>
                  <a:lnTo>
                    <a:pt x="42" y="4"/>
                  </a:lnTo>
                  <a:lnTo>
                    <a:pt x="41" y="4"/>
                  </a:lnTo>
                  <a:lnTo>
                    <a:pt x="40" y="3"/>
                  </a:lnTo>
                  <a:lnTo>
                    <a:pt x="38" y="3"/>
                  </a:lnTo>
                  <a:lnTo>
                    <a:pt x="37" y="1"/>
                  </a:lnTo>
                  <a:lnTo>
                    <a:pt x="36" y="1"/>
                  </a:lnTo>
                  <a:lnTo>
                    <a:pt x="34" y="1"/>
                  </a:lnTo>
                  <a:lnTo>
                    <a:pt x="33" y="0"/>
                  </a:lnTo>
                  <a:lnTo>
                    <a:pt x="32" y="0"/>
                  </a:lnTo>
                  <a:lnTo>
                    <a:pt x="31" y="0"/>
                  </a:lnTo>
                  <a:lnTo>
                    <a:pt x="29" y="0"/>
                  </a:lnTo>
                  <a:lnTo>
                    <a:pt x="27" y="0"/>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46" name="Freeform 100">
              <a:extLst>
                <a:ext uri="{FF2B5EF4-FFF2-40B4-BE49-F238E27FC236}">
                  <a16:creationId xmlns:a16="http://schemas.microsoft.com/office/drawing/2014/main" id="{DAA65957-F271-4246-AAD2-1B881490BAAB}"/>
                </a:ext>
              </a:extLst>
            </p:cNvPr>
            <p:cNvSpPr>
              <a:spLocks/>
            </p:cNvSpPr>
            <p:nvPr/>
          </p:nvSpPr>
          <p:spPr bwMode="auto">
            <a:xfrm>
              <a:off x="5329238" y="3635375"/>
              <a:ext cx="34925" cy="33338"/>
            </a:xfrm>
            <a:custGeom>
              <a:avLst/>
              <a:gdLst>
                <a:gd name="T0" fmla="*/ 2147483646 w 44"/>
                <a:gd name="T1" fmla="*/ 0 h 43"/>
                <a:gd name="T2" fmla="*/ 2147483646 w 44"/>
                <a:gd name="T3" fmla="*/ 0 h 43"/>
                <a:gd name="T4" fmla="*/ 2147483646 w 44"/>
                <a:gd name="T5" fmla="*/ 2147483646 h 43"/>
                <a:gd name="T6" fmla="*/ 2147483646 w 44"/>
                <a:gd name="T7" fmla="*/ 2147483646 h 43"/>
                <a:gd name="T8" fmla="*/ 2147483646 w 44"/>
                <a:gd name="T9" fmla="*/ 2147483646 h 43"/>
                <a:gd name="T10" fmla="*/ 2147483646 w 44"/>
                <a:gd name="T11" fmla="*/ 2147483646 h 43"/>
                <a:gd name="T12" fmla="*/ 2147483646 w 44"/>
                <a:gd name="T13" fmla="*/ 2147483646 h 43"/>
                <a:gd name="T14" fmla="*/ 2147483646 w 44"/>
                <a:gd name="T15" fmla="*/ 2147483646 h 43"/>
                <a:gd name="T16" fmla="*/ 2147483646 w 44"/>
                <a:gd name="T17" fmla="*/ 2147483646 h 43"/>
                <a:gd name="T18" fmla="*/ 0 w 44"/>
                <a:gd name="T19" fmla="*/ 2147483646 h 43"/>
                <a:gd name="T20" fmla="*/ 0 w 44"/>
                <a:gd name="T21" fmla="*/ 2147483646 h 43"/>
                <a:gd name="T22" fmla="*/ 0 w 44"/>
                <a:gd name="T23" fmla="*/ 2147483646 h 43"/>
                <a:gd name="T24" fmla="*/ 2147483646 w 44"/>
                <a:gd name="T25" fmla="*/ 2147483646 h 43"/>
                <a:gd name="T26" fmla="*/ 2147483646 w 44"/>
                <a:gd name="T27" fmla="*/ 2147483646 h 43"/>
                <a:gd name="T28" fmla="*/ 2147483646 w 44"/>
                <a:gd name="T29" fmla="*/ 2147483646 h 43"/>
                <a:gd name="T30" fmla="*/ 2147483646 w 44"/>
                <a:gd name="T31" fmla="*/ 2147483646 h 43"/>
                <a:gd name="T32" fmla="*/ 2147483646 w 44"/>
                <a:gd name="T33" fmla="*/ 2147483646 h 43"/>
                <a:gd name="T34" fmla="*/ 2147483646 w 44"/>
                <a:gd name="T35" fmla="*/ 2147483646 h 43"/>
                <a:gd name="T36" fmla="*/ 2147483646 w 44"/>
                <a:gd name="T37" fmla="*/ 2147483646 h 43"/>
                <a:gd name="T38" fmla="*/ 2147483646 w 44"/>
                <a:gd name="T39" fmla="*/ 2147483646 h 43"/>
                <a:gd name="T40" fmla="*/ 2147483646 w 44"/>
                <a:gd name="T41" fmla="*/ 2147483646 h 43"/>
                <a:gd name="T42" fmla="*/ 2147483646 w 44"/>
                <a:gd name="T43" fmla="*/ 2147483646 h 43"/>
                <a:gd name="T44" fmla="*/ 2147483646 w 44"/>
                <a:gd name="T45" fmla="*/ 2147483646 h 43"/>
                <a:gd name="T46" fmla="*/ 2147483646 w 44"/>
                <a:gd name="T47" fmla="*/ 2147483646 h 43"/>
                <a:gd name="T48" fmla="*/ 2147483646 w 44"/>
                <a:gd name="T49" fmla="*/ 2147483646 h 43"/>
                <a:gd name="T50" fmla="*/ 2147483646 w 44"/>
                <a:gd name="T51" fmla="*/ 2147483646 h 43"/>
                <a:gd name="T52" fmla="*/ 2147483646 w 44"/>
                <a:gd name="T53" fmla="*/ 2147483646 h 43"/>
                <a:gd name="T54" fmla="*/ 2147483646 w 44"/>
                <a:gd name="T55" fmla="*/ 2147483646 h 43"/>
                <a:gd name="T56" fmla="*/ 2147483646 w 44"/>
                <a:gd name="T57" fmla="*/ 2147483646 h 43"/>
                <a:gd name="T58" fmla="*/ 2147483646 w 44"/>
                <a:gd name="T59" fmla="*/ 2147483646 h 43"/>
                <a:gd name="T60" fmla="*/ 2147483646 w 44"/>
                <a:gd name="T61" fmla="*/ 2147483646 h 43"/>
                <a:gd name="T62" fmla="*/ 2147483646 w 44"/>
                <a:gd name="T63" fmla="*/ 2147483646 h 43"/>
                <a:gd name="T64" fmla="*/ 2147483646 w 44"/>
                <a:gd name="T65" fmla="*/ 2147483646 h 43"/>
                <a:gd name="T66" fmla="*/ 2147483646 w 44"/>
                <a:gd name="T67" fmla="*/ 2147483646 h 43"/>
                <a:gd name="T68" fmla="*/ 2147483646 w 44"/>
                <a:gd name="T69" fmla="*/ 2147483646 h 43"/>
                <a:gd name="T70" fmla="*/ 2147483646 w 44"/>
                <a:gd name="T71" fmla="*/ 2147483646 h 43"/>
                <a:gd name="T72" fmla="*/ 2147483646 w 44"/>
                <a:gd name="T73" fmla="*/ 2147483646 h 43"/>
                <a:gd name="T74" fmla="*/ 2147483646 w 44"/>
                <a:gd name="T75" fmla="*/ 2147483646 h 43"/>
                <a:gd name="T76" fmla="*/ 2147483646 w 44"/>
                <a:gd name="T77" fmla="*/ 2147483646 h 43"/>
                <a:gd name="T78" fmla="*/ 2147483646 w 44"/>
                <a:gd name="T79" fmla="*/ 2147483646 h 43"/>
                <a:gd name="T80" fmla="*/ 2147483646 w 44"/>
                <a:gd name="T81" fmla="*/ 2147483646 h 43"/>
                <a:gd name="T82" fmla="*/ 2147483646 w 44"/>
                <a:gd name="T83" fmla="*/ 0 h 43"/>
                <a:gd name="T84" fmla="*/ 2147483646 w 44"/>
                <a:gd name="T85" fmla="*/ 0 h 43"/>
                <a:gd name="T86" fmla="*/ 2147483646 w 44"/>
                <a:gd name="T87" fmla="*/ 0 h 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 h="43">
                  <a:moveTo>
                    <a:pt x="22" y="0"/>
                  </a:moveTo>
                  <a:lnTo>
                    <a:pt x="21" y="0"/>
                  </a:lnTo>
                  <a:lnTo>
                    <a:pt x="20" y="0"/>
                  </a:lnTo>
                  <a:lnTo>
                    <a:pt x="18" y="0"/>
                  </a:lnTo>
                  <a:lnTo>
                    <a:pt x="17" y="0"/>
                  </a:lnTo>
                  <a:lnTo>
                    <a:pt x="16" y="0"/>
                  </a:lnTo>
                  <a:lnTo>
                    <a:pt x="15" y="2"/>
                  </a:lnTo>
                  <a:lnTo>
                    <a:pt x="13" y="2"/>
                  </a:lnTo>
                  <a:lnTo>
                    <a:pt x="12" y="3"/>
                  </a:lnTo>
                  <a:lnTo>
                    <a:pt x="11" y="3"/>
                  </a:lnTo>
                  <a:lnTo>
                    <a:pt x="9" y="4"/>
                  </a:lnTo>
                  <a:lnTo>
                    <a:pt x="8" y="4"/>
                  </a:lnTo>
                  <a:lnTo>
                    <a:pt x="8" y="6"/>
                  </a:lnTo>
                  <a:lnTo>
                    <a:pt x="7" y="6"/>
                  </a:lnTo>
                  <a:lnTo>
                    <a:pt x="7" y="7"/>
                  </a:lnTo>
                  <a:lnTo>
                    <a:pt x="5" y="8"/>
                  </a:lnTo>
                  <a:lnTo>
                    <a:pt x="4" y="10"/>
                  </a:lnTo>
                  <a:lnTo>
                    <a:pt x="4" y="11"/>
                  </a:lnTo>
                  <a:lnTo>
                    <a:pt x="3" y="11"/>
                  </a:lnTo>
                  <a:lnTo>
                    <a:pt x="3" y="12"/>
                  </a:lnTo>
                  <a:lnTo>
                    <a:pt x="3" y="14"/>
                  </a:lnTo>
                  <a:lnTo>
                    <a:pt x="1" y="14"/>
                  </a:lnTo>
                  <a:lnTo>
                    <a:pt x="1" y="15"/>
                  </a:lnTo>
                  <a:lnTo>
                    <a:pt x="1" y="16"/>
                  </a:lnTo>
                  <a:lnTo>
                    <a:pt x="1" y="18"/>
                  </a:lnTo>
                  <a:lnTo>
                    <a:pt x="0" y="19"/>
                  </a:lnTo>
                  <a:lnTo>
                    <a:pt x="0" y="20"/>
                  </a:lnTo>
                  <a:lnTo>
                    <a:pt x="0" y="22"/>
                  </a:lnTo>
                  <a:lnTo>
                    <a:pt x="0" y="23"/>
                  </a:lnTo>
                  <a:lnTo>
                    <a:pt x="0" y="24"/>
                  </a:lnTo>
                  <a:lnTo>
                    <a:pt x="0" y="26"/>
                  </a:lnTo>
                  <a:lnTo>
                    <a:pt x="1" y="26"/>
                  </a:lnTo>
                  <a:lnTo>
                    <a:pt x="1" y="27"/>
                  </a:lnTo>
                  <a:lnTo>
                    <a:pt x="1" y="28"/>
                  </a:lnTo>
                  <a:lnTo>
                    <a:pt x="1" y="30"/>
                  </a:lnTo>
                  <a:lnTo>
                    <a:pt x="3" y="30"/>
                  </a:lnTo>
                  <a:lnTo>
                    <a:pt x="3" y="31"/>
                  </a:lnTo>
                  <a:lnTo>
                    <a:pt x="3" y="32"/>
                  </a:lnTo>
                  <a:lnTo>
                    <a:pt x="4" y="34"/>
                  </a:lnTo>
                  <a:lnTo>
                    <a:pt x="5" y="35"/>
                  </a:lnTo>
                  <a:lnTo>
                    <a:pt x="7" y="36"/>
                  </a:lnTo>
                  <a:lnTo>
                    <a:pt x="7" y="38"/>
                  </a:lnTo>
                  <a:lnTo>
                    <a:pt x="8" y="38"/>
                  </a:lnTo>
                  <a:lnTo>
                    <a:pt x="8" y="39"/>
                  </a:lnTo>
                  <a:lnTo>
                    <a:pt x="9" y="39"/>
                  </a:lnTo>
                  <a:lnTo>
                    <a:pt x="11" y="40"/>
                  </a:lnTo>
                  <a:lnTo>
                    <a:pt x="12" y="40"/>
                  </a:lnTo>
                  <a:lnTo>
                    <a:pt x="13" y="42"/>
                  </a:lnTo>
                  <a:lnTo>
                    <a:pt x="15" y="42"/>
                  </a:lnTo>
                  <a:lnTo>
                    <a:pt x="16" y="43"/>
                  </a:lnTo>
                  <a:lnTo>
                    <a:pt x="17" y="43"/>
                  </a:lnTo>
                  <a:lnTo>
                    <a:pt x="18" y="43"/>
                  </a:lnTo>
                  <a:lnTo>
                    <a:pt x="20" y="43"/>
                  </a:lnTo>
                  <a:lnTo>
                    <a:pt x="21" y="43"/>
                  </a:lnTo>
                  <a:lnTo>
                    <a:pt x="22" y="43"/>
                  </a:lnTo>
                  <a:lnTo>
                    <a:pt x="24" y="43"/>
                  </a:lnTo>
                  <a:lnTo>
                    <a:pt x="25" y="43"/>
                  </a:lnTo>
                  <a:lnTo>
                    <a:pt x="26" y="43"/>
                  </a:lnTo>
                  <a:lnTo>
                    <a:pt x="28" y="43"/>
                  </a:lnTo>
                  <a:lnTo>
                    <a:pt x="29" y="43"/>
                  </a:lnTo>
                  <a:lnTo>
                    <a:pt x="29" y="42"/>
                  </a:lnTo>
                  <a:lnTo>
                    <a:pt x="30" y="42"/>
                  </a:lnTo>
                  <a:lnTo>
                    <a:pt x="32" y="42"/>
                  </a:lnTo>
                  <a:lnTo>
                    <a:pt x="33" y="40"/>
                  </a:lnTo>
                  <a:lnTo>
                    <a:pt x="34" y="40"/>
                  </a:lnTo>
                  <a:lnTo>
                    <a:pt x="34" y="39"/>
                  </a:lnTo>
                  <a:lnTo>
                    <a:pt x="36" y="39"/>
                  </a:lnTo>
                  <a:lnTo>
                    <a:pt x="37" y="38"/>
                  </a:lnTo>
                  <a:lnTo>
                    <a:pt x="38" y="36"/>
                  </a:lnTo>
                  <a:lnTo>
                    <a:pt x="38" y="35"/>
                  </a:lnTo>
                  <a:lnTo>
                    <a:pt x="40" y="35"/>
                  </a:lnTo>
                  <a:lnTo>
                    <a:pt x="40" y="34"/>
                  </a:lnTo>
                  <a:lnTo>
                    <a:pt x="41" y="34"/>
                  </a:lnTo>
                  <a:lnTo>
                    <a:pt x="41" y="32"/>
                  </a:lnTo>
                  <a:lnTo>
                    <a:pt x="41" y="31"/>
                  </a:lnTo>
                  <a:lnTo>
                    <a:pt x="42" y="30"/>
                  </a:lnTo>
                  <a:lnTo>
                    <a:pt x="42" y="28"/>
                  </a:lnTo>
                  <a:lnTo>
                    <a:pt x="44" y="27"/>
                  </a:lnTo>
                  <a:lnTo>
                    <a:pt x="44" y="26"/>
                  </a:lnTo>
                  <a:lnTo>
                    <a:pt x="44" y="24"/>
                  </a:lnTo>
                  <a:lnTo>
                    <a:pt x="44" y="23"/>
                  </a:lnTo>
                  <a:lnTo>
                    <a:pt x="44" y="22"/>
                  </a:lnTo>
                  <a:lnTo>
                    <a:pt x="44" y="20"/>
                  </a:lnTo>
                  <a:lnTo>
                    <a:pt x="44" y="19"/>
                  </a:lnTo>
                  <a:lnTo>
                    <a:pt x="44" y="18"/>
                  </a:lnTo>
                  <a:lnTo>
                    <a:pt x="44" y="16"/>
                  </a:lnTo>
                  <a:lnTo>
                    <a:pt x="42" y="15"/>
                  </a:lnTo>
                  <a:lnTo>
                    <a:pt x="42" y="14"/>
                  </a:lnTo>
                  <a:lnTo>
                    <a:pt x="41" y="12"/>
                  </a:lnTo>
                  <a:lnTo>
                    <a:pt x="41" y="11"/>
                  </a:lnTo>
                  <a:lnTo>
                    <a:pt x="40" y="10"/>
                  </a:lnTo>
                  <a:lnTo>
                    <a:pt x="40" y="8"/>
                  </a:lnTo>
                  <a:lnTo>
                    <a:pt x="38" y="8"/>
                  </a:lnTo>
                  <a:lnTo>
                    <a:pt x="38" y="7"/>
                  </a:lnTo>
                  <a:lnTo>
                    <a:pt x="37" y="6"/>
                  </a:lnTo>
                  <a:lnTo>
                    <a:pt x="36" y="4"/>
                  </a:lnTo>
                  <a:lnTo>
                    <a:pt x="34" y="4"/>
                  </a:lnTo>
                  <a:lnTo>
                    <a:pt x="34" y="3"/>
                  </a:lnTo>
                  <a:lnTo>
                    <a:pt x="33" y="3"/>
                  </a:lnTo>
                  <a:lnTo>
                    <a:pt x="32" y="2"/>
                  </a:lnTo>
                  <a:lnTo>
                    <a:pt x="30" y="2"/>
                  </a:lnTo>
                  <a:lnTo>
                    <a:pt x="29" y="2"/>
                  </a:lnTo>
                  <a:lnTo>
                    <a:pt x="29" y="0"/>
                  </a:lnTo>
                  <a:lnTo>
                    <a:pt x="28" y="0"/>
                  </a:lnTo>
                  <a:lnTo>
                    <a:pt x="26" y="0"/>
                  </a:lnTo>
                  <a:lnTo>
                    <a:pt x="25" y="0"/>
                  </a:lnTo>
                  <a:lnTo>
                    <a:pt x="24" y="0"/>
                  </a:lnTo>
                  <a:lnTo>
                    <a:pt x="22"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47" name="Freeform 101">
              <a:extLst>
                <a:ext uri="{FF2B5EF4-FFF2-40B4-BE49-F238E27FC236}">
                  <a16:creationId xmlns:a16="http://schemas.microsoft.com/office/drawing/2014/main" id="{B6E87104-8B2D-D24F-A269-CE07A8956CB7}"/>
                </a:ext>
              </a:extLst>
            </p:cNvPr>
            <p:cNvSpPr>
              <a:spLocks/>
            </p:cNvSpPr>
            <p:nvPr/>
          </p:nvSpPr>
          <p:spPr bwMode="auto">
            <a:xfrm>
              <a:off x="5316538" y="3811588"/>
              <a:ext cx="42862" cy="42862"/>
            </a:xfrm>
            <a:custGeom>
              <a:avLst/>
              <a:gdLst>
                <a:gd name="T0" fmla="*/ 2147483646 w 53"/>
                <a:gd name="T1" fmla="*/ 0 h 53"/>
                <a:gd name="T2" fmla="*/ 2147483646 w 53"/>
                <a:gd name="T3" fmla="*/ 0 h 53"/>
                <a:gd name="T4" fmla="*/ 2147483646 w 53"/>
                <a:gd name="T5" fmla="*/ 2147483646 h 53"/>
                <a:gd name="T6" fmla="*/ 2147483646 w 53"/>
                <a:gd name="T7" fmla="*/ 2147483646 h 53"/>
                <a:gd name="T8" fmla="*/ 2147483646 w 53"/>
                <a:gd name="T9" fmla="*/ 2147483646 h 53"/>
                <a:gd name="T10" fmla="*/ 2147483646 w 53"/>
                <a:gd name="T11" fmla="*/ 2147483646 h 53"/>
                <a:gd name="T12" fmla="*/ 2147483646 w 53"/>
                <a:gd name="T13" fmla="*/ 2147483646 h 53"/>
                <a:gd name="T14" fmla="*/ 2147483646 w 53"/>
                <a:gd name="T15" fmla="*/ 2147483646 h 53"/>
                <a:gd name="T16" fmla="*/ 2147483646 w 53"/>
                <a:gd name="T17" fmla="*/ 2147483646 h 53"/>
                <a:gd name="T18" fmla="*/ 2147483646 w 53"/>
                <a:gd name="T19" fmla="*/ 2147483646 h 53"/>
                <a:gd name="T20" fmla="*/ 2147483646 w 53"/>
                <a:gd name="T21" fmla="*/ 2147483646 h 53"/>
                <a:gd name="T22" fmla="*/ 2147483646 w 53"/>
                <a:gd name="T23" fmla="*/ 2147483646 h 53"/>
                <a:gd name="T24" fmla="*/ 2147483646 w 53"/>
                <a:gd name="T25" fmla="*/ 2147483646 h 53"/>
                <a:gd name="T26" fmla="*/ 2147483646 w 53"/>
                <a:gd name="T27" fmla="*/ 2147483646 h 53"/>
                <a:gd name="T28" fmla="*/ 2147483646 w 53"/>
                <a:gd name="T29" fmla="*/ 2147483646 h 53"/>
                <a:gd name="T30" fmla="*/ 2147483646 w 53"/>
                <a:gd name="T31" fmla="*/ 2147483646 h 53"/>
                <a:gd name="T32" fmla="*/ 2147483646 w 53"/>
                <a:gd name="T33" fmla="*/ 2147483646 h 53"/>
                <a:gd name="T34" fmla="*/ 2147483646 w 53"/>
                <a:gd name="T35" fmla="*/ 2147483646 h 53"/>
                <a:gd name="T36" fmla="*/ 2147483646 w 53"/>
                <a:gd name="T37" fmla="*/ 2147483646 h 53"/>
                <a:gd name="T38" fmla="*/ 2147483646 w 53"/>
                <a:gd name="T39" fmla="*/ 2147483646 h 53"/>
                <a:gd name="T40" fmla="*/ 2147483646 w 53"/>
                <a:gd name="T41" fmla="*/ 2147483646 h 53"/>
                <a:gd name="T42" fmla="*/ 2147483646 w 53"/>
                <a:gd name="T43" fmla="*/ 2147483646 h 53"/>
                <a:gd name="T44" fmla="*/ 2147483646 w 53"/>
                <a:gd name="T45" fmla="*/ 2147483646 h 53"/>
                <a:gd name="T46" fmla="*/ 2147483646 w 53"/>
                <a:gd name="T47" fmla="*/ 2147483646 h 53"/>
                <a:gd name="T48" fmla="*/ 2147483646 w 53"/>
                <a:gd name="T49" fmla="*/ 2147483646 h 53"/>
                <a:gd name="T50" fmla="*/ 2147483646 w 53"/>
                <a:gd name="T51" fmla="*/ 2147483646 h 53"/>
                <a:gd name="T52" fmla="*/ 2147483646 w 53"/>
                <a:gd name="T53" fmla="*/ 2147483646 h 53"/>
                <a:gd name="T54" fmla="*/ 2147483646 w 53"/>
                <a:gd name="T55" fmla="*/ 2147483646 h 53"/>
                <a:gd name="T56" fmla="*/ 2147483646 w 53"/>
                <a:gd name="T57" fmla="*/ 2147483646 h 53"/>
                <a:gd name="T58" fmla="*/ 2147483646 w 53"/>
                <a:gd name="T59" fmla="*/ 2147483646 h 53"/>
                <a:gd name="T60" fmla="*/ 2147483646 w 53"/>
                <a:gd name="T61" fmla="*/ 2147483646 h 53"/>
                <a:gd name="T62" fmla="*/ 2147483646 w 53"/>
                <a:gd name="T63" fmla="*/ 2147483646 h 53"/>
                <a:gd name="T64" fmla="*/ 2147483646 w 53"/>
                <a:gd name="T65" fmla="*/ 2147483646 h 53"/>
                <a:gd name="T66" fmla="*/ 2147483646 w 53"/>
                <a:gd name="T67" fmla="*/ 2147483646 h 53"/>
                <a:gd name="T68" fmla="*/ 2147483646 w 53"/>
                <a:gd name="T69" fmla="*/ 2147483646 h 53"/>
                <a:gd name="T70" fmla="*/ 2147483646 w 53"/>
                <a:gd name="T71" fmla="*/ 2147483646 h 53"/>
                <a:gd name="T72" fmla="*/ 2147483646 w 53"/>
                <a:gd name="T73" fmla="*/ 2147483646 h 53"/>
                <a:gd name="T74" fmla="*/ 2147483646 w 53"/>
                <a:gd name="T75" fmla="*/ 2147483646 h 53"/>
                <a:gd name="T76" fmla="*/ 2147483646 w 53"/>
                <a:gd name="T77" fmla="*/ 2147483646 h 53"/>
                <a:gd name="T78" fmla="*/ 2147483646 w 53"/>
                <a:gd name="T79" fmla="*/ 2147483646 h 53"/>
                <a:gd name="T80" fmla="*/ 2147483646 w 53"/>
                <a:gd name="T81" fmla="*/ 2147483646 h 53"/>
                <a:gd name="T82" fmla="*/ 2147483646 w 53"/>
                <a:gd name="T83" fmla="*/ 2147483646 h 53"/>
                <a:gd name="T84" fmla="*/ 2147483646 w 53"/>
                <a:gd name="T85" fmla="*/ 0 h 53"/>
                <a:gd name="T86" fmla="*/ 2147483646 w 53"/>
                <a:gd name="T87" fmla="*/ 0 h 53"/>
                <a:gd name="T88" fmla="*/ 2147483646 w 53"/>
                <a:gd name="T89" fmla="*/ 2147483646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 h="53">
                  <a:moveTo>
                    <a:pt x="27" y="26"/>
                  </a:moveTo>
                  <a:lnTo>
                    <a:pt x="27" y="0"/>
                  </a:lnTo>
                  <a:lnTo>
                    <a:pt x="25" y="0"/>
                  </a:lnTo>
                  <a:lnTo>
                    <a:pt x="24" y="0"/>
                  </a:lnTo>
                  <a:lnTo>
                    <a:pt x="23" y="0"/>
                  </a:lnTo>
                  <a:lnTo>
                    <a:pt x="21" y="0"/>
                  </a:lnTo>
                  <a:lnTo>
                    <a:pt x="20" y="0"/>
                  </a:lnTo>
                  <a:lnTo>
                    <a:pt x="20" y="1"/>
                  </a:lnTo>
                  <a:lnTo>
                    <a:pt x="19" y="1"/>
                  </a:lnTo>
                  <a:lnTo>
                    <a:pt x="17" y="1"/>
                  </a:lnTo>
                  <a:lnTo>
                    <a:pt x="16" y="3"/>
                  </a:lnTo>
                  <a:lnTo>
                    <a:pt x="15" y="3"/>
                  </a:lnTo>
                  <a:lnTo>
                    <a:pt x="13" y="4"/>
                  </a:lnTo>
                  <a:lnTo>
                    <a:pt x="12" y="4"/>
                  </a:lnTo>
                  <a:lnTo>
                    <a:pt x="12" y="5"/>
                  </a:lnTo>
                  <a:lnTo>
                    <a:pt x="11" y="5"/>
                  </a:lnTo>
                  <a:lnTo>
                    <a:pt x="9" y="7"/>
                  </a:lnTo>
                  <a:lnTo>
                    <a:pt x="8" y="8"/>
                  </a:lnTo>
                  <a:lnTo>
                    <a:pt x="7" y="9"/>
                  </a:lnTo>
                  <a:lnTo>
                    <a:pt x="5" y="11"/>
                  </a:lnTo>
                  <a:lnTo>
                    <a:pt x="5" y="12"/>
                  </a:lnTo>
                  <a:lnTo>
                    <a:pt x="4" y="12"/>
                  </a:lnTo>
                  <a:lnTo>
                    <a:pt x="4" y="13"/>
                  </a:lnTo>
                  <a:lnTo>
                    <a:pt x="3" y="15"/>
                  </a:lnTo>
                  <a:lnTo>
                    <a:pt x="3" y="16"/>
                  </a:lnTo>
                  <a:lnTo>
                    <a:pt x="3" y="17"/>
                  </a:lnTo>
                  <a:lnTo>
                    <a:pt x="1" y="19"/>
                  </a:lnTo>
                  <a:lnTo>
                    <a:pt x="1" y="20"/>
                  </a:lnTo>
                  <a:lnTo>
                    <a:pt x="1" y="21"/>
                  </a:lnTo>
                  <a:lnTo>
                    <a:pt x="1" y="23"/>
                  </a:lnTo>
                  <a:lnTo>
                    <a:pt x="1" y="24"/>
                  </a:lnTo>
                  <a:lnTo>
                    <a:pt x="1" y="25"/>
                  </a:lnTo>
                  <a:lnTo>
                    <a:pt x="0" y="26"/>
                  </a:lnTo>
                  <a:lnTo>
                    <a:pt x="1" y="28"/>
                  </a:lnTo>
                  <a:lnTo>
                    <a:pt x="1" y="29"/>
                  </a:lnTo>
                  <a:lnTo>
                    <a:pt x="1" y="30"/>
                  </a:lnTo>
                  <a:lnTo>
                    <a:pt x="1" y="32"/>
                  </a:lnTo>
                  <a:lnTo>
                    <a:pt x="1" y="33"/>
                  </a:lnTo>
                  <a:lnTo>
                    <a:pt x="1" y="34"/>
                  </a:lnTo>
                  <a:lnTo>
                    <a:pt x="3" y="36"/>
                  </a:lnTo>
                  <a:lnTo>
                    <a:pt x="3" y="37"/>
                  </a:lnTo>
                  <a:lnTo>
                    <a:pt x="3" y="38"/>
                  </a:lnTo>
                  <a:lnTo>
                    <a:pt x="4" y="38"/>
                  </a:lnTo>
                  <a:lnTo>
                    <a:pt x="4" y="40"/>
                  </a:lnTo>
                  <a:lnTo>
                    <a:pt x="5" y="41"/>
                  </a:lnTo>
                  <a:lnTo>
                    <a:pt x="5" y="42"/>
                  </a:lnTo>
                  <a:lnTo>
                    <a:pt x="7" y="44"/>
                  </a:lnTo>
                  <a:lnTo>
                    <a:pt x="8" y="44"/>
                  </a:lnTo>
                  <a:lnTo>
                    <a:pt x="8" y="45"/>
                  </a:lnTo>
                  <a:lnTo>
                    <a:pt x="9" y="46"/>
                  </a:lnTo>
                  <a:lnTo>
                    <a:pt x="11" y="46"/>
                  </a:lnTo>
                  <a:lnTo>
                    <a:pt x="12" y="48"/>
                  </a:lnTo>
                  <a:lnTo>
                    <a:pt x="13" y="49"/>
                  </a:lnTo>
                  <a:lnTo>
                    <a:pt x="15" y="49"/>
                  </a:lnTo>
                  <a:lnTo>
                    <a:pt x="16" y="50"/>
                  </a:lnTo>
                  <a:lnTo>
                    <a:pt x="17" y="50"/>
                  </a:lnTo>
                  <a:lnTo>
                    <a:pt x="19" y="52"/>
                  </a:lnTo>
                  <a:lnTo>
                    <a:pt x="20" y="52"/>
                  </a:lnTo>
                  <a:lnTo>
                    <a:pt x="21" y="52"/>
                  </a:lnTo>
                  <a:lnTo>
                    <a:pt x="23" y="53"/>
                  </a:lnTo>
                  <a:lnTo>
                    <a:pt x="24" y="53"/>
                  </a:lnTo>
                  <a:lnTo>
                    <a:pt x="25" y="53"/>
                  </a:lnTo>
                  <a:lnTo>
                    <a:pt x="27" y="53"/>
                  </a:lnTo>
                  <a:lnTo>
                    <a:pt x="29" y="53"/>
                  </a:lnTo>
                  <a:lnTo>
                    <a:pt x="31" y="53"/>
                  </a:lnTo>
                  <a:lnTo>
                    <a:pt x="32" y="53"/>
                  </a:lnTo>
                  <a:lnTo>
                    <a:pt x="33" y="52"/>
                  </a:lnTo>
                  <a:lnTo>
                    <a:pt x="34" y="52"/>
                  </a:lnTo>
                  <a:lnTo>
                    <a:pt x="36" y="52"/>
                  </a:lnTo>
                  <a:lnTo>
                    <a:pt x="37" y="50"/>
                  </a:lnTo>
                  <a:lnTo>
                    <a:pt x="38" y="50"/>
                  </a:lnTo>
                  <a:lnTo>
                    <a:pt x="40" y="49"/>
                  </a:lnTo>
                  <a:lnTo>
                    <a:pt x="41" y="49"/>
                  </a:lnTo>
                  <a:lnTo>
                    <a:pt x="42" y="48"/>
                  </a:lnTo>
                  <a:lnTo>
                    <a:pt x="44" y="46"/>
                  </a:lnTo>
                  <a:lnTo>
                    <a:pt x="45" y="46"/>
                  </a:lnTo>
                  <a:lnTo>
                    <a:pt x="46" y="45"/>
                  </a:lnTo>
                  <a:lnTo>
                    <a:pt x="46" y="44"/>
                  </a:lnTo>
                  <a:lnTo>
                    <a:pt x="48" y="44"/>
                  </a:lnTo>
                  <a:lnTo>
                    <a:pt x="49" y="42"/>
                  </a:lnTo>
                  <a:lnTo>
                    <a:pt x="49" y="41"/>
                  </a:lnTo>
                  <a:lnTo>
                    <a:pt x="50" y="40"/>
                  </a:lnTo>
                  <a:lnTo>
                    <a:pt x="50" y="38"/>
                  </a:lnTo>
                  <a:lnTo>
                    <a:pt x="52" y="38"/>
                  </a:lnTo>
                  <a:lnTo>
                    <a:pt x="52" y="37"/>
                  </a:lnTo>
                  <a:lnTo>
                    <a:pt x="52" y="36"/>
                  </a:lnTo>
                  <a:lnTo>
                    <a:pt x="53" y="34"/>
                  </a:lnTo>
                  <a:lnTo>
                    <a:pt x="53" y="33"/>
                  </a:lnTo>
                  <a:lnTo>
                    <a:pt x="53" y="32"/>
                  </a:lnTo>
                  <a:lnTo>
                    <a:pt x="53" y="30"/>
                  </a:lnTo>
                  <a:lnTo>
                    <a:pt x="53" y="29"/>
                  </a:lnTo>
                  <a:lnTo>
                    <a:pt x="53" y="28"/>
                  </a:lnTo>
                  <a:lnTo>
                    <a:pt x="53" y="26"/>
                  </a:lnTo>
                  <a:lnTo>
                    <a:pt x="53" y="25"/>
                  </a:lnTo>
                  <a:lnTo>
                    <a:pt x="53" y="24"/>
                  </a:lnTo>
                  <a:lnTo>
                    <a:pt x="53" y="23"/>
                  </a:lnTo>
                  <a:lnTo>
                    <a:pt x="53" y="21"/>
                  </a:lnTo>
                  <a:lnTo>
                    <a:pt x="53" y="20"/>
                  </a:lnTo>
                  <a:lnTo>
                    <a:pt x="53" y="19"/>
                  </a:lnTo>
                  <a:lnTo>
                    <a:pt x="52" y="17"/>
                  </a:lnTo>
                  <a:lnTo>
                    <a:pt x="52" y="16"/>
                  </a:lnTo>
                  <a:lnTo>
                    <a:pt x="52" y="15"/>
                  </a:lnTo>
                  <a:lnTo>
                    <a:pt x="50" y="13"/>
                  </a:lnTo>
                  <a:lnTo>
                    <a:pt x="50" y="12"/>
                  </a:lnTo>
                  <a:lnTo>
                    <a:pt x="49" y="12"/>
                  </a:lnTo>
                  <a:lnTo>
                    <a:pt x="49" y="11"/>
                  </a:lnTo>
                  <a:lnTo>
                    <a:pt x="48" y="9"/>
                  </a:lnTo>
                  <a:lnTo>
                    <a:pt x="46" y="8"/>
                  </a:lnTo>
                  <a:lnTo>
                    <a:pt x="45" y="7"/>
                  </a:lnTo>
                  <a:lnTo>
                    <a:pt x="44" y="5"/>
                  </a:lnTo>
                  <a:lnTo>
                    <a:pt x="42" y="5"/>
                  </a:lnTo>
                  <a:lnTo>
                    <a:pt x="42" y="4"/>
                  </a:lnTo>
                  <a:lnTo>
                    <a:pt x="41" y="4"/>
                  </a:lnTo>
                  <a:lnTo>
                    <a:pt x="40" y="3"/>
                  </a:lnTo>
                  <a:lnTo>
                    <a:pt x="38" y="3"/>
                  </a:lnTo>
                  <a:lnTo>
                    <a:pt x="37" y="1"/>
                  </a:lnTo>
                  <a:lnTo>
                    <a:pt x="36" y="1"/>
                  </a:lnTo>
                  <a:lnTo>
                    <a:pt x="34" y="1"/>
                  </a:lnTo>
                  <a:lnTo>
                    <a:pt x="33" y="0"/>
                  </a:lnTo>
                  <a:lnTo>
                    <a:pt x="32" y="0"/>
                  </a:lnTo>
                  <a:lnTo>
                    <a:pt x="31" y="0"/>
                  </a:lnTo>
                  <a:lnTo>
                    <a:pt x="29" y="0"/>
                  </a:lnTo>
                  <a:lnTo>
                    <a:pt x="27" y="0"/>
                  </a:lnTo>
                  <a:lnTo>
                    <a:pt x="2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48" name="Freeform 102">
              <a:extLst>
                <a:ext uri="{FF2B5EF4-FFF2-40B4-BE49-F238E27FC236}">
                  <a16:creationId xmlns:a16="http://schemas.microsoft.com/office/drawing/2014/main" id="{BFE9BBD9-2819-E746-B5C0-A1B5101CA046}"/>
                </a:ext>
              </a:extLst>
            </p:cNvPr>
            <p:cNvSpPr>
              <a:spLocks/>
            </p:cNvSpPr>
            <p:nvPr/>
          </p:nvSpPr>
          <p:spPr bwMode="auto">
            <a:xfrm>
              <a:off x="5329238" y="3803650"/>
              <a:ext cx="34925" cy="33338"/>
            </a:xfrm>
            <a:custGeom>
              <a:avLst/>
              <a:gdLst>
                <a:gd name="T0" fmla="*/ 2147483646 w 44"/>
                <a:gd name="T1" fmla="*/ 0 h 43"/>
                <a:gd name="T2" fmla="*/ 2147483646 w 44"/>
                <a:gd name="T3" fmla="*/ 0 h 43"/>
                <a:gd name="T4" fmla="*/ 2147483646 w 44"/>
                <a:gd name="T5" fmla="*/ 2147483646 h 43"/>
                <a:gd name="T6" fmla="*/ 2147483646 w 44"/>
                <a:gd name="T7" fmla="*/ 2147483646 h 43"/>
                <a:gd name="T8" fmla="*/ 2147483646 w 44"/>
                <a:gd name="T9" fmla="*/ 2147483646 h 43"/>
                <a:gd name="T10" fmla="*/ 2147483646 w 44"/>
                <a:gd name="T11" fmla="*/ 2147483646 h 43"/>
                <a:gd name="T12" fmla="*/ 2147483646 w 44"/>
                <a:gd name="T13" fmla="*/ 2147483646 h 43"/>
                <a:gd name="T14" fmla="*/ 2147483646 w 44"/>
                <a:gd name="T15" fmla="*/ 2147483646 h 43"/>
                <a:gd name="T16" fmla="*/ 2147483646 w 44"/>
                <a:gd name="T17" fmla="*/ 2147483646 h 43"/>
                <a:gd name="T18" fmla="*/ 0 w 44"/>
                <a:gd name="T19" fmla="*/ 2147483646 h 43"/>
                <a:gd name="T20" fmla="*/ 0 w 44"/>
                <a:gd name="T21" fmla="*/ 2147483646 h 43"/>
                <a:gd name="T22" fmla="*/ 0 w 44"/>
                <a:gd name="T23" fmla="*/ 2147483646 h 43"/>
                <a:gd name="T24" fmla="*/ 2147483646 w 44"/>
                <a:gd name="T25" fmla="*/ 2147483646 h 43"/>
                <a:gd name="T26" fmla="*/ 2147483646 w 44"/>
                <a:gd name="T27" fmla="*/ 2147483646 h 43"/>
                <a:gd name="T28" fmla="*/ 2147483646 w 44"/>
                <a:gd name="T29" fmla="*/ 2147483646 h 43"/>
                <a:gd name="T30" fmla="*/ 2147483646 w 44"/>
                <a:gd name="T31" fmla="*/ 2147483646 h 43"/>
                <a:gd name="T32" fmla="*/ 2147483646 w 44"/>
                <a:gd name="T33" fmla="*/ 2147483646 h 43"/>
                <a:gd name="T34" fmla="*/ 2147483646 w 44"/>
                <a:gd name="T35" fmla="*/ 2147483646 h 43"/>
                <a:gd name="T36" fmla="*/ 2147483646 w 44"/>
                <a:gd name="T37" fmla="*/ 2147483646 h 43"/>
                <a:gd name="T38" fmla="*/ 2147483646 w 44"/>
                <a:gd name="T39" fmla="*/ 2147483646 h 43"/>
                <a:gd name="T40" fmla="*/ 2147483646 w 44"/>
                <a:gd name="T41" fmla="*/ 2147483646 h 43"/>
                <a:gd name="T42" fmla="*/ 2147483646 w 44"/>
                <a:gd name="T43" fmla="*/ 2147483646 h 43"/>
                <a:gd name="T44" fmla="*/ 2147483646 w 44"/>
                <a:gd name="T45" fmla="*/ 2147483646 h 43"/>
                <a:gd name="T46" fmla="*/ 2147483646 w 44"/>
                <a:gd name="T47" fmla="*/ 2147483646 h 43"/>
                <a:gd name="T48" fmla="*/ 2147483646 w 44"/>
                <a:gd name="T49" fmla="*/ 2147483646 h 43"/>
                <a:gd name="T50" fmla="*/ 2147483646 w 44"/>
                <a:gd name="T51" fmla="*/ 2147483646 h 43"/>
                <a:gd name="T52" fmla="*/ 2147483646 w 44"/>
                <a:gd name="T53" fmla="*/ 2147483646 h 43"/>
                <a:gd name="T54" fmla="*/ 2147483646 w 44"/>
                <a:gd name="T55" fmla="*/ 2147483646 h 43"/>
                <a:gd name="T56" fmla="*/ 2147483646 w 44"/>
                <a:gd name="T57" fmla="*/ 2147483646 h 43"/>
                <a:gd name="T58" fmla="*/ 2147483646 w 44"/>
                <a:gd name="T59" fmla="*/ 2147483646 h 43"/>
                <a:gd name="T60" fmla="*/ 2147483646 w 44"/>
                <a:gd name="T61" fmla="*/ 2147483646 h 43"/>
                <a:gd name="T62" fmla="*/ 2147483646 w 44"/>
                <a:gd name="T63" fmla="*/ 2147483646 h 43"/>
                <a:gd name="T64" fmla="*/ 2147483646 w 44"/>
                <a:gd name="T65" fmla="*/ 2147483646 h 43"/>
                <a:gd name="T66" fmla="*/ 2147483646 w 44"/>
                <a:gd name="T67" fmla="*/ 2147483646 h 43"/>
                <a:gd name="T68" fmla="*/ 2147483646 w 44"/>
                <a:gd name="T69" fmla="*/ 2147483646 h 43"/>
                <a:gd name="T70" fmla="*/ 2147483646 w 44"/>
                <a:gd name="T71" fmla="*/ 2147483646 h 43"/>
                <a:gd name="T72" fmla="*/ 2147483646 w 44"/>
                <a:gd name="T73" fmla="*/ 2147483646 h 43"/>
                <a:gd name="T74" fmla="*/ 2147483646 w 44"/>
                <a:gd name="T75" fmla="*/ 2147483646 h 43"/>
                <a:gd name="T76" fmla="*/ 2147483646 w 44"/>
                <a:gd name="T77" fmla="*/ 2147483646 h 43"/>
                <a:gd name="T78" fmla="*/ 2147483646 w 44"/>
                <a:gd name="T79" fmla="*/ 2147483646 h 43"/>
                <a:gd name="T80" fmla="*/ 2147483646 w 44"/>
                <a:gd name="T81" fmla="*/ 2147483646 h 43"/>
                <a:gd name="T82" fmla="*/ 2147483646 w 44"/>
                <a:gd name="T83" fmla="*/ 0 h 43"/>
                <a:gd name="T84" fmla="*/ 2147483646 w 44"/>
                <a:gd name="T85" fmla="*/ 0 h 43"/>
                <a:gd name="T86" fmla="*/ 2147483646 w 44"/>
                <a:gd name="T87" fmla="*/ 0 h 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 h="43">
                  <a:moveTo>
                    <a:pt x="22" y="0"/>
                  </a:moveTo>
                  <a:lnTo>
                    <a:pt x="21" y="0"/>
                  </a:lnTo>
                  <a:lnTo>
                    <a:pt x="20" y="0"/>
                  </a:lnTo>
                  <a:lnTo>
                    <a:pt x="18" y="0"/>
                  </a:lnTo>
                  <a:lnTo>
                    <a:pt x="17" y="0"/>
                  </a:lnTo>
                  <a:lnTo>
                    <a:pt x="16" y="0"/>
                  </a:lnTo>
                  <a:lnTo>
                    <a:pt x="15" y="2"/>
                  </a:lnTo>
                  <a:lnTo>
                    <a:pt x="13" y="2"/>
                  </a:lnTo>
                  <a:lnTo>
                    <a:pt x="12" y="3"/>
                  </a:lnTo>
                  <a:lnTo>
                    <a:pt x="11" y="3"/>
                  </a:lnTo>
                  <a:lnTo>
                    <a:pt x="9" y="4"/>
                  </a:lnTo>
                  <a:lnTo>
                    <a:pt x="8" y="4"/>
                  </a:lnTo>
                  <a:lnTo>
                    <a:pt x="8" y="6"/>
                  </a:lnTo>
                  <a:lnTo>
                    <a:pt x="7" y="6"/>
                  </a:lnTo>
                  <a:lnTo>
                    <a:pt x="7" y="7"/>
                  </a:lnTo>
                  <a:lnTo>
                    <a:pt x="5" y="8"/>
                  </a:lnTo>
                  <a:lnTo>
                    <a:pt x="4" y="10"/>
                  </a:lnTo>
                  <a:lnTo>
                    <a:pt x="4" y="11"/>
                  </a:lnTo>
                  <a:lnTo>
                    <a:pt x="3" y="11"/>
                  </a:lnTo>
                  <a:lnTo>
                    <a:pt x="3" y="12"/>
                  </a:lnTo>
                  <a:lnTo>
                    <a:pt x="3" y="14"/>
                  </a:lnTo>
                  <a:lnTo>
                    <a:pt x="1" y="14"/>
                  </a:lnTo>
                  <a:lnTo>
                    <a:pt x="1" y="15"/>
                  </a:lnTo>
                  <a:lnTo>
                    <a:pt x="1" y="16"/>
                  </a:lnTo>
                  <a:lnTo>
                    <a:pt x="1" y="18"/>
                  </a:lnTo>
                  <a:lnTo>
                    <a:pt x="0" y="19"/>
                  </a:lnTo>
                  <a:lnTo>
                    <a:pt x="0" y="20"/>
                  </a:lnTo>
                  <a:lnTo>
                    <a:pt x="0" y="22"/>
                  </a:lnTo>
                  <a:lnTo>
                    <a:pt x="0" y="23"/>
                  </a:lnTo>
                  <a:lnTo>
                    <a:pt x="0" y="24"/>
                  </a:lnTo>
                  <a:lnTo>
                    <a:pt x="0" y="26"/>
                  </a:lnTo>
                  <a:lnTo>
                    <a:pt x="1" y="26"/>
                  </a:lnTo>
                  <a:lnTo>
                    <a:pt x="1" y="27"/>
                  </a:lnTo>
                  <a:lnTo>
                    <a:pt x="1" y="28"/>
                  </a:lnTo>
                  <a:lnTo>
                    <a:pt x="1" y="30"/>
                  </a:lnTo>
                  <a:lnTo>
                    <a:pt x="3" y="30"/>
                  </a:lnTo>
                  <a:lnTo>
                    <a:pt x="3" y="31"/>
                  </a:lnTo>
                  <a:lnTo>
                    <a:pt x="3" y="32"/>
                  </a:lnTo>
                  <a:lnTo>
                    <a:pt x="4" y="34"/>
                  </a:lnTo>
                  <a:lnTo>
                    <a:pt x="5" y="35"/>
                  </a:lnTo>
                  <a:lnTo>
                    <a:pt x="7" y="36"/>
                  </a:lnTo>
                  <a:lnTo>
                    <a:pt x="7" y="37"/>
                  </a:lnTo>
                  <a:lnTo>
                    <a:pt x="8" y="37"/>
                  </a:lnTo>
                  <a:lnTo>
                    <a:pt x="8" y="39"/>
                  </a:lnTo>
                  <a:lnTo>
                    <a:pt x="9" y="39"/>
                  </a:lnTo>
                  <a:lnTo>
                    <a:pt x="11" y="40"/>
                  </a:lnTo>
                  <a:lnTo>
                    <a:pt x="12" y="40"/>
                  </a:lnTo>
                  <a:lnTo>
                    <a:pt x="13" y="41"/>
                  </a:lnTo>
                  <a:lnTo>
                    <a:pt x="15" y="41"/>
                  </a:lnTo>
                  <a:lnTo>
                    <a:pt x="16" y="43"/>
                  </a:lnTo>
                  <a:lnTo>
                    <a:pt x="17" y="43"/>
                  </a:lnTo>
                  <a:lnTo>
                    <a:pt x="18" y="43"/>
                  </a:lnTo>
                  <a:lnTo>
                    <a:pt x="20" y="43"/>
                  </a:lnTo>
                  <a:lnTo>
                    <a:pt x="21" y="43"/>
                  </a:lnTo>
                  <a:lnTo>
                    <a:pt x="22" y="43"/>
                  </a:lnTo>
                  <a:lnTo>
                    <a:pt x="24" y="43"/>
                  </a:lnTo>
                  <a:lnTo>
                    <a:pt x="25" y="43"/>
                  </a:lnTo>
                  <a:lnTo>
                    <a:pt x="26" y="43"/>
                  </a:lnTo>
                  <a:lnTo>
                    <a:pt x="28" y="43"/>
                  </a:lnTo>
                  <a:lnTo>
                    <a:pt x="29" y="43"/>
                  </a:lnTo>
                  <a:lnTo>
                    <a:pt x="29" y="41"/>
                  </a:lnTo>
                  <a:lnTo>
                    <a:pt x="30" y="41"/>
                  </a:lnTo>
                  <a:lnTo>
                    <a:pt x="32" y="41"/>
                  </a:lnTo>
                  <a:lnTo>
                    <a:pt x="33" y="40"/>
                  </a:lnTo>
                  <a:lnTo>
                    <a:pt x="34" y="40"/>
                  </a:lnTo>
                  <a:lnTo>
                    <a:pt x="34" y="39"/>
                  </a:lnTo>
                  <a:lnTo>
                    <a:pt x="36" y="39"/>
                  </a:lnTo>
                  <a:lnTo>
                    <a:pt x="37" y="37"/>
                  </a:lnTo>
                  <a:lnTo>
                    <a:pt x="38" y="36"/>
                  </a:lnTo>
                  <a:lnTo>
                    <a:pt x="38" y="35"/>
                  </a:lnTo>
                  <a:lnTo>
                    <a:pt x="40" y="35"/>
                  </a:lnTo>
                  <a:lnTo>
                    <a:pt x="40" y="34"/>
                  </a:lnTo>
                  <a:lnTo>
                    <a:pt x="41" y="34"/>
                  </a:lnTo>
                  <a:lnTo>
                    <a:pt x="41" y="32"/>
                  </a:lnTo>
                  <a:lnTo>
                    <a:pt x="41" y="31"/>
                  </a:lnTo>
                  <a:lnTo>
                    <a:pt x="42" y="30"/>
                  </a:lnTo>
                  <a:lnTo>
                    <a:pt x="42" y="28"/>
                  </a:lnTo>
                  <a:lnTo>
                    <a:pt x="44" y="27"/>
                  </a:lnTo>
                  <a:lnTo>
                    <a:pt x="44" y="26"/>
                  </a:lnTo>
                  <a:lnTo>
                    <a:pt x="44" y="24"/>
                  </a:lnTo>
                  <a:lnTo>
                    <a:pt x="44" y="23"/>
                  </a:lnTo>
                  <a:lnTo>
                    <a:pt x="44" y="22"/>
                  </a:lnTo>
                  <a:lnTo>
                    <a:pt x="44" y="20"/>
                  </a:lnTo>
                  <a:lnTo>
                    <a:pt x="44" y="19"/>
                  </a:lnTo>
                  <a:lnTo>
                    <a:pt x="44" y="18"/>
                  </a:lnTo>
                  <a:lnTo>
                    <a:pt x="44" y="16"/>
                  </a:lnTo>
                  <a:lnTo>
                    <a:pt x="42" y="15"/>
                  </a:lnTo>
                  <a:lnTo>
                    <a:pt x="42" y="14"/>
                  </a:lnTo>
                  <a:lnTo>
                    <a:pt x="41" y="12"/>
                  </a:lnTo>
                  <a:lnTo>
                    <a:pt x="41" y="11"/>
                  </a:lnTo>
                  <a:lnTo>
                    <a:pt x="40" y="10"/>
                  </a:lnTo>
                  <a:lnTo>
                    <a:pt x="40" y="8"/>
                  </a:lnTo>
                  <a:lnTo>
                    <a:pt x="38" y="8"/>
                  </a:lnTo>
                  <a:lnTo>
                    <a:pt x="38" y="7"/>
                  </a:lnTo>
                  <a:lnTo>
                    <a:pt x="37" y="6"/>
                  </a:lnTo>
                  <a:lnTo>
                    <a:pt x="36" y="4"/>
                  </a:lnTo>
                  <a:lnTo>
                    <a:pt x="34" y="4"/>
                  </a:lnTo>
                  <a:lnTo>
                    <a:pt x="34" y="3"/>
                  </a:lnTo>
                  <a:lnTo>
                    <a:pt x="33" y="3"/>
                  </a:lnTo>
                  <a:lnTo>
                    <a:pt x="32" y="2"/>
                  </a:lnTo>
                  <a:lnTo>
                    <a:pt x="30" y="2"/>
                  </a:lnTo>
                  <a:lnTo>
                    <a:pt x="29" y="2"/>
                  </a:lnTo>
                  <a:lnTo>
                    <a:pt x="29" y="0"/>
                  </a:lnTo>
                  <a:lnTo>
                    <a:pt x="28" y="0"/>
                  </a:lnTo>
                  <a:lnTo>
                    <a:pt x="26" y="0"/>
                  </a:lnTo>
                  <a:lnTo>
                    <a:pt x="25" y="0"/>
                  </a:lnTo>
                  <a:lnTo>
                    <a:pt x="24" y="0"/>
                  </a:lnTo>
                  <a:lnTo>
                    <a:pt x="22"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49" name="Freeform 103">
              <a:extLst>
                <a:ext uri="{FF2B5EF4-FFF2-40B4-BE49-F238E27FC236}">
                  <a16:creationId xmlns:a16="http://schemas.microsoft.com/office/drawing/2014/main" id="{1954F889-5046-B04D-874A-4DA07264ED32}"/>
                </a:ext>
              </a:extLst>
            </p:cNvPr>
            <p:cNvSpPr>
              <a:spLocks/>
            </p:cNvSpPr>
            <p:nvPr/>
          </p:nvSpPr>
          <p:spPr bwMode="auto">
            <a:xfrm>
              <a:off x="5316538" y="3979863"/>
              <a:ext cx="42862" cy="42862"/>
            </a:xfrm>
            <a:custGeom>
              <a:avLst/>
              <a:gdLst>
                <a:gd name="T0" fmla="*/ 2147483646 w 53"/>
                <a:gd name="T1" fmla="*/ 0 h 53"/>
                <a:gd name="T2" fmla="*/ 2147483646 w 53"/>
                <a:gd name="T3" fmla="*/ 0 h 53"/>
                <a:gd name="T4" fmla="*/ 2147483646 w 53"/>
                <a:gd name="T5" fmla="*/ 2147483646 h 53"/>
                <a:gd name="T6" fmla="*/ 2147483646 w 53"/>
                <a:gd name="T7" fmla="*/ 2147483646 h 53"/>
                <a:gd name="T8" fmla="*/ 2147483646 w 53"/>
                <a:gd name="T9" fmla="*/ 2147483646 h 53"/>
                <a:gd name="T10" fmla="*/ 2147483646 w 53"/>
                <a:gd name="T11" fmla="*/ 2147483646 h 53"/>
                <a:gd name="T12" fmla="*/ 2147483646 w 53"/>
                <a:gd name="T13" fmla="*/ 2147483646 h 53"/>
                <a:gd name="T14" fmla="*/ 2147483646 w 53"/>
                <a:gd name="T15" fmla="*/ 2147483646 h 53"/>
                <a:gd name="T16" fmla="*/ 2147483646 w 53"/>
                <a:gd name="T17" fmla="*/ 2147483646 h 53"/>
                <a:gd name="T18" fmla="*/ 2147483646 w 53"/>
                <a:gd name="T19" fmla="*/ 2147483646 h 53"/>
                <a:gd name="T20" fmla="*/ 2147483646 w 53"/>
                <a:gd name="T21" fmla="*/ 2147483646 h 53"/>
                <a:gd name="T22" fmla="*/ 2147483646 w 53"/>
                <a:gd name="T23" fmla="*/ 2147483646 h 53"/>
                <a:gd name="T24" fmla="*/ 2147483646 w 53"/>
                <a:gd name="T25" fmla="*/ 2147483646 h 53"/>
                <a:gd name="T26" fmla="*/ 2147483646 w 53"/>
                <a:gd name="T27" fmla="*/ 2147483646 h 53"/>
                <a:gd name="T28" fmla="*/ 2147483646 w 53"/>
                <a:gd name="T29" fmla="*/ 2147483646 h 53"/>
                <a:gd name="T30" fmla="*/ 2147483646 w 53"/>
                <a:gd name="T31" fmla="*/ 2147483646 h 53"/>
                <a:gd name="T32" fmla="*/ 2147483646 w 53"/>
                <a:gd name="T33" fmla="*/ 2147483646 h 53"/>
                <a:gd name="T34" fmla="*/ 2147483646 w 53"/>
                <a:gd name="T35" fmla="*/ 2147483646 h 53"/>
                <a:gd name="T36" fmla="*/ 2147483646 w 53"/>
                <a:gd name="T37" fmla="*/ 2147483646 h 53"/>
                <a:gd name="T38" fmla="*/ 2147483646 w 53"/>
                <a:gd name="T39" fmla="*/ 2147483646 h 53"/>
                <a:gd name="T40" fmla="*/ 2147483646 w 53"/>
                <a:gd name="T41" fmla="*/ 2147483646 h 53"/>
                <a:gd name="T42" fmla="*/ 2147483646 w 53"/>
                <a:gd name="T43" fmla="*/ 2147483646 h 53"/>
                <a:gd name="T44" fmla="*/ 2147483646 w 53"/>
                <a:gd name="T45" fmla="*/ 2147483646 h 53"/>
                <a:gd name="T46" fmla="*/ 2147483646 w 53"/>
                <a:gd name="T47" fmla="*/ 2147483646 h 53"/>
                <a:gd name="T48" fmla="*/ 2147483646 w 53"/>
                <a:gd name="T49" fmla="*/ 2147483646 h 53"/>
                <a:gd name="T50" fmla="*/ 2147483646 w 53"/>
                <a:gd name="T51" fmla="*/ 2147483646 h 53"/>
                <a:gd name="T52" fmla="*/ 2147483646 w 53"/>
                <a:gd name="T53" fmla="*/ 2147483646 h 53"/>
                <a:gd name="T54" fmla="*/ 2147483646 w 53"/>
                <a:gd name="T55" fmla="*/ 2147483646 h 53"/>
                <a:gd name="T56" fmla="*/ 2147483646 w 53"/>
                <a:gd name="T57" fmla="*/ 2147483646 h 53"/>
                <a:gd name="T58" fmla="*/ 2147483646 w 53"/>
                <a:gd name="T59" fmla="*/ 2147483646 h 53"/>
                <a:gd name="T60" fmla="*/ 2147483646 w 53"/>
                <a:gd name="T61" fmla="*/ 2147483646 h 53"/>
                <a:gd name="T62" fmla="*/ 2147483646 w 53"/>
                <a:gd name="T63" fmla="*/ 2147483646 h 53"/>
                <a:gd name="T64" fmla="*/ 2147483646 w 53"/>
                <a:gd name="T65" fmla="*/ 2147483646 h 53"/>
                <a:gd name="T66" fmla="*/ 2147483646 w 53"/>
                <a:gd name="T67" fmla="*/ 2147483646 h 53"/>
                <a:gd name="T68" fmla="*/ 2147483646 w 53"/>
                <a:gd name="T69" fmla="*/ 2147483646 h 53"/>
                <a:gd name="T70" fmla="*/ 2147483646 w 53"/>
                <a:gd name="T71" fmla="*/ 2147483646 h 53"/>
                <a:gd name="T72" fmla="*/ 2147483646 w 53"/>
                <a:gd name="T73" fmla="*/ 2147483646 h 53"/>
                <a:gd name="T74" fmla="*/ 2147483646 w 53"/>
                <a:gd name="T75" fmla="*/ 2147483646 h 53"/>
                <a:gd name="T76" fmla="*/ 2147483646 w 53"/>
                <a:gd name="T77" fmla="*/ 2147483646 h 53"/>
                <a:gd name="T78" fmla="*/ 2147483646 w 53"/>
                <a:gd name="T79" fmla="*/ 2147483646 h 53"/>
                <a:gd name="T80" fmla="*/ 2147483646 w 53"/>
                <a:gd name="T81" fmla="*/ 2147483646 h 53"/>
                <a:gd name="T82" fmla="*/ 2147483646 w 53"/>
                <a:gd name="T83" fmla="*/ 2147483646 h 53"/>
                <a:gd name="T84" fmla="*/ 2147483646 w 53"/>
                <a:gd name="T85" fmla="*/ 0 h 53"/>
                <a:gd name="T86" fmla="*/ 2147483646 w 53"/>
                <a:gd name="T87" fmla="*/ 0 h 53"/>
                <a:gd name="T88" fmla="*/ 2147483646 w 53"/>
                <a:gd name="T89" fmla="*/ 2147483646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 h="53">
                  <a:moveTo>
                    <a:pt x="27" y="26"/>
                  </a:moveTo>
                  <a:lnTo>
                    <a:pt x="27" y="0"/>
                  </a:lnTo>
                  <a:lnTo>
                    <a:pt x="25" y="0"/>
                  </a:lnTo>
                  <a:lnTo>
                    <a:pt x="24" y="0"/>
                  </a:lnTo>
                  <a:lnTo>
                    <a:pt x="23" y="0"/>
                  </a:lnTo>
                  <a:lnTo>
                    <a:pt x="21" y="0"/>
                  </a:lnTo>
                  <a:lnTo>
                    <a:pt x="20" y="0"/>
                  </a:lnTo>
                  <a:lnTo>
                    <a:pt x="20" y="1"/>
                  </a:lnTo>
                  <a:lnTo>
                    <a:pt x="19" y="1"/>
                  </a:lnTo>
                  <a:lnTo>
                    <a:pt x="17" y="1"/>
                  </a:lnTo>
                  <a:lnTo>
                    <a:pt x="16" y="3"/>
                  </a:lnTo>
                  <a:lnTo>
                    <a:pt x="15" y="3"/>
                  </a:lnTo>
                  <a:lnTo>
                    <a:pt x="13" y="4"/>
                  </a:lnTo>
                  <a:lnTo>
                    <a:pt x="12" y="4"/>
                  </a:lnTo>
                  <a:lnTo>
                    <a:pt x="12" y="5"/>
                  </a:lnTo>
                  <a:lnTo>
                    <a:pt x="11" y="5"/>
                  </a:lnTo>
                  <a:lnTo>
                    <a:pt x="9" y="7"/>
                  </a:lnTo>
                  <a:lnTo>
                    <a:pt x="8" y="8"/>
                  </a:lnTo>
                  <a:lnTo>
                    <a:pt x="7" y="9"/>
                  </a:lnTo>
                  <a:lnTo>
                    <a:pt x="5" y="11"/>
                  </a:lnTo>
                  <a:lnTo>
                    <a:pt x="5" y="12"/>
                  </a:lnTo>
                  <a:lnTo>
                    <a:pt x="4" y="12"/>
                  </a:lnTo>
                  <a:lnTo>
                    <a:pt x="4" y="13"/>
                  </a:lnTo>
                  <a:lnTo>
                    <a:pt x="3" y="15"/>
                  </a:lnTo>
                  <a:lnTo>
                    <a:pt x="3" y="16"/>
                  </a:lnTo>
                  <a:lnTo>
                    <a:pt x="3" y="17"/>
                  </a:lnTo>
                  <a:lnTo>
                    <a:pt x="1" y="18"/>
                  </a:lnTo>
                  <a:lnTo>
                    <a:pt x="1" y="20"/>
                  </a:lnTo>
                  <a:lnTo>
                    <a:pt x="1" y="21"/>
                  </a:lnTo>
                  <a:lnTo>
                    <a:pt x="1" y="22"/>
                  </a:lnTo>
                  <a:lnTo>
                    <a:pt x="1" y="24"/>
                  </a:lnTo>
                  <a:lnTo>
                    <a:pt x="1" y="25"/>
                  </a:lnTo>
                  <a:lnTo>
                    <a:pt x="0" y="26"/>
                  </a:lnTo>
                  <a:lnTo>
                    <a:pt x="1" y="28"/>
                  </a:lnTo>
                  <a:lnTo>
                    <a:pt x="1" y="29"/>
                  </a:lnTo>
                  <a:lnTo>
                    <a:pt x="1" y="30"/>
                  </a:lnTo>
                  <a:lnTo>
                    <a:pt x="1" y="32"/>
                  </a:lnTo>
                  <a:lnTo>
                    <a:pt x="1" y="33"/>
                  </a:lnTo>
                  <a:lnTo>
                    <a:pt x="1" y="34"/>
                  </a:lnTo>
                  <a:lnTo>
                    <a:pt x="3" y="36"/>
                  </a:lnTo>
                  <a:lnTo>
                    <a:pt x="3" y="37"/>
                  </a:lnTo>
                  <a:lnTo>
                    <a:pt x="3" y="38"/>
                  </a:lnTo>
                  <a:lnTo>
                    <a:pt x="4" y="38"/>
                  </a:lnTo>
                  <a:lnTo>
                    <a:pt x="4" y="40"/>
                  </a:lnTo>
                  <a:lnTo>
                    <a:pt x="5" y="41"/>
                  </a:lnTo>
                  <a:lnTo>
                    <a:pt x="5" y="42"/>
                  </a:lnTo>
                  <a:lnTo>
                    <a:pt x="7" y="44"/>
                  </a:lnTo>
                  <a:lnTo>
                    <a:pt x="8" y="44"/>
                  </a:lnTo>
                  <a:lnTo>
                    <a:pt x="8" y="45"/>
                  </a:lnTo>
                  <a:lnTo>
                    <a:pt x="9" y="46"/>
                  </a:lnTo>
                  <a:lnTo>
                    <a:pt x="11" y="46"/>
                  </a:lnTo>
                  <a:lnTo>
                    <a:pt x="12" y="48"/>
                  </a:lnTo>
                  <a:lnTo>
                    <a:pt x="13" y="49"/>
                  </a:lnTo>
                  <a:lnTo>
                    <a:pt x="15" y="49"/>
                  </a:lnTo>
                  <a:lnTo>
                    <a:pt x="16" y="50"/>
                  </a:lnTo>
                  <a:lnTo>
                    <a:pt x="17" y="50"/>
                  </a:lnTo>
                  <a:lnTo>
                    <a:pt x="19" y="52"/>
                  </a:lnTo>
                  <a:lnTo>
                    <a:pt x="20" y="52"/>
                  </a:lnTo>
                  <a:lnTo>
                    <a:pt x="21" y="52"/>
                  </a:lnTo>
                  <a:lnTo>
                    <a:pt x="23" y="53"/>
                  </a:lnTo>
                  <a:lnTo>
                    <a:pt x="24" y="53"/>
                  </a:lnTo>
                  <a:lnTo>
                    <a:pt x="25" y="53"/>
                  </a:lnTo>
                  <a:lnTo>
                    <a:pt x="27" y="53"/>
                  </a:lnTo>
                  <a:lnTo>
                    <a:pt x="29" y="53"/>
                  </a:lnTo>
                  <a:lnTo>
                    <a:pt x="31" y="53"/>
                  </a:lnTo>
                  <a:lnTo>
                    <a:pt x="32" y="53"/>
                  </a:lnTo>
                  <a:lnTo>
                    <a:pt x="33" y="52"/>
                  </a:lnTo>
                  <a:lnTo>
                    <a:pt x="34" y="52"/>
                  </a:lnTo>
                  <a:lnTo>
                    <a:pt x="36" y="52"/>
                  </a:lnTo>
                  <a:lnTo>
                    <a:pt x="37" y="50"/>
                  </a:lnTo>
                  <a:lnTo>
                    <a:pt x="38" y="50"/>
                  </a:lnTo>
                  <a:lnTo>
                    <a:pt x="40" y="49"/>
                  </a:lnTo>
                  <a:lnTo>
                    <a:pt x="41" y="49"/>
                  </a:lnTo>
                  <a:lnTo>
                    <a:pt x="42" y="48"/>
                  </a:lnTo>
                  <a:lnTo>
                    <a:pt x="44" y="46"/>
                  </a:lnTo>
                  <a:lnTo>
                    <a:pt x="45" y="46"/>
                  </a:lnTo>
                  <a:lnTo>
                    <a:pt x="46" y="45"/>
                  </a:lnTo>
                  <a:lnTo>
                    <a:pt x="46" y="44"/>
                  </a:lnTo>
                  <a:lnTo>
                    <a:pt x="48" y="44"/>
                  </a:lnTo>
                  <a:lnTo>
                    <a:pt x="49" y="42"/>
                  </a:lnTo>
                  <a:lnTo>
                    <a:pt x="49" y="41"/>
                  </a:lnTo>
                  <a:lnTo>
                    <a:pt x="50" y="40"/>
                  </a:lnTo>
                  <a:lnTo>
                    <a:pt x="50" y="38"/>
                  </a:lnTo>
                  <a:lnTo>
                    <a:pt x="52" y="38"/>
                  </a:lnTo>
                  <a:lnTo>
                    <a:pt x="52" y="37"/>
                  </a:lnTo>
                  <a:lnTo>
                    <a:pt x="52" y="36"/>
                  </a:lnTo>
                  <a:lnTo>
                    <a:pt x="53" y="34"/>
                  </a:lnTo>
                  <a:lnTo>
                    <a:pt x="53" y="33"/>
                  </a:lnTo>
                  <a:lnTo>
                    <a:pt x="53" y="32"/>
                  </a:lnTo>
                  <a:lnTo>
                    <a:pt x="53" y="30"/>
                  </a:lnTo>
                  <a:lnTo>
                    <a:pt x="53" y="29"/>
                  </a:lnTo>
                  <a:lnTo>
                    <a:pt x="53" y="28"/>
                  </a:lnTo>
                  <a:lnTo>
                    <a:pt x="53" y="26"/>
                  </a:lnTo>
                  <a:lnTo>
                    <a:pt x="53" y="25"/>
                  </a:lnTo>
                  <a:lnTo>
                    <a:pt x="53" y="24"/>
                  </a:lnTo>
                  <a:lnTo>
                    <a:pt x="53" y="22"/>
                  </a:lnTo>
                  <a:lnTo>
                    <a:pt x="53" y="21"/>
                  </a:lnTo>
                  <a:lnTo>
                    <a:pt x="53" y="20"/>
                  </a:lnTo>
                  <a:lnTo>
                    <a:pt x="53" y="18"/>
                  </a:lnTo>
                  <a:lnTo>
                    <a:pt x="52" y="17"/>
                  </a:lnTo>
                  <a:lnTo>
                    <a:pt x="52" y="16"/>
                  </a:lnTo>
                  <a:lnTo>
                    <a:pt x="52" y="15"/>
                  </a:lnTo>
                  <a:lnTo>
                    <a:pt x="50" y="13"/>
                  </a:lnTo>
                  <a:lnTo>
                    <a:pt x="50" y="12"/>
                  </a:lnTo>
                  <a:lnTo>
                    <a:pt x="49" y="12"/>
                  </a:lnTo>
                  <a:lnTo>
                    <a:pt x="49" y="11"/>
                  </a:lnTo>
                  <a:lnTo>
                    <a:pt x="48" y="9"/>
                  </a:lnTo>
                  <a:lnTo>
                    <a:pt x="46" y="8"/>
                  </a:lnTo>
                  <a:lnTo>
                    <a:pt x="45" y="7"/>
                  </a:lnTo>
                  <a:lnTo>
                    <a:pt x="44" y="5"/>
                  </a:lnTo>
                  <a:lnTo>
                    <a:pt x="42" y="5"/>
                  </a:lnTo>
                  <a:lnTo>
                    <a:pt x="42" y="4"/>
                  </a:lnTo>
                  <a:lnTo>
                    <a:pt x="41" y="4"/>
                  </a:lnTo>
                  <a:lnTo>
                    <a:pt x="40" y="3"/>
                  </a:lnTo>
                  <a:lnTo>
                    <a:pt x="38" y="3"/>
                  </a:lnTo>
                  <a:lnTo>
                    <a:pt x="37" y="1"/>
                  </a:lnTo>
                  <a:lnTo>
                    <a:pt x="36" y="1"/>
                  </a:lnTo>
                  <a:lnTo>
                    <a:pt x="34" y="1"/>
                  </a:lnTo>
                  <a:lnTo>
                    <a:pt x="33" y="0"/>
                  </a:lnTo>
                  <a:lnTo>
                    <a:pt x="32" y="0"/>
                  </a:lnTo>
                  <a:lnTo>
                    <a:pt x="31" y="0"/>
                  </a:lnTo>
                  <a:lnTo>
                    <a:pt x="29" y="0"/>
                  </a:lnTo>
                  <a:lnTo>
                    <a:pt x="27" y="0"/>
                  </a:lnTo>
                  <a:lnTo>
                    <a:pt x="2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50" name="Freeform 104">
              <a:extLst>
                <a:ext uri="{FF2B5EF4-FFF2-40B4-BE49-F238E27FC236}">
                  <a16:creationId xmlns:a16="http://schemas.microsoft.com/office/drawing/2014/main" id="{9B5824A1-0268-7541-B48D-B772AF1C61B0}"/>
                </a:ext>
              </a:extLst>
            </p:cNvPr>
            <p:cNvSpPr>
              <a:spLocks/>
            </p:cNvSpPr>
            <p:nvPr/>
          </p:nvSpPr>
          <p:spPr bwMode="auto">
            <a:xfrm>
              <a:off x="5329238" y="3971925"/>
              <a:ext cx="34925" cy="33338"/>
            </a:xfrm>
            <a:custGeom>
              <a:avLst/>
              <a:gdLst>
                <a:gd name="T0" fmla="*/ 2147483646 w 44"/>
                <a:gd name="T1" fmla="*/ 0 h 43"/>
                <a:gd name="T2" fmla="*/ 2147483646 w 44"/>
                <a:gd name="T3" fmla="*/ 0 h 43"/>
                <a:gd name="T4" fmla="*/ 2147483646 w 44"/>
                <a:gd name="T5" fmla="*/ 2147483646 h 43"/>
                <a:gd name="T6" fmla="*/ 2147483646 w 44"/>
                <a:gd name="T7" fmla="*/ 2147483646 h 43"/>
                <a:gd name="T8" fmla="*/ 2147483646 w 44"/>
                <a:gd name="T9" fmla="*/ 2147483646 h 43"/>
                <a:gd name="T10" fmla="*/ 2147483646 w 44"/>
                <a:gd name="T11" fmla="*/ 2147483646 h 43"/>
                <a:gd name="T12" fmla="*/ 2147483646 w 44"/>
                <a:gd name="T13" fmla="*/ 2147483646 h 43"/>
                <a:gd name="T14" fmla="*/ 2147483646 w 44"/>
                <a:gd name="T15" fmla="*/ 2147483646 h 43"/>
                <a:gd name="T16" fmla="*/ 2147483646 w 44"/>
                <a:gd name="T17" fmla="*/ 2147483646 h 43"/>
                <a:gd name="T18" fmla="*/ 0 w 44"/>
                <a:gd name="T19" fmla="*/ 2147483646 h 43"/>
                <a:gd name="T20" fmla="*/ 0 w 44"/>
                <a:gd name="T21" fmla="*/ 2147483646 h 43"/>
                <a:gd name="T22" fmla="*/ 0 w 44"/>
                <a:gd name="T23" fmla="*/ 2147483646 h 43"/>
                <a:gd name="T24" fmla="*/ 2147483646 w 44"/>
                <a:gd name="T25" fmla="*/ 2147483646 h 43"/>
                <a:gd name="T26" fmla="*/ 2147483646 w 44"/>
                <a:gd name="T27" fmla="*/ 2147483646 h 43"/>
                <a:gd name="T28" fmla="*/ 2147483646 w 44"/>
                <a:gd name="T29" fmla="*/ 2147483646 h 43"/>
                <a:gd name="T30" fmla="*/ 2147483646 w 44"/>
                <a:gd name="T31" fmla="*/ 2147483646 h 43"/>
                <a:gd name="T32" fmla="*/ 2147483646 w 44"/>
                <a:gd name="T33" fmla="*/ 2147483646 h 43"/>
                <a:gd name="T34" fmla="*/ 2147483646 w 44"/>
                <a:gd name="T35" fmla="*/ 2147483646 h 43"/>
                <a:gd name="T36" fmla="*/ 2147483646 w 44"/>
                <a:gd name="T37" fmla="*/ 2147483646 h 43"/>
                <a:gd name="T38" fmla="*/ 2147483646 w 44"/>
                <a:gd name="T39" fmla="*/ 2147483646 h 43"/>
                <a:gd name="T40" fmla="*/ 2147483646 w 44"/>
                <a:gd name="T41" fmla="*/ 2147483646 h 43"/>
                <a:gd name="T42" fmla="*/ 2147483646 w 44"/>
                <a:gd name="T43" fmla="*/ 2147483646 h 43"/>
                <a:gd name="T44" fmla="*/ 2147483646 w 44"/>
                <a:gd name="T45" fmla="*/ 2147483646 h 43"/>
                <a:gd name="T46" fmla="*/ 2147483646 w 44"/>
                <a:gd name="T47" fmla="*/ 2147483646 h 43"/>
                <a:gd name="T48" fmla="*/ 2147483646 w 44"/>
                <a:gd name="T49" fmla="*/ 2147483646 h 43"/>
                <a:gd name="T50" fmla="*/ 2147483646 w 44"/>
                <a:gd name="T51" fmla="*/ 2147483646 h 43"/>
                <a:gd name="T52" fmla="*/ 2147483646 w 44"/>
                <a:gd name="T53" fmla="*/ 2147483646 h 43"/>
                <a:gd name="T54" fmla="*/ 2147483646 w 44"/>
                <a:gd name="T55" fmla="*/ 2147483646 h 43"/>
                <a:gd name="T56" fmla="*/ 2147483646 w 44"/>
                <a:gd name="T57" fmla="*/ 2147483646 h 43"/>
                <a:gd name="T58" fmla="*/ 2147483646 w 44"/>
                <a:gd name="T59" fmla="*/ 2147483646 h 43"/>
                <a:gd name="T60" fmla="*/ 2147483646 w 44"/>
                <a:gd name="T61" fmla="*/ 2147483646 h 43"/>
                <a:gd name="T62" fmla="*/ 2147483646 w 44"/>
                <a:gd name="T63" fmla="*/ 2147483646 h 43"/>
                <a:gd name="T64" fmla="*/ 2147483646 w 44"/>
                <a:gd name="T65" fmla="*/ 2147483646 h 43"/>
                <a:gd name="T66" fmla="*/ 2147483646 w 44"/>
                <a:gd name="T67" fmla="*/ 2147483646 h 43"/>
                <a:gd name="T68" fmla="*/ 2147483646 w 44"/>
                <a:gd name="T69" fmla="*/ 2147483646 h 43"/>
                <a:gd name="T70" fmla="*/ 2147483646 w 44"/>
                <a:gd name="T71" fmla="*/ 2147483646 h 43"/>
                <a:gd name="T72" fmla="*/ 2147483646 w 44"/>
                <a:gd name="T73" fmla="*/ 2147483646 h 43"/>
                <a:gd name="T74" fmla="*/ 2147483646 w 44"/>
                <a:gd name="T75" fmla="*/ 2147483646 h 43"/>
                <a:gd name="T76" fmla="*/ 2147483646 w 44"/>
                <a:gd name="T77" fmla="*/ 2147483646 h 43"/>
                <a:gd name="T78" fmla="*/ 2147483646 w 44"/>
                <a:gd name="T79" fmla="*/ 2147483646 h 43"/>
                <a:gd name="T80" fmla="*/ 2147483646 w 44"/>
                <a:gd name="T81" fmla="*/ 2147483646 h 43"/>
                <a:gd name="T82" fmla="*/ 2147483646 w 44"/>
                <a:gd name="T83" fmla="*/ 0 h 43"/>
                <a:gd name="T84" fmla="*/ 2147483646 w 44"/>
                <a:gd name="T85" fmla="*/ 0 h 43"/>
                <a:gd name="T86" fmla="*/ 2147483646 w 44"/>
                <a:gd name="T87" fmla="*/ 0 h 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 h="43">
                  <a:moveTo>
                    <a:pt x="22" y="0"/>
                  </a:moveTo>
                  <a:lnTo>
                    <a:pt x="21" y="0"/>
                  </a:lnTo>
                  <a:lnTo>
                    <a:pt x="20" y="0"/>
                  </a:lnTo>
                  <a:lnTo>
                    <a:pt x="18" y="0"/>
                  </a:lnTo>
                  <a:lnTo>
                    <a:pt x="17" y="0"/>
                  </a:lnTo>
                  <a:lnTo>
                    <a:pt x="16" y="0"/>
                  </a:lnTo>
                  <a:lnTo>
                    <a:pt x="15" y="2"/>
                  </a:lnTo>
                  <a:lnTo>
                    <a:pt x="13" y="2"/>
                  </a:lnTo>
                  <a:lnTo>
                    <a:pt x="12" y="3"/>
                  </a:lnTo>
                  <a:lnTo>
                    <a:pt x="11" y="3"/>
                  </a:lnTo>
                  <a:lnTo>
                    <a:pt x="9" y="4"/>
                  </a:lnTo>
                  <a:lnTo>
                    <a:pt x="8" y="4"/>
                  </a:lnTo>
                  <a:lnTo>
                    <a:pt x="8" y="6"/>
                  </a:lnTo>
                  <a:lnTo>
                    <a:pt x="7" y="6"/>
                  </a:lnTo>
                  <a:lnTo>
                    <a:pt x="7" y="7"/>
                  </a:lnTo>
                  <a:lnTo>
                    <a:pt x="5" y="8"/>
                  </a:lnTo>
                  <a:lnTo>
                    <a:pt x="4" y="10"/>
                  </a:lnTo>
                  <a:lnTo>
                    <a:pt x="4" y="11"/>
                  </a:lnTo>
                  <a:lnTo>
                    <a:pt x="3" y="11"/>
                  </a:lnTo>
                  <a:lnTo>
                    <a:pt x="3" y="12"/>
                  </a:lnTo>
                  <a:lnTo>
                    <a:pt x="3" y="14"/>
                  </a:lnTo>
                  <a:lnTo>
                    <a:pt x="1" y="14"/>
                  </a:lnTo>
                  <a:lnTo>
                    <a:pt x="1" y="15"/>
                  </a:lnTo>
                  <a:lnTo>
                    <a:pt x="1" y="16"/>
                  </a:lnTo>
                  <a:lnTo>
                    <a:pt x="1" y="18"/>
                  </a:lnTo>
                  <a:lnTo>
                    <a:pt x="0" y="19"/>
                  </a:lnTo>
                  <a:lnTo>
                    <a:pt x="0" y="20"/>
                  </a:lnTo>
                  <a:lnTo>
                    <a:pt x="0" y="22"/>
                  </a:lnTo>
                  <a:lnTo>
                    <a:pt x="0" y="23"/>
                  </a:lnTo>
                  <a:lnTo>
                    <a:pt x="0" y="24"/>
                  </a:lnTo>
                  <a:lnTo>
                    <a:pt x="0" y="26"/>
                  </a:lnTo>
                  <a:lnTo>
                    <a:pt x="1" y="26"/>
                  </a:lnTo>
                  <a:lnTo>
                    <a:pt x="1" y="27"/>
                  </a:lnTo>
                  <a:lnTo>
                    <a:pt x="1" y="28"/>
                  </a:lnTo>
                  <a:lnTo>
                    <a:pt x="1" y="29"/>
                  </a:lnTo>
                  <a:lnTo>
                    <a:pt x="3" y="29"/>
                  </a:lnTo>
                  <a:lnTo>
                    <a:pt x="3" y="31"/>
                  </a:lnTo>
                  <a:lnTo>
                    <a:pt x="3" y="32"/>
                  </a:lnTo>
                  <a:lnTo>
                    <a:pt x="4" y="33"/>
                  </a:lnTo>
                  <a:lnTo>
                    <a:pt x="5" y="35"/>
                  </a:lnTo>
                  <a:lnTo>
                    <a:pt x="7" y="36"/>
                  </a:lnTo>
                  <a:lnTo>
                    <a:pt x="7" y="37"/>
                  </a:lnTo>
                  <a:lnTo>
                    <a:pt x="8" y="37"/>
                  </a:lnTo>
                  <a:lnTo>
                    <a:pt x="8" y="39"/>
                  </a:lnTo>
                  <a:lnTo>
                    <a:pt x="9" y="39"/>
                  </a:lnTo>
                  <a:lnTo>
                    <a:pt x="11" y="40"/>
                  </a:lnTo>
                  <a:lnTo>
                    <a:pt x="12" y="40"/>
                  </a:lnTo>
                  <a:lnTo>
                    <a:pt x="13" y="41"/>
                  </a:lnTo>
                  <a:lnTo>
                    <a:pt x="15" y="41"/>
                  </a:lnTo>
                  <a:lnTo>
                    <a:pt x="16" y="43"/>
                  </a:lnTo>
                  <a:lnTo>
                    <a:pt x="17" y="43"/>
                  </a:lnTo>
                  <a:lnTo>
                    <a:pt x="18" y="43"/>
                  </a:lnTo>
                  <a:lnTo>
                    <a:pt x="20" y="43"/>
                  </a:lnTo>
                  <a:lnTo>
                    <a:pt x="21" y="43"/>
                  </a:lnTo>
                  <a:lnTo>
                    <a:pt x="22" y="43"/>
                  </a:lnTo>
                  <a:lnTo>
                    <a:pt x="24" y="43"/>
                  </a:lnTo>
                  <a:lnTo>
                    <a:pt x="25" y="43"/>
                  </a:lnTo>
                  <a:lnTo>
                    <a:pt x="26" y="43"/>
                  </a:lnTo>
                  <a:lnTo>
                    <a:pt x="28" y="43"/>
                  </a:lnTo>
                  <a:lnTo>
                    <a:pt x="29" y="43"/>
                  </a:lnTo>
                  <a:lnTo>
                    <a:pt x="29" y="41"/>
                  </a:lnTo>
                  <a:lnTo>
                    <a:pt x="30" y="41"/>
                  </a:lnTo>
                  <a:lnTo>
                    <a:pt x="32" y="41"/>
                  </a:lnTo>
                  <a:lnTo>
                    <a:pt x="33" y="40"/>
                  </a:lnTo>
                  <a:lnTo>
                    <a:pt x="34" y="40"/>
                  </a:lnTo>
                  <a:lnTo>
                    <a:pt x="34" y="39"/>
                  </a:lnTo>
                  <a:lnTo>
                    <a:pt x="36" y="39"/>
                  </a:lnTo>
                  <a:lnTo>
                    <a:pt x="37" y="37"/>
                  </a:lnTo>
                  <a:lnTo>
                    <a:pt x="38" y="36"/>
                  </a:lnTo>
                  <a:lnTo>
                    <a:pt x="38" y="35"/>
                  </a:lnTo>
                  <a:lnTo>
                    <a:pt x="40" y="35"/>
                  </a:lnTo>
                  <a:lnTo>
                    <a:pt x="40" y="33"/>
                  </a:lnTo>
                  <a:lnTo>
                    <a:pt x="41" y="33"/>
                  </a:lnTo>
                  <a:lnTo>
                    <a:pt x="41" y="32"/>
                  </a:lnTo>
                  <a:lnTo>
                    <a:pt x="41" y="31"/>
                  </a:lnTo>
                  <a:lnTo>
                    <a:pt x="42" y="29"/>
                  </a:lnTo>
                  <a:lnTo>
                    <a:pt x="42" y="28"/>
                  </a:lnTo>
                  <a:lnTo>
                    <a:pt x="44" y="27"/>
                  </a:lnTo>
                  <a:lnTo>
                    <a:pt x="44" y="26"/>
                  </a:lnTo>
                  <a:lnTo>
                    <a:pt x="44" y="24"/>
                  </a:lnTo>
                  <a:lnTo>
                    <a:pt x="44" y="23"/>
                  </a:lnTo>
                  <a:lnTo>
                    <a:pt x="44" y="22"/>
                  </a:lnTo>
                  <a:lnTo>
                    <a:pt x="44" y="20"/>
                  </a:lnTo>
                  <a:lnTo>
                    <a:pt x="44" y="19"/>
                  </a:lnTo>
                  <a:lnTo>
                    <a:pt x="44" y="18"/>
                  </a:lnTo>
                  <a:lnTo>
                    <a:pt x="44" y="16"/>
                  </a:lnTo>
                  <a:lnTo>
                    <a:pt x="42" y="15"/>
                  </a:lnTo>
                  <a:lnTo>
                    <a:pt x="42" y="14"/>
                  </a:lnTo>
                  <a:lnTo>
                    <a:pt x="41" y="12"/>
                  </a:lnTo>
                  <a:lnTo>
                    <a:pt x="41" y="11"/>
                  </a:lnTo>
                  <a:lnTo>
                    <a:pt x="40" y="10"/>
                  </a:lnTo>
                  <a:lnTo>
                    <a:pt x="40" y="8"/>
                  </a:lnTo>
                  <a:lnTo>
                    <a:pt x="38" y="8"/>
                  </a:lnTo>
                  <a:lnTo>
                    <a:pt x="38" y="7"/>
                  </a:lnTo>
                  <a:lnTo>
                    <a:pt x="37" y="6"/>
                  </a:lnTo>
                  <a:lnTo>
                    <a:pt x="36" y="4"/>
                  </a:lnTo>
                  <a:lnTo>
                    <a:pt x="34" y="4"/>
                  </a:lnTo>
                  <a:lnTo>
                    <a:pt x="34" y="3"/>
                  </a:lnTo>
                  <a:lnTo>
                    <a:pt x="33" y="3"/>
                  </a:lnTo>
                  <a:lnTo>
                    <a:pt x="32" y="2"/>
                  </a:lnTo>
                  <a:lnTo>
                    <a:pt x="30" y="2"/>
                  </a:lnTo>
                  <a:lnTo>
                    <a:pt x="29" y="2"/>
                  </a:lnTo>
                  <a:lnTo>
                    <a:pt x="29" y="0"/>
                  </a:lnTo>
                  <a:lnTo>
                    <a:pt x="28" y="0"/>
                  </a:lnTo>
                  <a:lnTo>
                    <a:pt x="26" y="0"/>
                  </a:lnTo>
                  <a:lnTo>
                    <a:pt x="25" y="0"/>
                  </a:lnTo>
                  <a:lnTo>
                    <a:pt x="24" y="0"/>
                  </a:lnTo>
                  <a:lnTo>
                    <a:pt x="22"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0182" name="Group 91">
            <a:extLst>
              <a:ext uri="{FF2B5EF4-FFF2-40B4-BE49-F238E27FC236}">
                <a16:creationId xmlns:a16="http://schemas.microsoft.com/office/drawing/2014/main" id="{3D8A0AA2-5A5B-DC44-8020-DCB3AB8D2086}"/>
              </a:ext>
            </a:extLst>
          </p:cNvPr>
          <p:cNvGrpSpPr>
            <a:grpSpLocks/>
          </p:cNvGrpSpPr>
          <p:nvPr/>
        </p:nvGrpSpPr>
        <p:grpSpPr bwMode="auto">
          <a:xfrm>
            <a:off x="1643064" y="2590801"/>
            <a:ext cx="2782601" cy="1585457"/>
            <a:chOff x="4940300" y="222250"/>
            <a:chExt cx="2782602" cy="1585457"/>
          </a:xfrm>
        </p:grpSpPr>
        <p:sp>
          <p:nvSpPr>
            <p:cNvPr id="50183" name="Line 2">
              <a:extLst>
                <a:ext uri="{FF2B5EF4-FFF2-40B4-BE49-F238E27FC236}">
                  <a16:creationId xmlns:a16="http://schemas.microsoft.com/office/drawing/2014/main" id="{51972AD8-8339-334D-9A0C-71F4E9722D11}"/>
                </a:ext>
              </a:extLst>
            </p:cNvPr>
            <p:cNvSpPr>
              <a:spLocks noChangeShapeType="1"/>
            </p:cNvSpPr>
            <p:nvPr/>
          </p:nvSpPr>
          <p:spPr bwMode="auto">
            <a:xfrm flipH="1">
              <a:off x="5232400" y="1646238"/>
              <a:ext cx="293688" cy="1587"/>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4" name="Freeform 58">
              <a:extLst>
                <a:ext uri="{FF2B5EF4-FFF2-40B4-BE49-F238E27FC236}">
                  <a16:creationId xmlns:a16="http://schemas.microsoft.com/office/drawing/2014/main" id="{784FE497-7F81-A44A-8C3A-8732CDB35F53}"/>
                </a:ext>
              </a:extLst>
            </p:cNvPr>
            <p:cNvSpPr>
              <a:spLocks/>
            </p:cNvSpPr>
            <p:nvPr/>
          </p:nvSpPr>
          <p:spPr bwMode="auto">
            <a:xfrm>
              <a:off x="6115050" y="993775"/>
              <a:ext cx="169863" cy="1588"/>
            </a:xfrm>
            <a:custGeom>
              <a:avLst/>
              <a:gdLst>
                <a:gd name="T0" fmla="*/ 2147483646 w 212"/>
                <a:gd name="T1" fmla="*/ 0 h 1588"/>
                <a:gd name="T2" fmla="*/ 0 w 212"/>
                <a:gd name="T3" fmla="*/ 0 h 1588"/>
                <a:gd name="T4" fmla="*/ 2147483646 w 212"/>
                <a:gd name="T5" fmla="*/ 0 h 1588"/>
                <a:gd name="T6" fmla="*/ 0 60000 65536"/>
                <a:gd name="T7" fmla="*/ 0 60000 65536"/>
                <a:gd name="T8" fmla="*/ 0 60000 65536"/>
              </a:gdLst>
              <a:ahLst/>
              <a:cxnLst>
                <a:cxn ang="T6">
                  <a:pos x="T0" y="T1"/>
                </a:cxn>
                <a:cxn ang="T7">
                  <a:pos x="T2" y="T3"/>
                </a:cxn>
                <a:cxn ang="T8">
                  <a:pos x="T4" y="T5"/>
                </a:cxn>
              </a:cxnLst>
              <a:rect l="0" t="0" r="r" b="b"/>
              <a:pathLst>
                <a:path w="212" h="1588">
                  <a:moveTo>
                    <a:pt x="212" y="0"/>
                  </a:moveTo>
                  <a:lnTo>
                    <a:pt x="0" y="0"/>
                  </a:lnTo>
                  <a:lnTo>
                    <a:pt x="2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5" name="Line 59">
              <a:extLst>
                <a:ext uri="{FF2B5EF4-FFF2-40B4-BE49-F238E27FC236}">
                  <a16:creationId xmlns:a16="http://schemas.microsoft.com/office/drawing/2014/main" id="{AAB3CB89-09F6-6F41-ADC4-F39E349DC01B}"/>
                </a:ext>
              </a:extLst>
            </p:cNvPr>
            <p:cNvSpPr>
              <a:spLocks noChangeShapeType="1"/>
            </p:cNvSpPr>
            <p:nvPr/>
          </p:nvSpPr>
          <p:spPr bwMode="auto">
            <a:xfrm flipH="1">
              <a:off x="6115050" y="993775"/>
              <a:ext cx="1698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6" name="Freeform 60">
              <a:extLst>
                <a:ext uri="{FF2B5EF4-FFF2-40B4-BE49-F238E27FC236}">
                  <a16:creationId xmlns:a16="http://schemas.microsoft.com/office/drawing/2014/main" id="{2F3BFCEE-B9BB-1D4A-9125-F0D1AE9BE55A}"/>
                </a:ext>
              </a:extLst>
            </p:cNvPr>
            <p:cNvSpPr>
              <a:spLocks/>
            </p:cNvSpPr>
            <p:nvPr/>
          </p:nvSpPr>
          <p:spPr bwMode="auto">
            <a:xfrm>
              <a:off x="5232400" y="679450"/>
              <a:ext cx="293688"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7" name="Line 61">
              <a:extLst>
                <a:ext uri="{FF2B5EF4-FFF2-40B4-BE49-F238E27FC236}">
                  <a16:creationId xmlns:a16="http://schemas.microsoft.com/office/drawing/2014/main" id="{50D0D943-E7E2-384A-BCB4-D22130532777}"/>
                </a:ext>
              </a:extLst>
            </p:cNvPr>
            <p:cNvSpPr>
              <a:spLocks noChangeShapeType="1"/>
            </p:cNvSpPr>
            <p:nvPr/>
          </p:nvSpPr>
          <p:spPr bwMode="auto">
            <a:xfrm flipH="1">
              <a:off x="5232400" y="679450"/>
              <a:ext cx="293688"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8" name="Freeform 62">
              <a:extLst>
                <a:ext uri="{FF2B5EF4-FFF2-40B4-BE49-F238E27FC236}">
                  <a16:creationId xmlns:a16="http://schemas.microsoft.com/office/drawing/2014/main" id="{474456CE-6C45-6044-BDD4-BDC3B5819204}"/>
                </a:ext>
              </a:extLst>
            </p:cNvPr>
            <p:cNvSpPr>
              <a:spLocks/>
            </p:cNvSpPr>
            <p:nvPr/>
          </p:nvSpPr>
          <p:spPr bwMode="auto">
            <a:xfrm>
              <a:off x="5232400" y="384175"/>
              <a:ext cx="293688"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9" name="Line 63">
              <a:extLst>
                <a:ext uri="{FF2B5EF4-FFF2-40B4-BE49-F238E27FC236}">
                  <a16:creationId xmlns:a16="http://schemas.microsoft.com/office/drawing/2014/main" id="{1581D50B-4FE6-6A48-BCFC-14C7AFE5F046}"/>
                </a:ext>
              </a:extLst>
            </p:cNvPr>
            <p:cNvSpPr>
              <a:spLocks noChangeShapeType="1"/>
            </p:cNvSpPr>
            <p:nvPr/>
          </p:nvSpPr>
          <p:spPr bwMode="auto">
            <a:xfrm flipH="1">
              <a:off x="5232400" y="384175"/>
              <a:ext cx="293688"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0" name="Line 64">
              <a:extLst>
                <a:ext uri="{FF2B5EF4-FFF2-40B4-BE49-F238E27FC236}">
                  <a16:creationId xmlns:a16="http://schemas.microsoft.com/office/drawing/2014/main" id="{D9D43022-A16D-CF45-9759-8AA8DD1EB143}"/>
                </a:ext>
              </a:extLst>
            </p:cNvPr>
            <p:cNvSpPr>
              <a:spLocks noChangeShapeType="1"/>
            </p:cNvSpPr>
            <p:nvPr/>
          </p:nvSpPr>
          <p:spPr bwMode="auto">
            <a:xfrm>
              <a:off x="5529263" y="1216025"/>
              <a:ext cx="0" cy="5143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1" name="Line 65">
              <a:extLst>
                <a:ext uri="{FF2B5EF4-FFF2-40B4-BE49-F238E27FC236}">
                  <a16:creationId xmlns:a16="http://schemas.microsoft.com/office/drawing/2014/main" id="{E48336EA-723A-CE4B-BF71-ED8B73B231E0}"/>
                </a:ext>
              </a:extLst>
            </p:cNvPr>
            <p:cNvSpPr>
              <a:spLocks noChangeShapeType="1"/>
            </p:cNvSpPr>
            <p:nvPr/>
          </p:nvSpPr>
          <p:spPr bwMode="auto">
            <a:xfrm>
              <a:off x="5526088" y="258763"/>
              <a:ext cx="3175" cy="50482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2" name="Rectangle 67">
              <a:extLst>
                <a:ext uri="{FF2B5EF4-FFF2-40B4-BE49-F238E27FC236}">
                  <a16:creationId xmlns:a16="http://schemas.microsoft.com/office/drawing/2014/main" id="{7A5B6C5C-9B43-5344-94A0-8212D7DB842B}"/>
                </a:ext>
              </a:extLst>
            </p:cNvPr>
            <p:cNvSpPr>
              <a:spLocks noChangeArrowheads="1"/>
            </p:cNvSpPr>
            <p:nvPr/>
          </p:nvSpPr>
          <p:spPr bwMode="auto">
            <a:xfrm>
              <a:off x="4940300" y="2222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193" name="Rectangle 68">
              <a:extLst>
                <a:ext uri="{FF2B5EF4-FFF2-40B4-BE49-F238E27FC236}">
                  <a16:creationId xmlns:a16="http://schemas.microsoft.com/office/drawing/2014/main" id="{D257C430-6987-7F45-89F4-712EF3700B4A}"/>
                </a:ext>
              </a:extLst>
            </p:cNvPr>
            <p:cNvSpPr>
              <a:spLocks noChangeArrowheads="1"/>
            </p:cNvSpPr>
            <p:nvPr/>
          </p:nvSpPr>
          <p:spPr bwMode="auto">
            <a:xfrm>
              <a:off x="5033963" y="322263"/>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50194" name="Rectangle 69">
              <a:extLst>
                <a:ext uri="{FF2B5EF4-FFF2-40B4-BE49-F238E27FC236}">
                  <a16:creationId xmlns:a16="http://schemas.microsoft.com/office/drawing/2014/main" id="{5C752527-5FEC-3F4F-9F05-FFABC8EC10D7}"/>
                </a:ext>
              </a:extLst>
            </p:cNvPr>
            <p:cNvSpPr>
              <a:spLocks noChangeArrowheads="1"/>
            </p:cNvSpPr>
            <p:nvPr/>
          </p:nvSpPr>
          <p:spPr bwMode="auto">
            <a:xfrm>
              <a:off x="4940300" y="506413"/>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195" name="Rectangle 70">
              <a:extLst>
                <a:ext uri="{FF2B5EF4-FFF2-40B4-BE49-F238E27FC236}">
                  <a16:creationId xmlns:a16="http://schemas.microsoft.com/office/drawing/2014/main" id="{912F9E93-9068-9E4D-8A88-0E6E3FEE3770}"/>
                </a:ext>
              </a:extLst>
            </p:cNvPr>
            <p:cNvSpPr>
              <a:spLocks noChangeArrowheads="1"/>
            </p:cNvSpPr>
            <p:nvPr/>
          </p:nvSpPr>
          <p:spPr bwMode="auto">
            <a:xfrm>
              <a:off x="5033963" y="60483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50196" name="Rectangle 71">
              <a:extLst>
                <a:ext uri="{FF2B5EF4-FFF2-40B4-BE49-F238E27FC236}">
                  <a16:creationId xmlns:a16="http://schemas.microsoft.com/office/drawing/2014/main" id="{BE938345-1863-6745-A8B6-FE326BF59E49}"/>
                </a:ext>
              </a:extLst>
            </p:cNvPr>
            <p:cNvSpPr>
              <a:spLocks noChangeArrowheads="1"/>
            </p:cNvSpPr>
            <p:nvPr/>
          </p:nvSpPr>
          <p:spPr bwMode="auto">
            <a:xfrm>
              <a:off x="4940300" y="1493838"/>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197" name="Rectangle 72">
              <a:extLst>
                <a:ext uri="{FF2B5EF4-FFF2-40B4-BE49-F238E27FC236}">
                  <a16:creationId xmlns:a16="http://schemas.microsoft.com/office/drawing/2014/main" id="{06C38781-F805-0640-95CD-1A7C05733DAF}"/>
                </a:ext>
              </a:extLst>
            </p:cNvPr>
            <p:cNvSpPr>
              <a:spLocks noChangeArrowheads="1"/>
            </p:cNvSpPr>
            <p:nvPr/>
          </p:nvSpPr>
          <p:spPr bwMode="auto">
            <a:xfrm>
              <a:off x="5033963" y="1592263"/>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i="1">
                  <a:solidFill>
                    <a:srgbClr val="000000"/>
                  </a:solidFill>
                  <a:latin typeface="Times-Roman" pitchFamily="2" charset="0"/>
                </a:rPr>
                <a:t>n </a:t>
              </a:r>
              <a:endParaRPr lang="en-US" altLang="en-US" b="0">
                <a:latin typeface="Times" pitchFamily="2" charset="0"/>
              </a:endParaRPr>
            </a:p>
          </p:txBody>
        </p:sp>
        <p:sp>
          <p:nvSpPr>
            <p:cNvPr id="50198" name="Rectangle 84">
              <a:extLst>
                <a:ext uri="{FF2B5EF4-FFF2-40B4-BE49-F238E27FC236}">
                  <a16:creationId xmlns:a16="http://schemas.microsoft.com/office/drawing/2014/main" id="{7C219A25-70C8-BA43-A620-6CDB6316F541}"/>
                </a:ext>
              </a:extLst>
            </p:cNvPr>
            <p:cNvSpPr>
              <a:spLocks noChangeArrowheads="1"/>
            </p:cNvSpPr>
            <p:nvPr/>
          </p:nvSpPr>
          <p:spPr bwMode="auto">
            <a:xfrm>
              <a:off x="6519863" y="874713"/>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199" name="Rectangle 85">
              <a:extLst>
                <a:ext uri="{FF2B5EF4-FFF2-40B4-BE49-F238E27FC236}">
                  <a16:creationId xmlns:a16="http://schemas.microsoft.com/office/drawing/2014/main" id="{761FA725-EE4B-4941-A82A-2F9DC023FBF8}"/>
                </a:ext>
              </a:extLst>
            </p:cNvPr>
            <p:cNvSpPr>
              <a:spLocks noChangeArrowheads="1"/>
            </p:cNvSpPr>
            <p:nvPr/>
          </p:nvSpPr>
          <p:spPr bwMode="auto">
            <a:xfrm>
              <a:off x="6610350" y="97472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50200" name="Rectangle 86">
              <a:extLst>
                <a:ext uri="{FF2B5EF4-FFF2-40B4-BE49-F238E27FC236}">
                  <a16:creationId xmlns:a16="http://schemas.microsoft.com/office/drawing/2014/main" id="{CDCCDBB3-346D-4E49-ADA6-870D9CD8DD85}"/>
                </a:ext>
              </a:extLst>
            </p:cNvPr>
            <p:cNvSpPr>
              <a:spLocks noChangeArrowheads="1"/>
            </p:cNvSpPr>
            <p:nvPr/>
          </p:nvSpPr>
          <p:spPr bwMode="auto">
            <a:xfrm>
              <a:off x="6843713" y="874713"/>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201" name="Rectangle 87">
              <a:extLst>
                <a:ext uri="{FF2B5EF4-FFF2-40B4-BE49-F238E27FC236}">
                  <a16:creationId xmlns:a16="http://schemas.microsoft.com/office/drawing/2014/main" id="{A1C3F726-B2B7-344A-BCB7-4B2383E42ED6}"/>
                </a:ext>
              </a:extLst>
            </p:cNvPr>
            <p:cNvSpPr>
              <a:spLocks noChangeArrowheads="1"/>
            </p:cNvSpPr>
            <p:nvPr/>
          </p:nvSpPr>
          <p:spPr bwMode="auto">
            <a:xfrm>
              <a:off x="6934200" y="97472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50202" name="Rectangle 88">
              <a:extLst>
                <a:ext uri="{FF2B5EF4-FFF2-40B4-BE49-F238E27FC236}">
                  <a16:creationId xmlns:a16="http://schemas.microsoft.com/office/drawing/2014/main" id="{F6C6511C-2AFE-A14E-BCC4-97E3BC6B1B3E}"/>
                </a:ext>
              </a:extLst>
            </p:cNvPr>
            <p:cNvSpPr>
              <a:spLocks noChangeArrowheads="1"/>
            </p:cNvSpPr>
            <p:nvPr/>
          </p:nvSpPr>
          <p:spPr bwMode="auto">
            <a:xfrm>
              <a:off x="7161213" y="868363"/>
              <a:ext cx="2564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¼ </a:t>
              </a:r>
              <a:endParaRPr lang="en-US" altLang="en-US" b="0">
                <a:latin typeface="Times" pitchFamily="2" charset="0"/>
              </a:endParaRPr>
            </a:p>
          </p:txBody>
        </p:sp>
        <p:sp>
          <p:nvSpPr>
            <p:cNvPr id="50203" name="Rectangle 89">
              <a:extLst>
                <a:ext uri="{FF2B5EF4-FFF2-40B4-BE49-F238E27FC236}">
                  <a16:creationId xmlns:a16="http://schemas.microsoft.com/office/drawing/2014/main" id="{FA534F2B-57B0-414B-A829-62A9F9D77AC4}"/>
                </a:ext>
              </a:extLst>
            </p:cNvPr>
            <p:cNvSpPr>
              <a:spLocks noChangeArrowheads="1"/>
            </p:cNvSpPr>
            <p:nvPr/>
          </p:nvSpPr>
          <p:spPr bwMode="auto">
            <a:xfrm>
              <a:off x="7497763" y="874713"/>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50204" name="Rectangle 90">
              <a:extLst>
                <a:ext uri="{FF2B5EF4-FFF2-40B4-BE49-F238E27FC236}">
                  <a16:creationId xmlns:a16="http://schemas.microsoft.com/office/drawing/2014/main" id="{DA0EAD44-0885-6D4B-9AA6-4E409D1E3E1C}"/>
                </a:ext>
              </a:extLst>
            </p:cNvPr>
            <p:cNvSpPr>
              <a:spLocks noChangeArrowheads="1"/>
            </p:cNvSpPr>
            <p:nvPr/>
          </p:nvSpPr>
          <p:spPr bwMode="auto">
            <a:xfrm>
              <a:off x="7588250" y="97472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i="1">
                  <a:solidFill>
                    <a:srgbClr val="000000"/>
                  </a:solidFill>
                  <a:latin typeface="Times-Roman" pitchFamily="2" charset="0"/>
                </a:rPr>
                <a:t>n </a:t>
              </a:r>
              <a:endParaRPr lang="en-US" altLang="en-US" b="0">
                <a:latin typeface="Times" pitchFamily="2" charset="0"/>
              </a:endParaRPr>
            </a:p>
          </p:txBody>
        </p:sp>
        <p:sp>
          <p:nvSpPr>
            <p:cNvPr id="50205" name="Rectangle 91">
              <a:extLst>
                <a:ext uri="{FF2B5EF4-FFF2-40B4-BE49-F238E27FC236}">
                  <a16:creationId xmlns:a16="http://schemas.microsoft.com/office/drawing/2014/main" id="{30D009B0-ADD6-614F-B02B-5EC2668DBB6F}"/>
                </a:ext>
              </a:extLst>
            </p:cNvPr>
            <p:cNvSpPr>
              <a:spLocks noChangeArrowheads="1"/>
            </p:cNvSpPr>
            <p:nvPr/>
          </p:nvSpPr>
          <p:spPr bwMode="auto">
            <a:xfrm>
              <a:off x="6685735" y="858838"/>
              <a:ext cx="205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0">
                  <a:solidFill>
                    <a:srgbClr val="000000"/>
                  </a:solidFill>
                  <a:latin typeface="Symbol" pitchFamily="2" charset="2"/>
                </a:rPr>
                <a:t>×</a:t>
              </a:r>
              <a:r>
                <a:rPr lang="en-US" altLang="en-US" sz="1600" b="0">
                  <a:solidFill>
                    <a:srgbClr val="000000"/>
                  </a:solidFill>
                  <a:latin typeface="Symbol" pitchFamily="2" charset="2"/>
                </a:rPr>
                <a:t> </a:t>
              </a:r>
              <a:endParaRPr lang="en-US" altLang="en-US" b="0">
                <a:latin typeface="Times" pitchFamily="2" charset="0"/>
              </a:endParaRPr>
            </a:p>
          </p:txBody>
        </p:sp>
        <p:sp>
          <p:nvSpPr>
            <p:cNvPr id="50206" name="Rectangle 92">
              <a:extLst>
                <a:ext uri="{FF2B5EF4-FFF2-40B4-BE49-F238E27FC236}">
                  <a16:creationId xmlns:a16="http://schemas.microsoft.com/office/drawing/2014/main" id="{9CF56FEC-D9CE-7B4B-94F8-A3215056F96A}"/>
                </a:ext>
              </a:extLst>
            </p:cNvPr>
            <p:cNvSpPr>
              <a:spLocks noChangeArrowheads="1"/>
            </p:cNvSpPr>
            <p:nvPr/>
          </p:nvSpPr>
          <p:spPr bwMode="auto">
            <a:xfrm>
              <a:off x="7036991" y="859015"/>
              <a:ext cx="205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0">
                  <a:solidFill>
                    <a:srgbClr val="000000"/>
                  </a:solidFill>
                  <a:latin typeface="Symbol" pitchFamily="2" charset="2"/>
                </a:rPr>
                <a:t>×</a:t>
              </a:r>
              <a:r>
                <a:rPr lang="en-US" altLang="en-US" sz="1600" b="0">
                  <a:solidFill>
                    <a:srgbClr val="000000"/>
                  </a:solidFill>
                  <a:latin typeface="Symbol" pitchFamily="2" charset="2"/>
                </a:rPr>
                <a:t> </a:t>
              </a:r>
              <a:endParaRPr lang="en-US" altLang="en-US" b="0">
                <a:latin typeface="Times" pitchFamily="2" charset="0"/>
              </a:endParaRPr>
            </a:p>
          </p:txBody>
        </p:sp>
        <p:sp>
          <p:nvSpPr>
            <p:cNvPr id="50207" name="Rectangle 93">
              <a:extLst>
                <a:ext uri="{FF2B5EF4-FFF2-40B4-BE49-F238E27FC236}">
                  <a16:creationId xmlns:a16="http://schemas.microsoft.com/office/drawing/2014/main" id="{F4DB979B-B853-8D4F-9F26-DDAF2666CC6B}"/>
                </a:ext>
              </a:extLst>
            </p:cNvPr>
            <p:cNvSpPr>
              <a:spLocks noChangeArrowheads="1"/>
            </p:cNvSpPr>
            <p:nvPr/>
          </p:nvSpPr>
          <p:spPr bwMode="auto">
            <a:xfrm>
              <a:off x="7335838" y="868363"/>
              <a:ext cx="205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0">
                  <a:solidFill>
                    <a:srgbClr val="000000"/>
                  </a:solidFill>
                  <a:latin typeface="Symbol" pitchFamily="2" charset="2"/>
                </a:rPr>
                <a:t>×</a:t>
              </a:r>
              <a:r>
                <a:rPr lang="en-US" altLang="en-US" sz="1600" b="0">
                  <a:solidFill>
                    <a:srgbClr val="000000"/>
                  </a:solidFill>
                  <a:latin typeface="Symbol" pitchFamily="2" charset="2"/>
                </a:rPr>
                <a:t> </a:t>
              </a:r>
              <a:endParaRPr lang="en-US" altLang="en-US" b="0">
                <a:latin typeface="Times" pitchFamily="2" charset="0"/>
              </a:endParaRPr>
            </a:p>
          </p:txBody>
        </p:sp>
        <p:sp>
          <p:nvSpPr>
            <p:cNvPr id="50208" name="Freeform 105">
              <a:extLst>
                <a:ext uri="{FF2B5EF4-FFF2-40B4-BE49-F238E27FC236}">
                  <a16:creationId xmlns:a16="http://schemas.microsoft.com/office/drawing/2014/main" id="{F8A6C06A-B594-7B4B-9632-FAFBD378AC2F}"/>
                </a:ext>
              </a:extLst>
            </p:cNvPr>
            <p:cNvSpPr>
              <a:spLocks/>
            </p:cNvSpPr>
            <p:nvPr/>
          </p:nvSpPr>
          <p:spPr bwMode="auto">
            <a:xfrm>
              <a:off x="5316538" y="973138"/>
              <a:ext cx="42862" cy="42862"/>
            </a:xfrm>
            <a:custGeom>
              <a:avLst/>
              <a:gdLst>
                <a:gd name="T0" fmla="*/ 2147483646 w 53"/>
                <a:gd name="T1" fmla="*/ 0 h 53"/>
                <a:gd name="T2" fmla="*/ 2147483646 w 53"/>
                <a:gd name="T3" fmla="*/ 0 h 53"/>
                <a:gd name="T4" fmla="*/ 2147483646 w 53"/>
                <a:gd name="T5" fmla="*/ 2147483646 h 53"/>
                <a:gd name="T6" fmla="*/ 2147483646 w 53"/>
                <a:gd name="T7" fmla="*/ 2147483646 h 53"/>
                <a:gd name="T8" fmla="*/ 2147483646 w 53"/>
                <a:gd name="T9" fmla="*/ 2147483646 h 53"/>
                <a:gd name="T10" fmla="*/ 2147483646 w 53"/>
                <a:gd name="T11" fmla="*/ 2147483646 h 53"/>
                <a:gd name="T12" fmla="*/ 2147483646 w 53"/>
                <a:gd name="T13" fmla="*/ 2147483646 h 53"/>
                <a:gd name="T14" fmla="*/ 2147483646 w 53"/>
                <a:gd name="T15" fmla="*/ 2147483646 h 53"/>
                <a:gd name="T16" fmla="*/ 2147483646 w 53"/>
                <a:gd name="T17" fmla="*/ 2147483646 h 53"/>
                <a:gd name="T18" fmla="*/ 2147483646 w 53"/>
                <a:gd name="T19" fmla="*/ 2147483646 h 53"/>
                <a:gd name="T20" fmla="*/ 2147483646 w 53"/>
                <a:gd name="T21" fmla="*/ 2147483646 h 53"/>
                <a:gd name="T22" fmla="*/ 2147483646 w 53"/>
                <a:gd name="T23" fmla="*/ 2147483646 h 53"/>
                <a:gd name="T24" fmla="*/ 2147483646 w 53"/>
                <a:gd name="T25" fmla="*/ 2147483646 h 53"/>
                <a:gd name="T26" fmla="*/ 2147483646 w 53"/>
                <a:gd name="T27" fmla="*/ 2147483646 h 53"/>
                <a:gd name="T28" fmla="*/ 2147483646 w 53"/>
                <a:gd name="T29" fmla="*/ 2147483646 h 53"/>
                <a:gd name="T30" fmla="*/ 2147483646 w 53"/>
                <a:gd name="T31" fmla="*/ 2147483646 h 53"/>
                <a:gd name="T32" fmla="*/ 2147483646 w 53"/>
                <a:gd name="T33" fmla="*/ 2147483646 h 53"/>
                <a:gd name="T34" fmla="*/ 2147483646 w 53"/>
                <a:gd name="T35" fmla="*/ 2147483646 h 53"/>
                <a:gd name="T36" fmla="*/ 2147483646 w 53"/>
                <a:gd name="T37" fmla="*/ 2147483646 h 53"/>
                <a:gd name="T38" fmla="*/ 2147483646 w 53"/>
                <a:gd name="T39" fmla="*/ 2147483646 h 53"/>
                <a:gd name="T40" fmla="*/ 2147483646 w 53"/>
                <a:gd name="T41" fmla="*/ 2147483646 h 53"/>
                <a:gd name="T42" fmla="*/ 2147483646 w 53"/>
                <a:gd name="T43" fmla="*/ 2147483646 h 53"/>
                <a:gd name="T44" fmla="*/ 2147483646 w 53"/>
                <a:gd name="T45" fmla="*/ 2147483646 h 53"/>
                <a:gd name="T46" fmla="*/ 2147483646 w 53"/>
                <a:gd name="T47" fmla="*/ 2147483646 h 53"/>
                <a:gd name="T48" fmla="*/ 2147483646 w 53"/>
                <a:gd name="T49" fmla="*/ 2147483646 h 53"/>
                <a:gd name="T50" fmla="*/ 2147483646 w 53"/>
                <a:gd name="T51" fmla="*/ 2147483646 h 53"/>
                <a:gd name="T52" fmla="*/ 2147483646 w 53"/>
                <a:gd name="T53" fmla="*/ 2147483646 h 53"/>
                <a:gd name="T54" fmla="*/ 2147483646 w 53"/>
                <a:gd name="T55" fmla="*/ 2147483646 h 53"/>
                <a:gd name="T56" fmla="*/ 2147483646 w 53"/>
                <a:gd name="T57" fmla="*/ 2147483646 h 53"/>
                <a:gd name="T58" fmla="*/ 2147483646 w 53"/>
                <a:gd name="T59" fmla="*/ 2147483646 h 53"/>
                <a:gd name="T60" fmla="*/ 2147483646 w 53"/>
                <a:gd name="T61" fmla="*/ 2147483646 h 53"/>
                <a:gd name="T62" fmla="*/ 2147483646 w 53"/>
                <a:gd name="T63" fmla="*/ 2147483646 h 53"/>
                <a:gd name="T64" fmla="*/ 2147483646 w 53"/>
                <a:gd name="T65" fmla="*/ 2147483646 h 53"/>
                <a:gd name="T66" fmla="*/ 2147483646 w 53"/>
                <a:gd name="T67" fmla="*/ 2147483646 h 53"/>
                <a:gd name="T68" fmla="*/ 2147483646 w 53"/>
                <a:gd name="T69" fmla="*/ 2147483646 h 53"/>
                <a:gd name="T70" fmla="*/ 2147483646 w 53"/>
                <a:gd name="T71" fmla="*/ 2147483646 h 53"/>
                <a:gd name="T72" fmla="*/ 2147483646 w 53"/>
                <a:gd name="T73" fmla="*/ 2147483646 h 53"/>
                <a:gd name="T74" fmla="*/ 2147483646 w 53"/>
                <a:gd name="T75" fmla="*/ 2147483646 h 53"/>
                <a:gd name="T76" fmla="*/ 2147483646 w 53"/>
                <a:gd name="T77" fmla="*/ 2147483646 h 53"/>
                <a:gd name="T78" fmla="*/ 2147483646 w 53"/>
                <a:gd name="T79" fmla="*/ 2147483646 h 53"/>
                <a:gd name="T80" fmla="*/ 2147483646 w 53"/>
                <a:gd name="T81" fmla="*/ 2147483646 h 53"/>
                <a:gd name="T82" fmla="*/ 2147483646 w 53"/>
                <a:gd name="T83" fmla="*/ 2147483646 h 53"/>
                <a:gd name="T84" fmla="*/ 2147483646 w 53"/>
                <a:gd name="T85" fmla="*/ 0 h 53"/>
                <a:gd name="T86" fmla="*/ 2147483646 w 53"/>
                <a:gd name="T87" fmla="*/ 0 h 53"/>
                <a:gd name="T88" fmla="*/ 2147483646 w 53"/>
                <a:gd name="T89" fmla="*/ 2147483646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 h="53">
                  <a:moveTo>
                    <a:pt x="27" y="27"/>
                  </a:moveTo>
                  <a:lnTo>
                    <a:pt x="27" y="0"/>
                  </a:lnTo>
                  <a:lnTo>
                    <a:pt x="25" y="0"/>
                  </a:lnTo>
                  <a:lnTo>
                    <a:pt x="24" y="0"/>
                  </a:lnTo>
                  <a:lnTo>
                    <a:pt x="23" y="0"/>
                  </a:lnTo>
                  <a:lnTo>
                    <a:pt x="21" y="0"/>
                  </a:lnTo>
                  <a:lnTo>
                    <a:pt x="20" y="0"/>
                  </a:lnTo>
                  <a:lnTo>
                    <a:pt x="20" y="2"/>
                  </a:lnTo>
                  <a:lnTo>
                    <a:pt x="19" y="2"/>
                  </a:lnTo>
                  <a:lnTo>
                    <a:pt x="17" y="2"/>
                  </a:lnTo>
                  <a:lnTo>
                    <a:pt x="16" y="3"/>
                  </a:lnTo>
                  <a:lnTo>
                    <a:pt x="15" y="3"/>
                  </a:lnTo>
                  <a:lnTo>
                    <a:pt x="13" y="4"/>
                  </a:lnTo>
                  <a:lnTo>
                    <a:pt x="12" y="4"/>
                  </a:lnTo>
                  <a:lnTo>
                    <a:pt x="12" y="6"/>
                  </a:lnTo>
                  <a:lnTo>
                    <a:pt x="11" y="6"/>
                  </a:lnTo>
                  <a:lnTo>
                    <a:pt x="9" y="7"/>
                  </a:lnTo>
                  <a:lnTo>
                    <a:pt x="8" y="8"/>
                  </a:lnTo>
                  <a:lnTo>
                    <a:pt x="7" y="10"/>
                  </a:lnTo>
                  <a:lnTo>
                    <a:pt x="5" y="11"/>
                  </a:lnTo>
                  <a:lnTo>
                    <a:pt x="5" y="12"/>
                  </a:lnTo>
                  <a:lnTo>
                    <a:pt x="4" y="12"/>
                  </a:lnTo>
                  <a:lnTo>
                    <a:pt x="4" y="14"/>
                  </a:lnTo>
                  <a:lnTo>
                    <a:pt x="3" y="15"/>
                  </a:lnTo>
                  <a:lnTo>
                    <a:pt x="3" y="16"/>
                  </a:lnTo>
                  <a:lnTo>
                    <a:pt x="3" y="18"/>
                  </a:lnTo>
                  <a:lnTo>
                    <a:pt x="1" y="19"/>
                  </a:lnTo>
                  <a:lnTo>
                    <a:pt x="1" y="20"/>
                  </a:lnTo>
                  <a:lnTo>
                    <a:pt x="1" y="22"/>
                  </a:lnTo>
                  <a:lnTo>
                    <a:pt x="1" y="23"/>
                  </a:lnTo>
                  <a:lnTo>
                    <a:pt x="1" y="24"/>
                  </a:lnTo>
                  <a:lnTo>
                    <a:pt x="1" y="26"/>
                  </a:lnTo>
                  <a:lnTo>
                    <a:pt x="0" y="27"/>
                  </a:lnTo>
                  <a:lnTo>
                    <a:pt x="1" y="28"/>
                  </a:lnTo>
                  <a:lnTo>
                    <a:pt x="1" y="29"/>
                  </a:lnTo>
                  <a:lnTo>
                    <a:pt x="1" y="31"/>
                  </a:lnTo>
                  <a:lnTo>
                    <a:pt x="1" y="32"/>
                  </a:lnTo>
                  <a:lnTo>
                    <a:pt x="1" y="33"/>
                  </a:lnTo>
                  <a:lnTo>
                    <a:pt x="1" y="35"/>
                  </a:lnTo>
                  <a:lnTo>
                    <a:pt x="3" y="36"/>
                  </a:lnTo>
                  <a:lnTo>
                    <a:pt x="3" y="37"/>
                  </a:lnTo>
                  <a:lnTo>
                    <a:pt x="3" y="39"/>
                  </a:lnTo>
                  <a:lnTo>
                    <a:pt x="4" y="39"/>
                  </a:lnTo>
                  <a:lnTo>
                    <a:pt x="4" y="40"/>
                  </a:lnTo>
                  <a:lnTo>
                    <a:pt x="5" y="41"/>
                  </a:lnTo>
                  <a:lnTo>
                    <a:pt x="5" y="43"/>
                  </a:lnTo>
                  <a:lnTo>
                    <a:pt x="7" y="44"/>
                  </a:lnTo>
                  <a:lnTo>
                    <a:pt x="8" y="44"/>
                  </a:lnTo>
                  <a:lnTo>
                    <a:pt x="8" y="45"/>
                  </a:lnTo>
                  <a:lnTo>
                    <a:pt x="9" y="47"/>
                  </a:lnTo>
                  <a:lnTo>
                    <a:pt x="11" y="47"/>
                  </a:lnTo>
                  <a:lnTo>
                    <a:pt x="12" y="48"/>
                  </a:lnTo>
                  <a:lnTo>
                    <a:pt x="13" y="49"/>
                  </a:lnTo>
                  <a:lnTo>
                    <a:pt x="15" y="49"/>
                  </a:lnTo>
                  <a:lnTo>
                    <a:pt x="16" y="51"/>
                  </a:lnTo>
                  <a:lnTo>
                    <a:pt x="17" y="51"/>
                  </a:lnTo>
                  <a:lnTo>
                    <a:pt x="19" y="52"/>
                  </a:lnTo>
                  <a:lnTo>
                    <a:pt x="20" y="52"/>
                  </a:lnTo>
                  <a:lnTo>
                    <a:pt x="21" y="52"/>
                  </a:lnTo>
                  <a:lnTo>
                    <a:pt x="23" y="53"/>
                  </a:lnTo>
                  <a:lnTo>
                    <a:pt x="24" y="53"/>
                  </a:lnTo>
                  <a:lnTo>
                    <a:pt x="25" y="53"/>
                  </a:lnTo>
                  <a:lnTo>
                    <a:pt x="27" y="53"/>
                  </a:lnTo>
                  <a:lnTo>
                    <a:pt x="29" y="53"/>
                  </a:lnTo>
                  <a:lnTo>
                    <a:pt x="31" y="53"/>
                  </a:lnTo>
                  <a:lnTo>
                    <a:pt x="32" y="53"/>
                  </a:lnTo>
                  <a:lnTo>
                    <a:pt x="33" y="52"/>
                  </a:lnTo>
                  <a:lnTo>
                    <a:pt x="34" y="52"/>
                  </a:lnTo>
                  <a:lnTo>
                    <a:pt x="36" y="52"/>
                  </a:lnTo>
                  <a:lnTo>
                    <a:pt x="37" y="51"/>
                  </a:lnTo>
                  <a:lnTo>
                    <a:pt x="38" y="51"/>
                  </a:lnTo>
                  <a:lnTo>
                    <a:pt x="40" y="49"/>
                  </a:lnTo>
                  <a:lnTo>
                    <a:pt x="41" y="49"/>
                  </a:lnTo>
                  <a:lnTo>
                    <a:pt x="42" y="48"/>
                  </a:lnTo>
                  <a:lnTo>
                    <a:pt x="44" y="47"/>
                  </a:lnTo>
                  <a:lnTo>
                    <a:pt x="45" y="47"/>
                  </a:lnTo>
                  <a:lnTo>
                    <a:pt x="46" y="45"/>
                  </a:lnTo>
                  <a:lnTo>
                    <a:pt x="46" y="44"/>
                  </a:lnTo>
                  <a:lnTo>
                    <a:pt x="48" y="44"/>
                  </a:lnTo>
                  <a:lnTo>
                    <a:pt x="49" y="43"/>
                  </a:lnTo>
                  <a:lnTo>
                    <a:pt x="49" y="41"/>
                  </a:lnTo>
                  <a:lnTo>
                    <a:pt x="50" y="40"/>
                  </a:lnTo>
                  <a:lnTo>
                    <a:pt x="50" y="39"/>
                  </a:lnTo>
                  <a:lnTo>
                    <a:pt x="52" y="39"/>
                  </a:lnTo>
                  <a:lnTo>
                    <a:pt x="52" y="37"/>
                  </a:lnTo>
                  <a:lnTo>
                    <a:pt x="52" y="36"/>
                  </a:lnTo>
                  <a:lnTo>
                    <a:pt x="53" y="35"/>
                  </a:lnTo>
                  <a:lnTo>
                    <a:pt x="53" y="33"/>
                  </a:lnTo>
                  <a:lnTo>
                    <a:pt x="53" y="32"/>
                  </a:lnTo>
                  <a:lnTo>
                    <a:pt x="53" y="31"/>
                  </a:lnTo>
                  <a:lnTo>
                    <a:pt x="53" y="29"/>
                  </a:lnTo>
                  <a:lnTo>
                    <a:pt x="53" y="28"/>
                  </a:lnTo>
                  <a:lnTo>
                    <a:pt x="53" y="27"/>
                  </a:lnTo>
                  <a:lnTo>
                    <a:pt x="53" y="26"/>
                  </a:lnTo>
                  <a:lnTo>
                    <a:pt x="53" y="24"/>
                  </a:lnTo>
                  <a:lnTo>
                    <a:pt x="53" y="23"/>
                  </a:lnTo>
                  <a:lnTo>
                    <a:pt x="53" y="22"/>
                  </a:lnTo>
                  <a:lnTo>
                    <a:pt x="53" y="20"/>
                  </a:lnTo>
                  <a:lnTo>
                    <a:pt x="53" y="19"/>
                  </a:lnTo>
                  <a:lnTo>
                    <a:pt x="52" y="18"/>
                  </a:lnTo>
                  <a:lnTo>
                    <a:pt x="52" y="16"/>
                  </a:lnTo>
                  <a:lnTo>
                    <a:pt x="52" y="15"/>
                  </a:lnTo>
                  <a:lnTo>
                    <a:pt x="50" y="14"/>
                  </a:lnTo>
                  <a:lnTo>
                    <a:pt x="50" y="12"/>
                  </a:lnTo>
                  <a:lnTo>
                    <a:pt x="49" y="12"/>
                  </a:lnTo>
                  <a:lnTo>
                    <a:pt x="49" y="11"/>
                  </a:lnTo>
                  <a:lnTo>
                    <a:pt x="48" y="10"/>
                  </a:lnTo>
                  <a:lnTo>
                    <a:pt x="46" y="8"/>
                  </a:lnTo>
                  <a:lnTo>
                    <a:pt x="45" y="7"/>
                  </a:lnTo>
                  <a:lnTo>
                    <a:pt x="44" y="6"/>
                  </a:lnTo>
                  <a:lnTo>
                    <a:pt x="42" y="6"/>
                  </a:lnTo>
                  <a:lnTo>
                    <a:pt x="42" y="4"/>
                  </a:lnTo>
                  <a:lnTo>
                    <a:pt x="41" y="4"/>
                  </a:lnTo>
                  <a:lnTo>
                    <a:pt x="40" y="3"/>
                  </a:lnTo>
                  <a:lnTo>
                    <a:pt x="38" y="3"/>
                  </a:lnTo>
                  <a:lnTo>
                    <a:pt x="37" y="2"/>
                  </a:lnTo>
                  <a:lnTo>
                    <a:pt x="36" y="2"/>
                  </a:lnTo>
                  <a:lnTo>
                    <a:pt x="34" y="2"/>
                  </a:lnTo>
                  <a:lnTo>
                    <a:pt x="33" y="0"/>
                  </a:lnTo>
                  <a:lnTo>
                    <a:pt x="32" y="0"/>
                  </a:lnTo>
                  <a:lnTo>
                    <a:pt x="31" y="0"/>
                  </a:lnTo>
                  <a:lnTo>
                    <a:pt x="29" y="0"/>
                  </a:lnTo>
                  <a:lnTo>
                    <a:pt x="27" y="0"/>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09" name="Freeform 106">
              <a:extLst>
                <a:ext uri="{FF2B5EF4-FFF2-40B4-BE49-F238E27FC236}">
                  <a16:creationId xmlns:a16="http://schemas.microsoft.com/office/drawing/2014/main" id="{0CBDD03A-5193-A340-BA31-2F4AA62D864C}"/>
                </a:ext>
              </a:extLst>
            </p:cNvPr>
            <p:cNvSpPr>
              <a:spLocks/>
            </p:cNvSpPr>
            <p:nvPr/>
          </p:nvSpPr>
          <p:spPr bwMode="auto">
            <a:xfrm>
              <a:off x="5316538" y="1141413"/>
              <a:ext cx="42862" cy="42862"/>
            </a:xfrm>
            <a:custGeom>
              <a:avLst/>
              <a:gdLst>
                <a:gd name="T0" fmla="*/ 2147483646 w 53"/>
                <a:gd name="T1" fmla="*/ 0 h 53"/>
                <a:gd name="T2" fmla="*/ 2147483646 w 53"/>
                <a:gd name="T3" fmla="*/ 0 h 53"/>
                <a:gd name="T4" fmla="*/ 2147483646 w 53"/>
                <a:gd name="T5" fmla="*/ 2147483646 h 53"/>
                <a:gd name="T6" fmla="*/ 2147483646 w 53"/>
                <a:gd name="T7" fmla="*/ 2147483646 h 53"/>
                <a:gd name="T8" fmla="*/ 2147483646 w 53"/>
                <a:gd name="T9" fmla="*/ 2147483646 h 53"/>
                <a:gd name="T10" fmla="*/ 2147483646 w 53"/>
                <a:gd name="T11" fmla="*/ 2147483646 h 53"/>
                <a:gd name="T12" fmla="*/ 2147483646 w 53"/>
                <a:gd name="T13" fmla="*/ 2147483646 h 53"/>
                <a:gd name="T14" fmla="*/ 2147483646 w 53"/>
                <a:gd name="T15" fmla="*/ 2147483646 h 53"/>
                <a:gd name="T16" fmla="*/ 2147483646 w 53"/>
                <a:gd name="T17" fmla="*/ 2147483646 h 53"/>
                <a:gd name="T18" fmla="*/ 2147483646 w 53"/>
                <a:gd name="T19" fmla="*/ 2147483646 h 53"/>
                <a:gd name="T20" fmla="*/ 2147483646 w 53"/>
                <a:gd name="T21" fmla="*/ 2147483646 h 53"/>
                <a:gd name="T22" fmla="*/ 2147483646 w 53"/>
                <a:gd name="T23" fmla="*/ 2147483646 h 53"/>
                <a:gd name="T24" fmla="*/ 2147483646 w 53"/>
                <a:gd name="T25" fmla="*/ 2147483646 h 53"/>
                <a:gd name="T26" fmla="*/ 2147483646 w 53"/>
                <a:gd name="T27" fmla="*/ 2147483646 h 53"/>
                <a:gd name="T28" fmla="*/ 2147483646 w 53"/>
                <a:gd name="T29" fmla="*/ 2147483646 h 53"/>
                <a:gd name="T30" fmla="*/ 2147483646 w 53"/>
                <a:gd name="T31" fmla="*/ 2147483646 h 53"/>
                <a:gd name="T32" fmla="*/ 2147483646 w 53"/>
                <a:gd name="T33" fmla="*/ 2147483646 h 53"/>
                <a:gd name="T34" fmla="*/ 2147483646 w 53"/>
                <a:gd name="T35" fmla="*/ 2147483646 h 53"/>
                <a:gd name="T36" fmla="*/ 2147483646 w 53"/>
                <a:gd name="T37" fmla="*/ 2147483646 h 53"/>
                <a:gd name="T38" fmla="*/ 2147483646 w 53"/>
                <a:gd name="T39" fmla="*/ 2147483646 h 53"/>
                <a:gd name="T40" fmla="*/ 2147483646 w 53"/>
                <a:gd name="T41" fmla="*/ 2147483646 h 53"/>
                <a:gd name="T42" fmla="*/ 2147483646 w 53"/>
                <a:gd name="T43" fmla="*/ 2147483646 h 53"/>
                <a:gd name="T44" fmla="*/ 2147483646 w 53"/>
                <a:gd name="T45" fmla="*/ 2147483646 h 53"/>
                <a:gd name="T46" fmla="*/ 2147483646 w 53"/>
                <a:gd name="T47" fmla="*/ 2147483646 h 53"/>
                <a:gd name="T48" fmla="*/ 2147483646 w 53"/>
                <a:gd name="T49" fmla="*/ 2147483646 h 53"/>
                <a:gd name="T50" fmla="*/ 2147483646 w 53"/>
                <a:gd name="T51" fmla="*/ 2147483646 h 53"/>
                <a:gd name="T52" fmla="*/ 2147483646 w 53"/>
                <a:gd name="T53" fmla="*/ 2147483646 h 53"/>
                <a:gd name="T54" fmla="*/ 2147483646 w 53"/>
                <a:gd name="T55" fmla="*/ 2147483646 h 53"/>
                <a:gd name="T56" fmla="*/ 2147483646 w 53"/>
                <a:gd name="T57" fmla="*/ 2147483646 h 53"/>
                <a:gd name="T58" fmla="*/ 2147483646 w 53"/>
                <a:gd name="T59" fmla="*/ 2147483646 h 53"/>
                <a:gd name="T60" fmla="*/ 2147483646 w 53"/>
                <a:gd name="T61" fmla="*/ 2147483646 h 53"/>
                <a:gd name="T62" fmla="*/ 2147483646 w 53"/>
                <a:gd name="T63" fmla="*/ 2147483646 h 53"/>
                <a:gd name="T64" fmla="*/ 2147483646 w 53"/>
                <a:gd name="T65" fmla="*/ 2147483646 h 53"/>
                <a:gd name="T66" fmla="*/ 2147483646 w 53"/>
                <a:gd name="T67" fmla="*/ 2147483646 h 53"/>
                <a:gd name="T68" fmla="*/ 2147483646 w 53"/>
                <a:gd name="T69" fmla="*/ 2147483646 h 53"/>
                <a:gd name="T70" fmla="*/ 2147483646 w 53"/>
                <a:gd name="T71" fmla="*/ 2147483646 h 53"/>
                <a:gd name="T72" fmla="*/ 2147483646 w 53"/>
                <a:gd name="T73" fmla="*/ 2147483646 h 53"/>
                <a:gd name="T74" fmla="*/ 2147483646 w 53"/>
                <a:gd name="T75" fmla="*/ 2147483646 h 53"/>
                <a:gd name="T76" fmla="*/ 2147483646 w 53"/>
                <a:gd name="T77" fmla="*/ 2147483646 h 53"/>
                <a:gd name="T78" fmla="*/ 2147483646 w 53"/>
                <a:gd name="T79" fmla="*/ 2147483646 h 53"/>
                <a:gd name="T80" fmla="*/ 2147483646 w 53"/>
                <a:gd name="T81" fmla="*/ 2147483646 h 53"/>
                <a:gd name="T82" fmla="*/ 2147483646 w 53"/>
                <a:gd name="T83" fmla="*/ 2147483646 h 53"/>
                <a:gd name="T84" fmla="*/ 2147483646 w 53"/>
                <a:gd name="T85" fmla="*/ 0 h 53"/>
                <a:gd name="T86" fmla="*/ 2147483646 w 53"/>
                <a:gd name="T87" fmla="*/ 0 h 53"/>
                <a:gd name="T88" fmla="*/ 2147483646 w 53"/>
                <a:gd name="T89" fmla="*/ 2147483646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 h="53">
                  <a:moveTo>
                    <a:pt x="27" y="27"/>
                  </a:moveTo>
                  <a:lnTo>
                    <a:pt x="27" y="0"/>
                  </a:lnTo>
                  <a:lnTo>
                    <a:pt x="25" y="0"/>
                  </a:lnTo>
                  <a:lnTo>
                    <a:pt x="24" y="0"/>
                  </a:lnTo>
                  <a:lnTo>
                    <a:pt x="23" y="0"/>
                  </a:lnTo>
                  <a:lnTo>
                    <a:pt x="21" y="0"/>
                  </a:lnTo>
                  <a:lnTo>
                    <a:pt x="20" y="0"/>
                  </a:lnTo>
                  <a:lnTo>
                    <a:pt x="20" y="2"/>
                  </a:lnTo>
                  <a:lnTo>
                    <a:pt x="19" y="2"/>
                  </a:lnTo>
                  <a:lnTo>
                    <a:pt x="17" y="2"/>
                  </a:lnTo>
                  <a:lnTo>
                    <a:pt x="16" y="3"/>
                  </a:lnTo>
                  <a:lnTo>
                    <a:pt x="15" y="3"/>
                  </a:lnTo>
                  <a:lnTo>
                    <a:pt x="13" y="4"/>
                  </a:lnTo>
                  <a:lnTo>
                    <a:pt x="12" y="4"/>
                  </a:lnTo>
                  <a:lnTo>
                    <a:pt x="12" y="6"/>
                  </a:lnTo>
                  <a:lnTo>
                    <a:pt x="11" y="6"/>
                  </a:lnTo>
                  <a:lnTo>
                    <a:pt x="9" y="7"/>
                  </a:lnTo>
                  <a:lnTo>
                    <a:pt x="8" y="8"/>
                  </a:lnTo>
                  <a:lnTo>
                    <a:pt x="7" y="10"/>
                  </a:lnTo>
                  <a:lnTo>
                    <a:pt x="5" y="11"/>
                  </a:lnTo>
                  <a:lnTo>
                    <a:pt x="5" y="12"/>
                  </a:lnTo>
                  <a:lnTo>
                    <a:pt x="4" y="12"/>
                  </a:lnTo>
                  <a:lnTo>
                    <a:pt x="4" y="14"/>
                  </a:lnTo>
                  <a:lnTo>
                    <a:pt x="3" y="15"/>
                  </a:lnTo>
                  <a:lnTo>
                    <a:pt x="3" y="16"/>
                  </a:lnTo>
                  <a:lnTo>
                    <a:pt x="3" y="18"/>
                  </a:lnTo>
                  <a:lnTo>
                    <a:pt x="1" y="19"/>
                  </a:lnTo>
                  <a:lnTo>
                    <a:pt x="1" y="20"/>
                  </a:lnTo>
                  <a:lnTo>
                    <a:pt x="1" y="21"/>
                  </a:lnTo>
                  <a:lnTo>
                    <a:pt x="1" y="23"/>
                  </a:lnTo>
                  <a:lnTo>
                    <a:pt x="1" y="24"/>
                  </a:lnTo>
                  <a:lnTo>
                    <a:pt x="1" y="25"/>
                  </a:lnTo>
                  <a:lnTo>
                    <a:pt x="0" y="27"/>
                  </a:lnTo>
                  <a:lnTo>
                    <a:pt x="1" y="28"/>
                  </a:lnTo>
                  <a:lnTo>
                    <a:pt x="1" y="29"/>
                  </a:lnTo>
                  <a:lnTo>
                    <a:pt x="1" y="31"/>
                  </a:lnTo>
                  <a:lnTo>
                    <a:pt x="1" y="32"/>
                  </a:lnTo>
                  <a:lnTo>
                    <a:pt x="1" y="33"/>
                  </a:lnTo>
                  <a:lnTo>
                    <a:pt x="1" y="35"/>
                  </a:lnTo>
                  <a:lnTo>
                    <a:pt x="3" y="36"/>
                  </a:lnTo>
                  <a:lnTo>
                    <a:pt x="3" y="37"/>
                  </a:lnTo>
                  <a:lnTo>
                    <a:pt x="3" y="39"/>
                  </a:lnTo>
                  <a:lnTo>
                    <a:pt x="4" y="39"/>
                  </a:lnTo>
                  <a:lnTo>
                    <a:pt x="4" y="40"/>
                  </a:lnTo>
                  <a:lnTo>
                    <a:pt x="5" y="41"/>
                  </a:lnTo>
                  <a:lnTo>
                    <a:pt x="5" y="43"/>
                  </a:lnTo>
                  <a:lnTo>
                    <a:pt x="7" y="44"/>
                  </a:lnTo>
                  <a:lnTo>
                    <a:pt x="8" y="44"/>
                  </a:lnTo>
                  <a:lnTo>
                    <a:pt x="8" y="45"/>
                  </a:lnTo>
                  <a:lnTo>
                    <a:pt x="9" y="47"/>
                  </a:lnTo>
                  <a:lnTo>
                    <a:pt x="11" y="47"/>
                  </a:lnTo>
                  <a:lnTo>
                    <a:pt x="12" y="48"/>
                  </a:lnTo>
                  <a:lnTo>
                    <a:pt x="13" y="49"/>
                  </a:lnTo>
                  <a:lnTo>
                    <a:pt x="15" y="49"/>
                  </a:lnTo>
                  <a:lnTo>
                    <a:pt x="16" y="51"/>
                  </a:lnTo>
                  <a:lnTo>
                    <a:pt x="17" y="51"/>
                  </a:lnTo>
                  <a:lnTo>
                    <a:pt x="19" y="52"/>
                  </a:lnTo>
                  <a:lnTo>
                    <a:pt x="20" y="52"/>
                  </a:lnTo>
                  <a:lnTo>
                    <a:pt x="21" y="52"/>
                  </a:lnTo>
                  <a:lnTo>
                    <a:pt x="23" y="53"/>
                  </a:lnTo>
                  <a:lnTo>
                    <a:pt x="24" y="53"/>
                  </a:lnTo>
                  <a:lnTo>
                    <a:pt x="25" y="53"/>
                  </a:lnTo>
                  <a:lnTo>
                    <a:pt x="27" y="53"/>
                  </a:lnTo>
                  <a:lnTo>
                    <a:pt x="29" y="53"/>
                  </a:lnTo>
                  <a:lnTo>
                    <a:pt x="31" y="53"/>
                  </a:lnTo>
                  <a:lnTo>
                    <a:pt x="32" y="53"/>
                  </a:lnTo>
                  <a:lnTo>
                    <a:pt x="33" y="52"/>
                  </a:lnTo>
                  <a:lnTo>
                    <a:pt x="34" y="52"/>
                  </a:lnTo>
                  <a:lnTo>
                    <a:pt x="36" y="52"/>
                  </a:lnTo>
                  <a:lnTo>
                    <a:pt x="37" y="51"/>
                  </a:lnTo>
                  <a:lnTo>
                    <a:pt x="38" y="51"/>
                  </a:lnTo>
                  <a:lnTo>
                    <a:pt x="40" y="49"/>
                  </a:lnTo>
                  <a:lnTo>
                    <a:pt x="41" y="49"/>
                  </a:lnTo>
                  <a:lnTo>
                    <a:pt x="42" y="48"/>
                  </a:lnTo>
                  <a:lnTo>
                    <a:pt x="44" y="47"/>
                  </a:lnTo>
                  <a:lnTo>
                    <a:pt x="45" y="47"/>
                  </a:lnTo>
                  <a:lnTo>
                    <a:pt x="46" y="45"/>
                  </a:lnTo>
                  <a:lnTo>
                    <a:pt x="46" y="44"/>
                  </a:lnTo>
                  <a:lnTo>
                    <a:pt x="48" y="44"/>
                  </a:lnTo>
                  <a:lnTo>
                    <a:pt x="49" y="43"/>
                  </a:lnTo>
                  <a:lnTo>
                    <a:pt x="49" y="41"/>
                  </a:lnTo>
                  <a:lnTo>
                    <a:pt x="50" y="40"/>
                  </a:lnTo>
                  <a:lnTo>
                    <a:pt x="50" y="39"/>
                  </a:lnTo>
                  <a:lnTo>
                    <a:pt x="52" y="39"/>
                  </a:lnTo>
                  <a:lnTo>
                    <a:pt x="52" y="37"/>
                  </a:lnTo>
                  <a:lnTo>
                    <a:pt x="52" y="36"/>
                  </a:lnTo>
                  <a:lnTo>
                    <a:pt x="53" y="35"/>
                  </a:lnTo>
                  <a:lnTo>
                    <a:pt x="53" y="33"/>
                  </a:lnTo>
                  <a:lnTo>
                    <a:pt x="53" y="32"/>
                  </a:lnTo>
                  <a:lnTo>
                    <a:pt x="53" y="31"/>
                  </a:lnTo>
                  <a:lnTo>
                    <a:pt x="53" y="29"/>
                  </a:lnTo>
                  <a:lnTo>
                    <a:pt x="53" y="28"/>
                  </a:lnTo>
                  <a:lnTo>
                    <a:pt x="53" y="27"/>
                  </a:lnTo>
                  <a:lnTo>
                    <a:pt x="53" y="25"/>
                  </a:lnTo>
                  <a:lnTo>
                    <a:pt x="53" y="24"/>
                  </a:lnTo>
                  <a:lnTo>
                    <a:pt x="53" y="23"/>
                  </a:lnTo>
                  <a:lnTo>
                    <a:pt x="53" y="21"/>
                  </a:lnTo>
                  <a:lnTo>
                    <a:pt x="53" y="20"/>
                  </a:lnTo>
                  <a:lnTo>
                    <a:pt x="53" y="19"/>
                  </a:lnTo>
                  <a:lnTo>
                    <a:pt x="52" y="18"/>
                  </a:lnTo>
                  <a:lnTo>
                    <a:pt x="52" y="16"/>
                  </a:lnTo>
                  <a:lnTo>
                    <a:pt x="52" y="15"/>
                  </a:lnTo>
                  <a:lnTo>
                    <a:pt x="50" y="14"/>
                  </a:lnTo>
                  <a:lnTo>
                    <a:pt x="50" y="12"/>
                  </a:lnTo>
                  <a:lnTo>
                    <a:pt x="49" y="12"/>
                  </a:lnTo>
                  <a:lnTo>
                    <a:pt x="49" y="11"/>
                  </a:lnTo>
                  <a:lnTo>
                    <a:pt x="48" y="10"/>
                  </a:lnTo>
                  <a:lnTo>
                    <a:pt x="46" y="8"/>
                  </a:lnTo>
                  <a:lnTo>
                    <a:pt x="45" y="7"/>
                  </a:lnTo>
                  <a:lnTo>
                    <a:pt x="44" y="6"/>
                  </a:lnTo>
                  <a:lnTo>
                    <a:pt x="42" y="6"/>
                  </a:lnTo>
                  <a:lnTo>
                    <a:pt x="42" y="4"/>
                  </a:lnTo>
                  <a:lnTo>
                    <a:pt x="41" y="4"/>
                  </a:lnTo>
                  <a:lnTo>
                    <a:pt x="40" y="3"/>
                  </a:lnTo>
                  <a:lnTo>
                    <a:pt x="38" y="3"/>
                  </a:lnTo>
                  <a:lnTo>
                    <a:pt x="37" y="2"/>
                  </a:lnTo>
                  <a:lnTo>
                    <a:pt x="36" y="2"/>
                  </a:lnTo>
                  <a:lnTo>
                    <a:pt x="34" y="2"/>
                  </a:lnTo>
                  <a:lnTo>
                    <a:pt x="33" y="0"/>
                  </a:lnTo>
                  <a:lnTo>
                    <a:pt x="32" y="0"/>
                  </a:lnTo>
                  <a:lnTo>
                    <a:pt x="31" y="0"/>
                  </a:lnTo>
                  <a:lnTo>
                    <a:pt x="29" y="0"/>
                  </a:lnTo>
                  <a:lnTo>
                    <a:pt x="27" y="0"/>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10" name="Freeform 107">
              <a:extLst>
                <a:ext uri="{FF2B5EF4-FFF2-40B4-BE49-F238E27FC236}">
                  <a16:creationId xmlns:a16="http://schemas.microsoft.com/office/drawing/2014/main" id="{3B3DD210-CDEF-5F4A-A498-34CCD631CA30}"/>
                </a:ext>
              </a:extLst>
            </p:cNvPr>
            <p:cNvSpPr>
              <a:spLocks/>
            </p:cNvSpPr>
            <p:nvPr/>
          </p:nvSpPr>
          <p:spPr bwMode="auto">
            <a:xfrm>
              <a:off x="5316538" y="1309688"/>
              <a:ext cx="42862" cy="42862"/>
            </a:xfrm>
            <a:custGeom>
              <a:avLst/>
              <a:gdLst>
                <a:gd name="T0" fmla="*/ 2147483646 w 53"/>
                <a:gd name="T1" fmla="*/ 0 h 53"/>
                <a:gd name="T2" fmla="*/ 2147483646 w 53"/>
                <a:gd name="T3" fmla="*/ 0 h 53"/>
                <a:gd name="T4" fmla="*/ 2147483646 w 53"/>
                <a:gd name="T5" fmla="*/ 2147483646 h 53"/>
                <a:gd name="T6" fmla="*/ 2147483646 w 53"/>
                <a:gd name="T7" fmla="*/ 2147483646 h 53"/>
                <a:gd name="T8" fmla="*/ 2147483646 w 53"/>
                <a:gd name="T9" fmla="*/ 2147483646 h 53"/>
                <a:gd name="T10" fmla="*/ 2147483646 w 53"/>
                <a:gd name="T11" fmla="*/ 2147483646 h 53"/>
                <a:gd name="T12" fmla="*/ 2147483646 w 53"/>
                <a:gd name="T13" fmla="*/ 2147483646 h 53"/>
                <a:gd name="T14" fmla="*/ 2147483646 w 53"/>
                <a:gd name="T15" fmla="*/ 2147483646 h 53"/>
                <a:gd name="T16" fmla="*/ 2147483646 w 53"/>
                <a:gd name="T17" fmla="*/ 2147483646 h 53"/>
                <a:gd name="T18" fmla="*/ 2147483646 w 53"/>
                <a:gd name="T19" fmla="*/ 2147483646 h 53"/>
                <a:gd name="T20" fmla="*/ 2147483646 w 53"/>
                <a:gd name="T21" fmla="*/ 2147483646 h 53"/>
                <a:gd name="T22" fmla="*/ 2147483646 w 53"/>
                <a:gd name="T23" fmla="*/ 2147483646 h 53"/>
                <a:gd name="T24" fmla="*/ 2147483646 w 53"/>
                <a:gd name="T25" fmla="*/ 2147483646 h 53"/>
                <a:gd name="T26" fmla="*/ 2147483646 w 53"/>
                <a:gd name="T27" fmla="*/ 2147483646 h 53"/>
                <a:gd name="T28" fmla="*/ 2147483646 w 53"/>
                <a:gd name="T29" fmla="*/ 2147483646 h 53"/>
                <a:gd name="T30" fmla="*/ 2147483646 w 53"/>
                <a:gd name="T31" fmla="*/ 2147483646 h 53"/>
                <a:gd name="T32" fmla="*/ 2147483646 w 53"/>
                <a:gd name="T33" fmla="*/ 2147483646 h 53"/>
                <a:gd name="T34" fmla="*/ 2147483646 w 53"/>
                <a:gd name="T35" fmla="*/ 2147483646 h 53"/>
                <a:gd name="T36" fmla="*/ 2147483646 w 53"/>
                <a:gd name="T37" fmla="*/ 2147483646 h 53"/>
                <a:gd name="T38" fmla="*/ 2147483646 w 53"/>
                <a:gd name="T39" fmla="*/ 2147483646 h 53"/>
                <a:gd name="T40" fmla="*/ 2147483646 w 53"/>
                <a:gd name="T41" fmla="*/ 2147483646 h 53"/>
                <a:gd name="T42" fmla="*/ 2147483646 w 53"/>
                <a:gd name="T43" fmla="*/ 2147483646 h 53"/>
                <a:gd name="T44" fmla="*/ 2147483646 w 53"/>
                <a:gd name="T45" fmla="*/ 2147483646 h 53"/>
                <a:gd name="T46" fmla="*/ 2147483646 w 53"/>
                <a:gd name="T47" fmla="*/ 2147483646 h 53"/>
                <a:gd name="T48" fmla="*/ 2147483646 w 53"/>
                <a:gd name="T49" fmla="*/ 2147483646 h 53"/>
                <a:gd name="T50" fmla="*/ 2147483646 w 53"/>
                <a:gd name="T51" fmla="*/ 2147483646 h 53"/>
                <a:gd name="T52" fmla="*/ 2147483646 w 53"/>
                <a:gd name="T53" fmla="*/ 2147483646 h 53"/>
                <a:gd name="T54" fmla="*/ 2147483646 w 53"/>
                <a:gd name="T55" fmla="*/ 2147483646 h 53"/>
                <a:gd name="T56" fmla="*/ 2147483646 w 53"/>
                <a:gd name="T57" fmla="*/ 2147483646 h 53"/>
                <a:gd name="T58" fmla="*/ 2147483646 w 53"/>
                <a:gd name="T59" fmla="*/ 2147483646 h 53"/>
                <a:gd name="T60" fmla="*/ 2147483646 w 53"/>
                <a:gd name="T61" fmla="*/ 2147483646 h 53"/>
                <a:gd name="T62" fmla="*/ 2147483646 w 53"/>
                <a:gd name="T63" fmla="*/ 2147483646 h 53"/>
                <a:gd name="T64" fmla="*/ 2147483646 w 53"/>
                <a:gd name="T65" fmla="*/ 2147483646 h 53"/>
                <a:gd name="T66" fmla="*/ 2147483646 w 53"/>
                <a:gd name="T67" fmla="*/ 2147483646 h 53"/>
                <a:gd name="T68" fmla="*/ 2147483646 w 53"/>
                <a:gd name="T69" fmla="*/ 2147483646 h 53"/>
                <a:gd name="T70" fmla="*/ 2147483646 w 53"/>
                <a:gd name="T71" fmla="*/ 2147483646 h 53"/>
                <a:gd name="T72" fmla="*/ 2147483646 w 53"/>
                <a:gd name="T73" fmla="*/ 2147483646 h 53"/>
                <a:gd name="T74" fmla="*/ 2147483646 w 53"/>
                <a:gd name="T75" fmla="*/ 2147483646 h 53"/>
                <a:gd name="T76" fmla="*/ 2147483646 w 53"/>
                <a:gd name="T77" fmla="*/ 2147483646 h 53"/>
                <a:gd name="T78" fmla="*/ 2147483646 w 53"/>
                <a:gd name="T79" fmla="*/ 2147483646 h 53"/>
                <a:gd name="T80" fmla="*/ 2147483646 w 53"/>
                <a:gd name="T81" fmla="*/ 2147483646 h 53"/>
                <a:gd name="T82" fmla="*/ 2147483646 w 53"/>
                <a:gd name="T83" fmla="*/ 2147483646 h 53"/>
                <a:gd name="T84" fmla="*/ 2147483646 w 53"/>
                <a:gd name="T85" fmla="*/ 0 h 53"/>
                <a:gd name="T86" fmla="*/ 2147483646 w 53"/>
                <a:gd name="T87" fmla="*/ 0 h 53"/>
                <a:gd name="T88" fmla="*/ 2147483646 w 53"/>
                <a:gd name="T89" fmla="*/ 2147483646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 h="53">
                  <a:moveTo>
                    <a:pt x="27" y="27"/>
                  </a:moveTo>
                  <a:lnTo>
                    <a:pt x="27" y="0"/>
                  </a:lnTo>
                  <a:lnTo>
                    <a:pt x="25" y="0"/>
                  </a:lnTo>
                  <a:lnTo>
                    <a:pt x="24" y="0"/>
                  </a:lnTo>
                  <a:lnTo>
                    <a:pt x="23" y="0"/>
                  </a:lnTo>
                  <a:lnTo>
                    <a:pt x="21" y="0"/>
                  </a:lnTo>
                  <a:lnTo>
                    <a:pt x="20" y="0"/>
                  </a:lnTo>
                  <a:lnTo>
                    <a:pt x="20" y="2"/>
                  </a:lnTo>
                  <a:lnTo>
                    <a:pt x="19" y="2"/>
                  </a:lnTo>
                  <a:lnTo>
                    <a:pt x="17" y="2"/>
                  </a:lnTo>
                  <a:lnTo>
                    <a:pt x="16" y="3"/>
                  </a:lnTo>
                  <a:lnTo>
                    <a:pt x="15" y="3"/>
                  </a:lnTo>
                  <a:lnTo>
                    <a:pt x="13" y="4"/>
                  </a:lnTo>
                  <a:lnTo>
                    <a:pt x="12" y="4"/>
                  </a:lnTo>
                  <a:lnTo>
                    <a:pt x="12" y="6"/>
                  </a:lnTo>
                  <a:lnTo>
                    <a:pt x="11" y="6"/>
                  </a:lnTo>
                  <a:lnTo>
                    <a:pt x="9" y="7"/>
                  </a:lnTo>
                  <a:lnTo>
                    <a:pt x="8" y="8"/>
                  </a:lnTo>
                  <a:lnTo>
                    <a:pt x="7" y="10"/>
                  </a:lnTo>
                  <a:lnTo>
                    <a:pt x="5" y="11"/>
                  </a:lnTo>
                  <a:lnTo>
                    <a:pt x="5" y="12"/>
                  </a:lnTo>
                  <a:lnTo>
                    <a:pt x="4" y="12"/>
                  </a:lnTo>
                  <a:lnTo>
                    <a:pt x="4" y="13"/>
                  </a:lnTo>
                  <a:lnTo>
                    <a:pt x="3" y="15"/>
                  </a:lnTo>
                  <a:lnTo>
                    <a:pt x="3" y="16"/>
                  </a:lnTo>
                  <a:lnTo>
                    <a:pt x="3" y="17"/>
                  </a:lnTo>
                  <a:lnTo>
                    <a:pt x="1" y="19"/>
                  </a:lnTo>
                  <a:lnTo>
                    <a:pt x="1" y="20"/>
                  </a:lnTo>
                  <a:lnTo>
                    <a:pt x="1" y="21"/>
                  </a:lnTo>
                  <a:lnTo>
                    <a:pt x="1" y="23"/>
                  </a:lnTo>
                  <a:lnTo>
                    <a:pt x="1" y="24"/>
                  </a:lnTo>
                  <a:lnTo>
                    <a:pt x="1" y="25"/>
                  </a:lnTo>
                  <a:lnTo>
                    <a:pt x="0" y="27"/>
                  </a:lnTo>
                  <a:lnTo>
                    <a:pt x="1" y="28"/>
                  </a:lnTo>
                  <a:lnTo>
                    <a:pt x="1" y="29"/>
                  </a:lnTo>
                  <a:lnTo>
                    <a:pt x="1" y="31"/>
                  </a:lnTo>
                  <a:lnTo>
                    <a:pt x="1" y="32"/>
                  </a:lnTo>
                  <a:lnTo>
                    <a:pt x="1" y="33"/>
                  </a:lnTo>
                  <a:lnTo>
                    <a:pt x="1" y="35"/>
                  </a:lnTo>
                  <a:lnTo>
                    <a:pt x="3" y="36"/>
                  </a:lnTo>
                  <a:lnTo>
                    <a:pt x="3" y="37"/>
                  </a:lnTo>
                  <a:lnTo>
                    <a:pt x="3" y="39"/>
                  </a:lnTo>
                  <a:lnTo>
                    <a:pt x="4" y="39"/>
                  </a:lnTo>
                  <a:lnTo>
                    <a:pt x="4" y="40"/>
                  </a:lnTo>
                  <a:lnTo>
                    <a:pt x="5" y="41"/>
                  </a:lnTo>
                  <a:lnTo>
                    <a:pt x="5" y="43"/>
                  </a:lnTo>
                  <a:lnTo>
                    <a:pt x="7" y="44"/>
                  </a:lnTo>
                  <a:lnTo>
                    <a:pt x="8" y="44"/>
                  </a:lnTo>
                  <a:lnTo>
                    <a:pt x="8" y="45"/>
                  </a:lnTo>
                  <a:lnTo>
                    <a:pt x="9" y="47"/>
                  </a:lnTo>
                  <a:lnTo>
                    <a:pt x="11" y="47"/>
                  </a:lnTo>
                  <a:lnTo>
                    <a:pt x="12" y="48"/>
                  </a:lnTo>
                  <a:lnTo>
                    <a:pt x="13" y="49"/>
                  </a:lnTo>
                  <a:lnTo>
                    <a:pt x="15" y="49"/>
                  </a:lnTo>
                  <a:lnTo>
                    <a:pt x="16" y="51"/>
                  </a:lnTo>
                  <a:lnTo>
                    <a:pt x="17" y="51"/>
                  </a:lnTo>
                  <a:lnTo>
                    <a:pt x="19" y="52"/>
                  </a:lnTo>
                  <a:lnTo>
                    <a:pt x="20" y="52"/>
                  </a:lnTo>
                  <a:lnTo>
                    <a:pt x="21" y="52"/>
                  </a:lnTo>
                  <a:lnTo>
                    <a:pt x="23" y="53"/>
                  </a:lnTo>
                  <a:lnTo>
                    <a:pt x="24" y="53"/>
                  </a:lnTo>
                  <a:lnTo>
                    <a:pt x="25" y="53"/>
                  </a:lnTo>
                  <a:lnTo>
                    <a:pt x="27" y="53"/>
                  </a:lnTo>
                  <a:lnTo>
                    <a:pt x="29" y="53"/>
                  </a:lnTo>
                  <a:lnTo>
                    <a:pt x="31" y="53"/>
                  </a:lnTo>
                  <a:lnTo>
                    <a:pt x="32" y="53"/>
                  </a:lnTo>
                  <a:lnTo>
                    <a:pt x="33" y="52"/>
                  </a:lnTo>
                  <a:lnTo>
                    <a:pt x="34" y="52"/>
                  </a:lnTo>
                  <a:lnTo>
                    <a:pt x="36" y="52"/>
                  </a:lnTo>
                  <a:lnTo>
                    <a:pt x="37" y="51"/>
                  </a:lnTo>
                  <a:lnTo>
                    <a:pt x="38" y="51"/>
                  </a:lnTo>
                  <a:lnTo>
                    <a:pt x="40" y="49"/>
                  </a:lnTo>
                  <a:lnTo>
                    <a:pt x="41" y="49"/>
                  </a:lnTo>
                  <a:lnTo>
                    <a:pt x="42" y="48"/>
                  </a:lnTo>
                  <a:lnTo>
                    <a:pt x="44" y="47"/>
                  </a:lnTo>
                  <a:lnTo>
                    <a:pt x="45" y="47"/>
                  </a:lnTo>
                  <a:lnTo>
                    <a:pt x="46" y="45"/>
                  </a:lnTo>
                  <a:lnTo>
                    <a:pt x="46" y="44"/>
                  </a:lnTo>
                  <a:lnTo>
                    <a:pt x="48" y="44"/>
                  </a:lnTo>
                  <a:lnTo>
                    <a:pt x="49" y="43"/>
                  </a:lnTo>
                  <a:lnTo>
                    <a:pt x="49" y="41"/>
                  </a:lnTo>
                  <a:lnTo>
                    <a:pt x="50" y="40"/>
                  </a:lnTo>
                  <a:lnTo>
                    <a:pt x="50" y="39"/>
                  </a:lnTo>
                  <a:lnTo>
                    <a:pt x="52" y="39"/>
                  </a:lnTo>
                  <a:lnTo>
                    <a:pt x="52" y="37"/>
                  </a:lnTo>
                  <a:lnTo>
                    <a:pt x="52" y="36"/>
                  </a:lnTo>
                  <a:lnTo>
                    <a:pt x="53" y="35"/>
                  </a:lnTo>
                  <a:lnTo>
                    <a:pt x="53" y="33"/>
                  </a:lnTo>
                  <a:lnTo>
                    <a:pt x="53" y="32"/>
                  </a:lnTo>
                  <a:lnTo>
                    <a:pt x="53" y="31"/>
                  </a:lnTo>
                  <a:lnTo>
                    <a:pt x="53" y="29"/>
                  </a:lnTo>
                  <a:lnTo>
                    <a:pt x="53" y="28"/>
                  </a:lnTo>
                  <a:lnTo>
                    <a:pt x="53" y="27"/>
                  </a:lnTo>
                  <a:lnTo>
                    <a:pt x="53" y="25"/>
                  </a:lnTo>
                  <a:lnTo>
                    <a:pt x="53" y="24"/>
                  </a:lnTo>
                  <a:lnTo>
                    <a:pt x="53" y="23"/>
                  </a:lnTo>
                  <a:lnTo>
                    <a:pt x="53" y="21"/>
                  </a:lnTo>
                  <a:lnTo>
                    <a:pt x="53" y="20"/>
                  </a:lnTo>
                  <a:lnTo>
                    <a:pt x="53" y="19"/>
                  </a:lnTo>
                  <a:lnTo>
                    <a:pt x="52" y="17"/>
                  </a:lnTo>
                  <a:lnTo>
                    <a:pt x="52" y="16"/>
                  </a:lnTo>
                  <a:lnTo>
                    <a:pt x="52" y="15"/>
                  </a:lnTo>
                  <a:lnTo>
                    <a:pt x="50" y="13"/>
                  </a:lnTo>
                  <a:lnTo>
                    <a:pt x="50" y="12"/>
                  </a:lnTo>
                  <a:lnTo>
                    <a:pt x="49" y="12"/>
                  </a:lnTo>
                  <a:lnTo>
                    <a:pt x="49" y="11"/>
                  </a:lnTo>
                  <a:lnTo>
                    <a:pt x="48" y="10"/>
                  </a:lnTo>
                  <a:lnTo>
                    <a:pt x="46" y="8"/>
                  </a:lnTo>
                  <a:lnTo>
                    <a:pt x="45" y="7"/>
                  </a:lnTo>
                  <a:lnTo>
                    <a:pt x="44" y="6"/>
                  </a:lnTo>
                  <a:lnTo>
                    <a:pt x="42" y="6"/>
                  </a:lnTo>
                  <a:lnTo>
                    <a:pt x="42" y="4"/>
                  </a:lnTo>
                  <a:lnTo>
                    <a:pt x="41" y="4"/>
                  </a:lnTo>
                  <a:lnTo>
                    <a:pt x="40" y="3"/>
                  </a:lnTo>
                  <a:lnTo>
                    <a:pt x="38" y="3"/>
                  </a:lnTo>
                  <a:lnTo>
                    <a:pt x="37" y="2"/>
                  </a:lnTo>
                  <a:lnTo>
                    <a:pt x="36" y="2"/>
                  </a:lnTo>
                  <a:lnTo>
                    <a:pt x="34" y="2"/>
                  </a:lnTo>
                  <a:lnTo>
                    <a:pt x="33" y="0"/>
                  </a:lnTo>
                  <a:lnTo>
                    <a:pt x="32" y="0"/>
                  </a:lnTo>
                  <a:lnTo>
                    <a:pt x="31" y="0"/>
                  </a:lnTo>
                  <a:lnTo>
                    <a:pt x="29" y="0"/>
                  </a:lnTo>
                  <a:lnTo>
                    <a:pt x="27" y="0"/>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0211" name="Group 116">
              <a:extLst>
                <a:ext uri="{FF2B5EF4-FFF2-40B4-BE49-F238E27FC236}">
                  <a16:creationId xmlns:a16="http://schemas.microsoft.com/office/drawing/2014/main" id="{B1E398EB-D23C-6A48-ABA0-2FC15F691C09}"/>
                </a:ext>
              </a:extLst>
            </p:cNvPr>
            <p:cNvGrpSpPr>
              <a:grpSpLocks/>
            </p:cNvGrpSpPr>
            <p:nvPr/>
          </p:nvGrpSpPr>
          <p:grpSpPr bwMode="auto">
            <a:xfrm>
              <a:off x="5526088" y="750888"/>
              <a:ext cx="581025" cy="485775"/>
              <a:chOff x="3435" y="821"/>
              <a:chExt cx="421" cy="354"/>
            </a:xfrm>
          </p:grpSpPr>
          <p:sp>
            <p:nvSpPr>
              <p:cNvPr id="50212" name="Line 117">
                <a:extLst>
                  <a:ext uri="{FF2B5EF4-FFF2-40B4-BE49-F238E27FC236}">
                    <a16:creationId xmlns:a16="http://schemas.microsoft.com/office/drawing/2014/main" id="{71E5C877-D588-FD44-B1F3-20B9FAE6B7CA}"/>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3" name="Line 118">
                <a:extLst>
                  <a:ext uri="{FF2B5EF4-FFF2-40B4-BE49-F238E27FC236}">
                    <a16:creationId xmlns:a16="http://schemas.microsoft.com/office/drawing/2014/main" id="{243279F2-C500-BC46-A649-0179D0377145}"/>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4" name="Arc 119">
                <a:extLst>
                  <a:ext uri="{FF2B5EF4-FFF2-40B4-BE49-F238E27FC236}">
                    <a16:creationId xmlns:a16="http://schemas.microsoft.com/office/drawing/2014/main" id="{DF7770A4-AFDF-344C-9E3D-552571700500}"/>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15" name="Arc 120">
                <a:extLst>
                  <a:ext uri="{FF2B5EF4-FFF2-40B4-BE49-F238E27FC236}">
                    <a16:creationId xmlns:a16="http://schemas.microsoft.com/office/drawing/2014/main" id="{57489EE6-0834-2C4C-84C9-A232EB4C31A1}"/>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16" name="Line 121">
                <a:extLst>
                  <a:ext uri="{FF2B5EF4-FFF2-40B4-BE49-F238E27FC236}">
                    <a16:creationId xmlns:a16="http://schemas.microsoft.com/office/drawing/2014/main" id="{598AB727-AFE2-1A43-A695-82E69840817A}"/>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descr="F:\LogicBook\PowerPoint\chapter2\figure2.7.wmf">
            <a:extLst>
              <a:ext uri="{FF2B5EF4-FFF2-40B4-BE49-F238E27FC236}">
                <a16:creationId xmlns:a16="http://schemas.microsoft.com/office/drawing/2014/main" id="{6A4AF0DF-6322-C446-993F-4B53BBB7B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1752601"/>
            <a:ext cx="5135563"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Box 43">
            <a:extLst>
              <a:ext uri="{FF2B5EF4-FFF2-40B4-BE49-F238E27FC236}">
                <a16:creationId xmlns:a16="http://schemas.microsoft.com/office/drawing/2014/main" id="{682A9F57-6014-E743-A25F-7AEAA9062FB9}"/>
              </a:ext>
            </a:extLst>
          </p:cNvPr>
          <p:cNvSpPr txBox="1">
            <a:spLocks noChangeArrowheads="1"/>
          </p:cNvSpPr>
          <p:nvPr/>
        </p:nvSpPr>
        <p:spPr bwMode="auto">
          <a:xfrm>
            <a:off x="7570788" y="6477001"/>
            <a:ext cx="246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2.7 from the textbook ]</a:t>
            </a:r>
          </a:p>
        </p:txBody>
      </p:sp>
      <p:sp>
        <p:nvSpPr>
          <p:cNvPr id="5" name="Rectangle 2">
            <a:extLst>
              <a:ext uri="{FF2B5EF4-FFF2-40B4-BE49-F238E27FC236}">
                <a16:creationId xmlns:a16="http://schemas.microsoft.com/office/drawing/2014/main" id="{A79AC5AC-FEB9-1241-B622-811EDEDC2963}"/>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3-input AND and OR</a:t>
            </a:r>
            <a:endParaRPr lang="en-US" sz="2800" dirty="0">
              <a:cs typeface="+mj-cs"/>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Group 88">
            <a:extLst>
              <a:ext uri="{FF2B5EF4-FFF2-40B4-BE49-F238E27FC236}">
                <a16:creationId xmlns:a16="http://schemas.microsoft.com/office/drawing/2014/main" id="{302BDA2E-865E-5247-AEA8-56C381671B3B}"/>
              </a:ext>
            </a:extLst>
          </p:cNvPr>
          <p:cNvGrpSpPr>
            <a:grpSpLocks/>
          </p:cNvGrpSpPr>
          <p:nvPr/>
        </p:nvGrpSpPr>
        <p:grpSpPr bwMode="auto">
          <a:xfrm>
            <a:off x="2119314" y="2300288"/>
            <a:ext cx="6778625" cy="3224212"/>
            <a:chOff x="759" y="1164"/>
            <a:chExt cx="4270" cy="2031"/>
          </a:xfrm>
        </p:grpSpPr>
        <p:sp>
          <p:nvSpPr>
            <p:cNvPr id="52228" name="Rectangle 50">
              <a:extLst>
                <a:ext uri="{FF2B5EF4-FFF2-40B4-BE49-F238E27FC236}">
                  <a16:creationId xmlns:a16="http://schemas.microsoft.com/office/drawing/2014/main" id="{59D57DDF-C433-7243-9D20-DC4D2EE661BB}"/>
                </a:ext>
              </a:extLst>
            </p:cNvPr>
            <p:cNvSpPr>
              <a:spLocks noChangeArrowheads="1"/>
            </p:cNvSpPr>
            <p:nvPr/>
          </p:nvSpPr>
          <p:spPr bwMode="auto">
            <a:xfrm>
              <a:off x="2591" y="1164"/>
              <a:ext cx="466" cy="466"/>
            </a:xfrm>
            <a:prstGeom prst="rect">
              <a:avLst/>
            </a:prstGeom>
            <a:noFill/>
            <a:ln w="333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52229" name="Line 51">
              <a:extLst>
                <a:ext uri="{FF2B5EF4-FFF2-40B4-BE49-F238E27FC236}">
                  <a16:creationId xmlns:a16="http://schemas.microsoft.com/office/drawing/2014/main" id="{DE7FD793-6743-1E47-9E5E-56ABC2F5470C}"/>
                </a:ext>
              </a:extLst>
            </p:cNvPr>
            <p:cNvSpPr>
              <a:spLocks noChangeShapeType="1"/>
            </p:cNvSpPr>
            <p:nvPr/>
          </p:nvSpPr>
          <p:spPr bwMode="auto">
            <a:xfrm flipV="1">
              <a:off x="2835" y="1630"/>
              <a:ext cx="1" cy="155"/>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0" name="Rectangle 52">
              <a:extLst>
                <a:ext uri="{FF2B5EF4-FFF2-40B4-BE49-F238E27FC236}">
                  <a16:creationId xmlns:a16="http://schemas.microsoft.com/office/drawing/2014/main" id="{683E1C5F-C23D-5B4A-8B33-E698D1D7A5BF}"/>
                </a:ext>
              </a:extLst>
            </p:cNvPr>
            <p:cNvSpPr>
              <a:spLocks noChangeArrowheads="1"/>
            </p:cNvSpPr>
            <p:nvPr/>
          </p:nvSpPr>
          <p:spPr bwMode="auto">
            <a:xfrm>
              <a:off x="2770" y="1316"/>
              <a:ext cx="16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0">
                  <a:solidFill>
                    <a:srgbClr val="000000"/>
                  </a:solidFill>
                  <a:latin typeface="Times-Roman" pitchFamily="2" charset="0"/>
                </a:rPr>
                <a:t>S </a:t>
              </a:r>
              <a:endParaRPr lang="en-US" altLang="en-US" b="0">
                <a:latin typeface="Times" pitchFamily="2" charset="0"/>
              </a:endParaRPr>
            </a:p>
          </p:txBody>
        </p:sp>
        <p:sp>
          <p:nvSpPr>
            <p:cNvPr id="52231" name="Rectangle 53">
              <a:extLst>
                <a:ext uri="{FF2B5EF4-FFF2-40B4-BE49-F238E27FC236}">
                  <a16:creationId xmlns:a16="http://schemas.microsoft.com/office/drawing/2014/main" id="{A80C57E3-EAFA-464C-B85F-BABBCCEB6AFD}"/>
                </a:ext>
              </a:extLst>
            </p:cNvPr>
            <p:cNvSpPr>
              <a:spLocks noChangeArrowheads="1"/>
            </p:cNvSpPr>
            <p:nvPr/>
          </p:nvSpPr>
          <p:spPr bwMode="auto">
            <a:xfrm>
              <a:off x="2725" y="1769"/>
              <a:ext cx="11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0">
                  <a:solidFill>
                    <a:srgbClr val="000000"/>
                  </a:solidFill>
                  <a:latin typeface="Helvetica" pitchFamily="2" charset="0"/>
                </a:rPr>
                <a:t>  </a:t>
              </a:r>
              <a:endParaRPr lang="en-US" altLang="en-US" b="0">
                <a:latin typeface="Times" pitchFamily="2" charset="0"/>
              </a:endParaRPr>
            </a:p>
          </p:txBody>
        </p:sp>
        <p:sp>
          <p:nvSpPr>
            <p:cNvPr id="52232" name="Rectangle 54">
              <a:extLst>
                <a:ext uri="{FF2B5EF4-FFF2-40B4-BE49-F238E27FC236}">
                  <a16:creationId xmlns:a16="http://schemas.microsoft.com/office/drawing/2014/main" id="{1A8EA13E-1C88-6E41-9DD1-FE5FDEF0EAEE}"/>
                </a:ext>
              </a:extLst>
            </p:cNvPr>
            <p:cNvSpPr>
              <a:spLocks noChangeArrowheads="1"/>
            </p:cNvSpPr>
            <p:nvPr/>
          </p:nvSpPr>
          <p:spPr bwMode="auto">
            <a:xfrm>
              <a:off x="4386" y="2185"/>
              <a:ext cx="643" cy="465"/>
            </a:xfrm>
            <a:prstGeom prst="rect">
              <a:avLst/>
            </a:prstGeom>
            <a:noFill/>
            <a:ln w="333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52233" name="Freeform 55">
              <a:extLst>
                <a:ext uri="{FF2B5EF4-FFF2-40B4-BE49-F238E27FC236}">
                  <a16:creationId xmlns:a16="http://schemas.microsoft.com/office/drawing/2014/main" id="{E0D11128-951E-114D-9AB3-760C11B1CEBC}"/>
                </a:ext>
              </a:extLst>
            </p:cNvPr>
            <p:cNvSpPr>
              <a:spLocks/>
            </p:cNvSpPr>
            <p:nvPr/>
          </p:nvSpPr>
          <p:spPr bwMode="auto">
            <a:xfrm>
              <a:off x="1572" y="1963"/>
              <a:ext cx="776" cy="421"/>
            </a:xfrm>
            <a:custGeom>
              <a:avLst/>
              <a:gdLst>
                <a:gd name="T0" fmla="*/ 776 w 776"/>
                <a:gd name="T1" fmla="*/ 0 h 421"/>
                <a:gd name="T2" fmla="*/ 0 w 776"/>
                <a:gd name="T3" fmla="*/ 0 h 421"/>
                <a:gd name="T4" fmla="*/ 0 w 776"/>
                <a:gd name="T5" fmla="*/ 421 h 421"/>
                <a:gd name="T6" fmla="*/ 0 60000 65536"/>
                <a:gd name="T7" fmla="*/ 0 60000 65536"/>
                <a:gd name="T8" fmla="*/ 0 60000 65536"/>
              </a:gdLst>
              <a:ahLst/>
              <a:cxnLst>
                <a:cxn ang="T6">
                  <a:pos x="T0" y="T1"/>
                </a:cxn>
                <a:cxn ang="T7">
                  <a:pos x="T2" y="T3"/>
                </a:cxn>
                <a:cxn ang="T8">
                  <a:pos x="T4" y="T5"/>
                </a:cxn>
              </a:cxnLst>
              <a:rect l="0" t="0" r="r" b="b"/>
              <a:pathLst>
                <a:path w="776" h="421">
                  <a:moveTo>
                    <a:pt x="776" y="0"/>
                  </a:moveTo>
                  <a:lnTo>
                    <a:pt x="0" y="0"/>
                  </a:lnTo>
                  <a:lnTo>
                    <a:pt x="0" y="42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34" name="Line 56">
              <a:extLst>
                <a:ext uri="{FF2B5EF4-FFF2-40B4-BE49-F238E27FC236}">
                  <a16:creationId xmlns:a16="http://schemas.microsoft.com/office/drawing/2014/main" id="{B5EABD8D-4E7B-FA46-8506-7591D90762E8}"/>
                </a:ext>
              </a:extLst>
            </p:cNvPr>
            <p:cNvSpPr>
              <a:spLocks noChangeShapeType="1"/>
            </p:cNvSpPr>
            <p:nvPr/>
          </p:nvSpPr>
          <p:spPr bwMode="auto">
            <a:xfrm flipH="1">
              <a:off x="1417" y="2384"/>
              <a:ext cx="310" cy="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5" name="Line 57">
              <a:extLst>
                <a:ext uri="{FF2B5EF4-FFF2-40B4-BE49-F238E27FC236}">
                  <a16:creationId xmlns:a16="http://schemas.microsoft.com/office/drawing/2014/main" id="{743C7E4C-488D-674D-B0DD-4870D0445368}"/>
                </a:ext>
              </a:extLst>
            </p:cNvPr>
            <p:cNvSpPr>
              <a:spLocks noChangeShapeType="1"/>
            </p:cNvSpPr>
            <p:nvPr/>
          </p:nvSpPr>
          <p:spPr bwMode="auto">
            <a:xfrm flipH="1">
              <a:off x="1483" y="2473"/>
              <a:ext cx="156" cy="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6" name="Line 58">
              <a:extLst>
                <a:ext uri="{FF2B5EF4-FFF2-40B4-BE49-F238E27FC236}">
                  <a16:creationId xmlns:a16="http://schemas.microsoft.com/office/drawing/2014/main" id="{D5EA6D2C-EF77-F94C-B555-3D617E43C115}"/>
                </a:ext>
              </a:extLst>
            </p:cNvPr>
            <p:cNvSpPr>
              <a:spLocks noChangeShapeType="1"/>
            </p:cNvSpPr>
            <p:nvPr/>
          </p:nvSpPr>
          <p:spPr bwMode="auto">
            <a:xfrm>
              <a:off x="1572" y="2473"/>
              <a:ext cx="1" cy="42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7" name="Line 59">
              <a:extLst>
                <a:ext uri="{FF2B5EF4-FFF2-40B4-BE49-F238E27FC236}">
                  <a16:creationId xmlns:a16="http://schemas.microsoft.com/office/drawing/2014/main" id="{C12D9A56-3942-504C-AA4C-85CE1662F265}"/>
                </a:ext>
              </a:extLst>
            </p:cNvPr>
            <p:cNvSpPr>
              <a:spLocks noChangeShapeType="1"/>
            </p:cNvSpPr>
            <p:nvPr/>
          </p:nvSpPr>
          <p:spPr bwMode="auto">
            <a:xfrm flipH="1">
              <a:off x="1461" y="2894"/>
              <a:ext cx="222" cy="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8" name="Line 60">
              <a:extLst>
                <a:ext uri="{FF2B5EF4-FFF2-40B4-BE49-F238E27FC236}">
                  <a16:creationId xmlns:a16="http://schemas.microsoft.com/office/drawing/2014/main" id="{70BEA52E-AE2A-8345-AF4E-F4BBC0A37797}"/>
                </a:ext>
              </a:extLst>
            </p:cNvPr>
            <p:cNvSpPr>
              <a:spLocks noChangeShapeType="1"/>
            </p:cNvSpPr>
            <p:nvPr/>
          </p:nvSpPr>
          <p:spPr bwMode="auto">
            <a:xfrm flipH="1">
              <a:off x="1483" y="2939"/>
              <a:ext cx="156" cy="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9" name="Line 61">
              <a:extLst>
                <a:ext uri="{FF2B5EF4-FFF2-40B4-BE49-F238E27FC236}">
                  <a16:creationId xmlns:a16="http://schemas.microsoft.com/office/drawing/2014/main" id="{4E788AAE-AD07-2144-80C0-A1907E37E5A5}"/>
                </a:ext>
              </a:extLst>
            </p:cNvPr>
            <p:cNvSpPr>
              <a:spLocks noChangeShapeType="1"/>
            </p:cNvSpPr>
            <p:nvPr/>
          </p:nvSpPr>
          <p:spPr bwMode="auto">
            <a:xfrm flipH="1">
              <a:off x="1528" y="2983"/>
              <a:ext cx="88" cy="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0" name="Line 62">
              <a:extLst>
                <a:ext uri="{FF2B5EF4-FFF2-40B4-BE49-F238E27FC236}">
                  <a16:creationId xmlns:a16="http://schemas.microsoft.com/office/drawing/2014/main" id="{C9BD3E10-6339-354C-AC4B-26CD31A2F392}"/>
                </a:ext>
              </a:extLst>
            </p:cNvPr>
            <p:cNvSpPr>
              <a:spLocks noChangeShapeType="1"/>
            </p:cNvSpPr>
            <p:nvPr/>
          </p:nvSpPr>
          <p:spPr bwMode="auto">
            <a:xfrm flipV="1">
              <a:off x="4719" y="2650"/>
              <a:ext cx="1" cy="244"/>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1" name="Line 63">
              <a:extLst>
                <a:ext uri="{FF2B5EF4-FFF2-40B4-BE49-F238E27FC236}">
                  <a16:creationId xmlns:a16="http://schemas.microsoft.com/office/drawing/2014/main" id="{ED6BC9CC-D682-8A4D-9746-0B89C9230E1F}"/>
                </a:ext>
              </a:extLst>
            </p:cNvPr>
            <p:cNvSpPr>
              <a:spLocks noChangeShapeType="1"/>
            </p:cNvSpPr>
            <p:nvPr/>
          </p:nvSpPr>
          <p:spPr bwMode="auto">
            <a:xfrm flipH="1">
              <a:off x="4586" y="2894"/>
              <a:ext cx="243" cy="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2" name="Line 64">
              <a:extLst>
                <a:ext uri="{FF2B5EF4-FFF2-40B4-BE49-F238E27FC236}">
                  <a16:creationId xmlns:a16="http://schemas.microsoft.com/office/drawing/2014/main" id="{37366BC9-2D57-A946-9D84-3F1C407B0B61}"/>
                </a:ext>
              </a:extLst>
            </p:cNvPr>
            <p:cNvSpPr>
              <a:spLocks noChangeShapeType="1"/>
            </p:cNvSpPr>
            <p:nvPr/>
          </p:nvSpPr>
          <p:spPr bwMode="auto">
            <a:xfrm flipH="1">
              <a:off x="4630" y="2939"/>
              <a:ext cx="155" cy="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3" name="Line 65">
              <a:extLst>
                <a:ext uri="{FF2B5EF4-FFF2-40B4-BE49-F238E27FC236}">
                  <a16:creationId xmlns:a16="http://schemas.microsoft.com/office/drawing/2014/main" id="{0536EF10-4D9D-404A-A8DF-24A789BD3EC3}"/>
                </a:ext>
              </a:extLst>
            </p:cNvPr>
            <p:cNvSpPr>
              <a:spLocks noChangeShapeType="1"/>
            </p:cNvSpPr>
            <p:nvPr/>
          </p:nvSpPr>
          <p:spPr bwMode="auto">
            <a:xfrm flipH="1">
              <a:off x="4674" y="2983"/>
              <a:ext cx="67" cy="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4" name="Rectangle 66">
              <a:extLst>
                <a:ext uri="{FF2B5EF4-FFF2-40B4-BE49-F238E27FC236}">
                  <a16:creationId xmlns:a16="http://schemas.microsoft.com/office/drawing/2014/main" id="{CF59DB01-8B7E-934B-B4AF-79E5D6889A4C}"/>
                </a:ext>
              </a:extLst>
            </p:cNvPr>
            <p:cNvSpPr>
              <a:spLocks noChangeArrowheads="1"/>
            </p:cNvSpPr>
            <p:nvPr/>
          </p:nvSpPr>
          <p:spPr bwMode="auto">
            <a:xfrm>
              <a:off x="2822" y="1874"/>
              <a:ext cx="10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0">
                  <a:solidFill>
                    <a:srgbClr val="000000"/>
                  </a:solidFill>
                  <a:latin typeface="Helvetica" pitchFamily="2" charset="0"/>
                </a:rPr>
                <a:t>  </a:t>
              </a:r>
              <a:endParaRPr lang="en-US" altLang="en-US" b="0">
                <a:latin typeface="Times" pitchFamily="2" charset="0"/>
              </a:endParaRPr>
            </a:p>
          </p:txBody>
        </p:sp>
        <p:sp>
          <p:nvSpPr>
            <p:cNvPr id="52245" name="Rectangle 67">
              <a:extLst>
                <a:ext uri="{FF2B5EF4-FFF2-40B4-BE49-F238E27FC236}">
                  <a16:creationId xmlns:a16="http://schemas.microsoft.com/office/drawing/2014/main" id="{095D7452-D468-DF49-B435-F2C19AD7B9F0}"/>
                </a:ext>
              </a:extLst>
            </p:cNvPr>
            <p:cNvSpPr>
              <a:spLocks noChangeArrowheads="1"/>
            </p:cNvSpPr>
            <p:nvPr/>
          </p:nvSpPr>
          <p:spPr bwMode="auto">
            <a:xfrm>
              <a:off x="773" y="2217"/>
              <a:ext cx="56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0">
                  <a:solidFill>
                    <a:srgbClr val="000000"/>
                  </a:solidFill>
                  <a:latin typeface="Times-Roman" pitchFamily="2" charset="0"/>
                </a:rPr>
                <a:t>Power </a:t>
              </a:r>
              <a:endParaRPr lang="en-US" altLang="en-US" b="0">
                <a:latin typeface="Times" pitchFamily="2" charset="0"/>
              </a:endParaRPr>
            </a:p>
          </p:txBody>
        </p:sp>
        <p:sp>
          <p:nvSpPr>
            <p:cNvPr id="52246" name="Rectangle 68">
              <a:extLst>
                <a:ext uri="{FF2B5EF4-FFF2-40B4-BE49-F238E27FC236}">
                  <a16:creationId xmlns:a16="http://schemas.microsoft.com/office/drawing/2014/main" id="{94BD730D-E66A-C546-A031-6579AF7C5263}"/>
                </a:ext>
              </a:extLst>
            </p:cNvPr>
            <p:cNvSpPr>
              <a:spLocks noChangeArrowheads="1"/>
            </p:cNvSpPr>
            <p:nvPr/>
          </p:nvSpPr>
          <p:spPr bwMode="auto">
            <a:xfrm>
              <a:off x="2591" y="2273"/>
              <a:ext cx="466" cy="466"/>
            </a:xfrm>
            <a:prstGeom prst="rect">
              <a:avLst/>
            </a:prstGeom>
            <a:noFill/>
            <a:ln w="333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52247" name="Rectangle 69">
              <a:extLst>
                <a:ext uri="{FF2B5EF4-FFF2-40B4-BE49-F238E27FC236}">
                  <a16:creationId xmlns:a16="http://schemas.microsoft.com/office/drawing/2014/main" id="{E35DAF42-A26A-9A46-9C96-5AE680767BBB}"/>
                </a:ext>
              </a:extLst>
            </p:cNvPr>
            <p:cNvSpPr>
              <a:spLocks noChangeArrowheads="1"/>
            </p:cNvSpPr>
            <p:nvPr/>
          </p:nvSpPr>
          <p:spPr bwMode="auto">
            <a:xfrm>
              <a:off x="759" y="2417"/>
              <a:ext cx="53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0">
                  <a:solidFill>
                    <a:srgbClr val="000000"/>
                  </a:solidFill>
                  <a:latin typeface="Times-Roman" pitchFamily="2" charset="0"/>
                </a:rPr>
                <a:t>supply</a:t>
              </a:r>
              <a:endParaRPr lang="en-US" altLang="en-US" b="0">
                <a:latin typeface="Times" pitchFamily="2" charset="0"/>
              </a:endParaRPr>
            </a:p>
          </p:txBody>
        </p:sp>
        <p:sp>
          <p:nvSpPr>
            <p:cNvPr id="52248" name="Line 70">
              <a:extLst>
                <a:ext uri="{FF2B5EF4-FFF2-40B4-BE49-F238E27FC236}">
                  <a16:creationId xmlns:a16="http://schemas.microsoft.com/office/drawing/2014/main" id="{C066CF93-9E51-5248-B33B-846DBFAE7EB1}"/>
                </a:ext>
              </a:extLst>
            </p:cNvPr>
            <p:cNvSpPr>
              <a:spLocks noChangeShapeType="1"/>
            </p:cNvSpPr>
            <p:nvPr/>
          </p:nvSpPr>
          <p:spPr bwMode="auto">
            <a:xfrm flipV="1">
              <a:off x="2835" y="2739"/>
              <a:ext cx="1" cy="155"/>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9" name="Rectangle 71">
              <a:extLst>
                <a:ext uri="{FF2B5EF4-FFF2-40B4-BE49-F238E27FC236}">
                  <a16:creationId xmlns:a16="http://schemas.microsoft.com/office/drawing/2014/main" id="{044C8BE2-1980-5148-A86D-F5388A3C2551}"/>
                </a:ext>
              </a:extLst>
            </p:cNvPr>
            <p:cNvSpPr>
              <a:spLocks noChangeArrowheads="1"/>
            </p:cNvSpPr>
            <p:nvPr/>
          </p:nvSpPr>
          <p:spPr bwMode="auto">
            <a:xfrm>
              <a:off x="2770" y="2417"/>
              <a:ext cx="16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0">
                  <a:solidFill>
                    <a:srgbClr val="000000"/>
                  </a:solidFill>
                  <a:latin typeface="Times-Roman" pitchFamily="2" charset="0"/>
                </a:rPr>
                <a:t>S </a:t>
              </a:r>
              <a:endParaRPr lang="en-US" altLang="en-US" b="0">
                <a:latin typeface="Times" pitchFamily="2" charset="0"/>
              </a:endParaRPr>
            </a:p>
          </p:txBody>
        </p:sp>
        <p:sp>
          <p:nvSpPr>
            <p:cNvPr id="52250" name="Rectangle 72">
              <a:extLst>
                <a:ext uri="{FF2B5EF4-FFF2-40B4-BE49-F238E27FC236}">
                  <a16:creationId xmlns:a16="http://schemas.microsoft.com/office/drawing/2014/main" id="{5899789E-0F81-8742-BA73-EE937434B777}"/>
                </a:ext>
              </a:extLst>
            </p:cNvPr>
            <p:cNvSpPr>
              <a:spLocks noChangeArrowheads="1"/>
            </p:cNvSpPr>
            <p:nvPr/>
          </p:nvSpPr>
          <p:spPr bwMode="auto">
            <a:xfrm>
              <a:off x="2725" y="2867"/>
              <a:ext cx="11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0">
                  <a:solidFill>
                    <a:srgbClr val="000000"/>
                  </a:solidFill>
                  <a:latin typeface="Helvetica" pitchFamily="2" charset="0"/>
                </a:rPr>
                <a:t>  </a:t>
              </a:r>
              <a:endParaRPr lang="en-US" altLang="en-US" b="0">
                <a:latin typeface="Times" pitchFamily="2" charset="0"/>
              </a:endParaRPr>
            </a:p>
          </p:txBody>
        </p:sp>
        <p:sp>
          <p:nvSpPr>
            <p:cNvPr id="52251" name="Freeform 73">
              <a:extLst>
                <a:ext uri="{FF2B5EF4-FFF2-40B4-BE49-F238E27FC236}">
                  <a16:creationId xmlns:a16="http://schemas.microsoft.com/office/drawing/2014/main" id="{3A09EC19-14DF-824B-8011-B68187AFC987}"/>
                </a:ext>
              </a:extLst>
            </p:cNvPr>
            <p:cNvSpPr>
              <a:spLocks/>
            </p:cNvSpPr>
            <p:nvPr/>
          </p:nvSpPr>
          <p:spPr bwMode="auto">
            <a:xfrm>
              <a:off x="2348" y="1408"/>
              <a:ext cx="243" cy="1087"/>
            </a:xfrm>
            <a:custGeom>
              <a:avLst/>
              <a:gdLst>
                <a:gd name="T0" fmla="*/ 243 w 243"/>
                <a:gd name="T1" fmla="*/ 1087 h 1087"/>
                <a:gd name="T2" fmla="*/ 0 w 243"/>
                <a:gd name="T3" fmla="*/ 1087 h 1087"/>
                <a:gd name="T4" fmla="*/ 0 w 243"/>
                <a:gd name="T5" fmla="*/ 0 h 1087"/>
                <a:gd name="T6" fmla="*/ 243 w 243"/>
                <a:gd name="T7" fmla="*/ 0 h 10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3" h="1087">
                  <a:moveTo>
                    <a:pt x="243" y="1087"/>
                  </a:moveTo>
                  <a:lnTo>
                    <a:pt x="0" y="1087"/>
                  </a:lnTo>
                  <a:lnTo>
                    <a:pt x="0" y="0"/>
                  </a:lnTo>
                  <a:lnTo>
                    <a:pt x="24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52" name="Freeform 74">
              <a:extLst>
                <a:ext uri="{FF2B5EF4-FFF2-40B4-BE49-F238E27FC236}">
                  <a16:creationId xmlns:a16="http://schemas.microsoft.com/office/drawing/2014/main" id="{E00A63A2-278B-5348-95E4-62BD003A3F9F}"/>
                </a:ext>
              </a:extLst>
            </p:cNvPr>
            <p:cNvSpPr>
              <a:spLocks/>
            </p:cNvSpPr>
            <p:nvPr/>
          </p:nvSpPr>
          <p:spPr bwMode="auto">
            <a:xfrm>
              <a:off x="3057" y="1408"/>
              <a:ext cx="243" cy="1087"/>
            </a:xfrm>
            <a:custGeom>
              <a:avLst/>
              <a:gdLst>
                <a:gd name="T0" fmla="*/ 0 w 243"/>
                <a:gd name="T1" fmla="*/ 1087 h 1087"/>
                <a:gd name="T2" fmla="*/ 243 w 243"/>
                <a:gd name="T3" fmla="*/ 1087 h 1087"/>
                <a:gd name="T4" fmla="*/ 243 w 243"/>
                <a:gd name="T5" fmla="*/ 0 h 1087"/>
                <a:gd name="T6" fmla="*/ 0 w 243"/>
                <a:gd name="T7" fmla="*/ 0 h 10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3" h="1087">
                  <a:moveTo>
                    <a:pt x="0" y="1087"/>
                  </a:moveTo>
                  <a:lnTo>
                    <a:pt x="243" y="1087"/>
                  </a:lnTo>
                  <a:lnTo>
                    <a:pt x="243"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53" name="Freeform 75">
              <a:extLst>
                <a:ext uri="{FF2B5EF4-FFF2-40B4-BE49-F238E27FC236}">
                  <a16:creationId xmlns:a16="http://schemas.microsoft.com/office/drawing/2014/main" id="{13DD5EC2-3349-494A-A864-CD4971AB0C8B}"/>
                </a:ext>
              </a:extLst>
            </p:cNvPr>
            <p:cNvSpPr>
              <a:spLocks/>
            </p:cNvSpPr>
            <p:nvPr/>
          </p:nvSpPr>
          <p:spPr bwMode="auto">
            <a:xfrm>
              <a:off x="3278" y="1940"/>
              <a:ext cx="45" cy="45"/>
            </a:xfrm>
            <a:custGeom>
              <a:avLst/>
              <a:gdLst>
                <a:gd name="T0" fmla="*/ 21 w 45"/>
                <a:gd name="T1" fmla="*/ 2 h 45"/>
                <a:gd name="T2" fmla="*/ 18 w 45"/>
                <a:gd name="T3" fmla="*/ 2 h 45"/>
                <a:gd name="T4" fmla="*/ 15 w 45"/>
                <a:gd name="T5" fmla="*/ 3 h 45"/>
                <a:gd name="T6" fmla="*/ 13 w 45"/>
                <a:gd name="T7" fmla="*/ 4 h 45"/>
                <a:gd name="T8" fmla="*/ 9 w 45"/>
                <a:gd name="T9" fmla="*/ 5 h 45"/>
                <a:gd name="T10" fmla="*/ 7 w 45"/>
                <a:gd name="T11" fmla="*/ 7 h 45"/>
                <a:gd name="T12" fmla="*/ 5 w 45"/>
                <a:gd name="T13" fmla="*/ 10 h 45"/>
                <a:gd name="T14" fmla="*/ 4 w 45"/>
                <a:gd name="T15" fmla="*/ 13 h 45"/>
                <a:gd name="T16" fmla="*/ 1 w 45"/>
                <a:gd name="T17" fmla="*/ 16 h 45"/>
                <a:gd name="T18" fmla="*/ 0 w 45"/>
                <a:gd name="T19" fmla="*/ 18 h 45"/>
                <a:gd name="T20" fmla="*/ 0 w 45"/>
                <a:gd name="T21" fmla="*/ 22 h 45"/>
                <a:gd name="T22" fmla="*/ 0 w 45"/>
                <a:gd name="T23" fmla="*/ 25 h 45"/>
                <a:gd name="T24" fmla="*/ 0 w 45"/>
                <a:gd name="T25" fmla="*/ 28 h 45"/>
                <a:gd name="T26" fmla="*/ 1 w 45"/>
                <a:gd name="T27" fmla="*/ 30 h 45"/>
                <a:gd name="T28" fmla="*/ 4 w 45"/>
                <a:gd name="T29" fmla="*/ 34 h 45"/>
                <a:gd name="T30" fmla="*/ 5 w 45"/>
                <a:gd name="T31" fmla="*/ 36 h 45"/>
                <a:gd name="T32" fmla="*/ 7 w 45"/>
                <a:gd name="T33" fmla="*/ 39 h 45"/>
                <a:gd name="T34" fmla="*/ 9 w 45"/>
                <a:gd name="T35" fmla="*/ 42 h 45"/>
                <a:gd name="T36" fmla="*/ 13 w 45"/>
                <a:gd name="T37" fmla="*/ 43 h 45"/>
                <a:gd name="T38" fmla="*/ 15 w 45"/>
                <a:gd name="T39" fmla="*/ 44 h 45"/>
                <a:gd name="T40" fmla="*/ 18 w 45"/>
                <a:gd name="T41" fmla="*/ 45 h 45"/>
                <a:gd name="T42" fmla="*/ 21 w 45"/>
                <a:gd name="T43" fmla="*/ 45 h 45"/>
                <a:gd name="T44" fmla="*/ 24 w 45"/>
                <a:gd name="T45" fmla="*/ 45 h 45"/>
                <a:gd name="T46" fmla="*/ 27 w 45"/>
                <a:gd name="T47" fmla="*/ 45 h 45"/>
                <a:gd name="T48" fmla="*/ 30 w 45"/>
                <a:gd name="T49" fmla="*/ 44 h 45"/>
                <a:gd name="T50" fmla="*/ 34 w 45"/>
                <a:gd name="T51" fmla="*/ 43 h 45"/>
                <a:gd name="T52" fmla="*/ 36 w 45"/>
                <a:gd name="T53" fmla="*/ 42 h 45"/>
                <a:gd name="T54" fmla="*/ 38 w 45"/>
                <a:gd name="T55" fmla="*/ 39 h 45"/>
                <a:gd name="T56" fmla="*/ 40 w 45"/>
                <a:gd name="T57" fmla="*/ 36 h 45"/>
                <a:gd name="T58" fmla="*/ 42 w 45"/>
                <a:gd name="T59" fmla="*/ 34 h 45"/>
                <a:gd name="T60" fmla="*/ 44 w 45"/>
                <a:gd name="T61" fmla="*/ 30 h 45"/>
                <a:gd name="T62" fmla="*/ 45 w 45"/>
                <a:gd name="T63" fmla="*/ 28 h 45"/>
                <a:gd name="T64" fmla="*/ 45 w 45"/>
                <a:gd name="T65" fmla="*/ 25 h 45"/>
                <a:gd name="T66" fmla="*/ 45 w 45"/>
                <a:gd name="T67" fmla="*/ 22 h 45"/>
                <a:gd name="T68" fmla="*/ 45 w 45"/>
                <a:gd name="T69" fmla="*/ 18 h 45"/>
                <a:gd name="T70" fmla="*/ 44 w 45"/>
                <a:gd name="T71" fmla="*/ 16 h 45"/>
                <a:gd name="T72" fmla="*/ 42 w 45"/>
                <a:gd name="T73" fmla="*/ 13 h 45"/>
                <a:gd name="T74" fmla="*/ 40 w 45"/>
                <a:gd name="T75" fmla="*/ 10 h 45"/>
                <a:gd name="T76" fmla="*/ 38 w 45"/>
                <a:gd name="T77" fmla="*/ 7 h 45"/>
                <a:gd name="T78" fmla="*/ 36 w 45"/>
                <a:gd name="T79" fmla="*/ 5 h 45"/>
                <a:gd name="T80" fmla="*/ 34 w 45"/>
                <a:gd name="T81" fmla="*/ 4 h 45"/>
                <a:gd name="T82" fmla="*/ 30 w 45"/>
                <a:gd name="T83" fmla="*/ 3 h 45"/>
                <a:gd name="T84" fmla="*/ 27 w 45"/>
                <a:gd name="T85" fmla="*/ 2 h 45"/>
                <a:gd name="T86" fmla="*/ 24 w 45"/>
                <a:gd name="T87" fmla="*/ 2 h 45"/>
                <a:gd name="T88" fmla="*/ 22 w 45"/>
                <a:gd name="T89" fmla="*/ 23 h 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 h="45">
                  <a:moveTo>
                    <a:pt x="22" y="23"/>
                  </a:moveTo>
                  <a:lnTo>
                    <a:pt x="22" y="0"/>
                  </a:lnTo>
                  <a:lnTo>
                    <a:pt x="21" y="2"/>
                  </a:lnTo>
                  <a:lnTo>
                    <a:pt x="20" y="2"/>
                  </a:lnTo>
                  <a:lnTo>
                    <a:pt x="19" y="2"/>
                  </a:lnTo>
                  <a:lnTo>
                    <a:pt x="18" y="2"/>
                  </a:lnTo>
                  <a:lnTo>
                    <a:pt x="17" y="2"/>
                  </a:lnTo>
                  <a:lnTo>
                    <a:pt x="16" y="2"/>
                  </a:lnTo>
                  <a:lnTo>
                    <a:pt x="15" y="3"/>
                  </a:lnTo>
                  <a:lnTo>
                    <a:pt x="14" y="3"/>
                  </a:lnTo>
                  <a:lnTo>
                    <a:pt x="13" y="3"/>
                  </a:lnTo>
                  <a:lnTo>
                    <a:pt x="13" y="4"/>
                  </a:lnTo>
                  <a:lnTo>
                    <a:pt x="11" y="4"/>
                  </a:lnTo>
                  <a:lnTo>
                    <a:pt x="10" y="5"/>
                  </a:lnTo>
                  <a:lnTo>
                    <a:pt x="9" y="5"/>
                  </a:lnTo>
                  <a:lnTo>
                    <a:pt x="8" y="6"/>
                  </a:lnTo>
                  <a:lnTo>
                    <a:pt x="8" y="7"/>
                  </a:lnTo>
                  <a:lnTo>
                    <a:pt x="7" y="7"/>
                  </a:lnTo>
                  <a:lnTo>
                    <a:pt x="6" y="8"/>
                  </a:lnTo>
                  <a:lnTo>
                    <a:pt x="6" y="9"/>
                  </a:lnTo>
                  <a:lnTo>
                    <a:pt x="5" y="10"/>
                  </a:lnTo>
                  <a:lnTo>
                    <a:pt x="4" y="12"/>
                  </a:lnTo>
                  <a:lnTo>
                    <a:pt x="4" y="13"/>
                  </a:lnTo>
                  <a:lnTo>
                    <a:pt x="3" y="14"/>
                  </a:lnTo>
                  <a:lnTo>
                    <a:pt x="3" y="15"/>
                  </a:lnTo>
                  <a:lnTo>
                    <a:pt x="1" y="16"/>
                  </a:lnTo>
                  <a:lnTo>
                    <a:pt x="1" y="17"/>
                  </a:lnTo>
                  <a:lnTo>
                    <a:pt x="1" y="18"/>
                  </a:lnTo>
                  <a:lnTo>
                    <a:pt x="0" y="18"/>
                  </a:lnTo>
                  <a:lnTo>
                    <a:pt x="0" y="19"/>
                  </a:lnTo>
                  <a:lnTo>
                    <a:pt x="0" y="20"/>
                  </a:lnTo>
                  <a:lnTo>
                    <a:pt x="0" y="22"/>
                  </a:lnTo>
                  <a:lnTo>
                    <a:pt x="0" y="23"/>
                  </a:lnTo>
                  <a:lnTo>
                    <a:pt x="0" y="25"/>
                  </a:lnTo>
                  <a:lnTo>
                    <a:pt x="0" y="26"/>
                  </a:lnTo>
                  <a:lnTo>
                    <a:pt x="0" y="27"/>
                  </a:lnTo>
                  <a:lnTo>
                    <a:pt x="0" y="28"/>
                  </a:lnTo>
                  <a:lnTo>
                    <a:pt x="1" y="28"/>
                  </a:lnTo>
                  <a:lnTo>
                    <a:pt x="1" y="29"/>
                  </a:lnTo>
                  <a:lnTo>
                    <a:pt x="1" y="30"/>
                  </a:lnTo>
                  <a:lnTo>
                    <a:pt x="3" y="32"/>
                  </a:lnTo>
                  <a:lnTo>
                    <a:pt x="3" y="33"/>
                  </a:lnTo>
                  <a:lnTo>
                    <a:pt x="4" y="34"/>
                  </a:lnTo>
                  <a:lnTo>
                    <a:pt x="4" y="35"/>
                  </a:lnTo>
                  <a:lnTo>
                    <a:pt x="5" y="36"/>
                  </a:lnTo>
                  <a:lnTo>
                    <a:pt x="6" y="37"/>
                  </a:lnTo>
                  <a:lnTo>
                    <a:pt x="6" y="38"/>
                  </a:lnTo>
                  <a:lnTo>
                    <a:pt x="7" y="39"/>
                  </a:lnTo>
                  <a:lnTo>
                    <a:pt x="8" y="39"/>
                  </a:lnTo>
                  <a:lnTo>
                    <a:pt x="8" y="40"/>
                  </a:lnTo>
                  <a:lnTo>
                    <a:pt x="9" y="42"/>
                  </a:lnTo>
                  <a:lnTo>
                    <a:pt x="10" y="42"/>
                  </a:lnTo>
                  <a:lnTo>
                    <a:pt x="11" y="43"/>
                  </a:lnTo>
                  <a:lnTo>
                    <a:pt x="13" y="43"/>
                  </a:lnTo>
                  <a:lnTo>
                    <a:pt x="13" y="44"/>
                  </a:lnTo>
                  <a:lnTo>
                    <a:pt x="14" y="44"/>
                  </a:lnTo>
                  <a:lnTo>
                    <a:pt x="15" y="44"/>
                  </a:lnTo>
                  <a:lnTo>
                    <a:pt x="16" y="45"/>
                  </a:lnTo>
                  <a:lnTo>
                    <a:pt x="17" y="45"/>
                  </a:lnTo>
                  <a:lnTo>
                    <a:pt x="18" y="45"/>
                  </a:lnTo>
                  <a:lnTo>
                    <a:pt x="19" y="45"/>
                  </a:lnTo>
                  <a:lnTo>
                    <a:pt x="20" y="45"/>
                  </a:lnTo>
                  <a:lnTo>
                    <a:pt x="21" y="45"/>
                  </a:lnTo>
                  <a:lnTo>
                    <a:pt x="22" y="45"/>
                  </a:lnTo>
                  <a:lnTo>
                    <a:pt x="24" y="45"/>
                  </a:lnTo>
                  <a:lnTo>
                    <a:pt x="25" y="45"/>
                  </a:lnTo>
                  <a:lnTo>
                    <a:pt x="26" y="45"/>
                  </a:lnTo>
                  <a:lnTo>
                    <a:pt x="27" y="45"/>
                  </a:lnTo>
                  <a:lnTo>
                    <a:pt x="28" y="45"/>
                  </a:lnTo>
                  <a:lnTo>
                    <a:pt x="29" y="45"/>
                  </a:lnTo>
                  <a:lnTo>
                    <a:pt x="30" y="44"/>
                  </a:lnTo>
                  <a:lnTo>
                    <a:pt x="31" y="44"/>
                  </a:lnTo>
                  <a:lnTo>
                    <a:pt x="32" y="44"/>
                  </a:lnTo>
                  <a:lnTo>
                    <a:pt x="34" y="43"/>
                  </a:lnTo>
                  <a:lnTo>
                    <a:pt x="35" y="42"/>
                  </a:lnTo>
                  <a:lnTo>
                    <a:pt x="36" y="42"/>
                  </a:lnTo>
                  <a:lnTo>
                    <a:pt x="37" y="40"/>
                  </a:lnTo>
                  <a:lnTo>
                    <a:pt x="38" y="39"/>
                  </a:lnTo>
                  <a:lnTo>
                    <a:pt x="39" y="38"/>
                  </a:lnTo>
                  <a:lnTo>
                    <a:pt x="40" y="37"/>
                  </a:lnTo>
                  <a:lnTo>
                    <a:pt x="40" y="36"/>
                  </a:lnTo>
                  <a:lnTo>
                    <a:pt x="41" y="36"/>
                  </a:lnTo>
                  <a:lnTo>
                    <a:pt x="41" y="35"/>
                  </a:lnTo>
                  <a:lnTo>
                    <a:pt x="42" y="34"/>
                  </a:lnTo>
                  <a:lnTo>
                    <a:pt x="42" y="33"/>
                  </a:lnTo>
                  <a:lnTo>
                    <a:pt x="44" y="32"/>
                  </a:lnTo>
                  <a:lnTo>
                    <a:pt x="44" y="30"/>
                  </a:lnTo>
                  <a:lnTo>
                    <a:pt x="44" y="29"/>
                  </a:lnTo>
                  <a:lnTo>
                    <a:pt x="44" y="28"/>
                  </a:lnTo>
                  <a:lnTo>
                    <a:pt x="45" y="28"/>
                  </a:lnTo>
                  <a:lnTo>
                    <a:pt x="45" y="27"/>
                  </a:lnTo>
                  <a:lnTo>
                    <a:pt x="45" y="26"/>
                  </a:lnTo>
                  <a:lnTo>
                    <a:pt x="45" y="25"/>
                  </a:lnTo>
                  <a:lnTo>
                    <a:pt x="45" y="23"/>
                  </a:lnTo>
                  <a:lnTo>
                    <a:pt x="45" y="22"/>
                  </a:lnTo>
                  <a:lnTo>
                    <a:pt x="45" y="20"/>
                  </a:lnTo>
                  <a:lnTo>
                    <a:pt x="45" y="19"/>
                  </a:lnTo>
                  <a:lnTo>
                    <a:pt x="45" y="18"/>
                  </a:lnTo>
                  <a:lnTo>
                    <a:pt x="44" y="18"/>
                  </a:lnTo>
                  <a:lnTo>
                    <a:pt x="44" y="17"/>
                  </a:lnTo>
                  <a:lnTo>
                    <a:pt x="44" y="16"/>
                  </a:lnTo>
                  <a:lnTo>
                    <a:pt x="44" y="15"/>
                  </a:lnTo>
                  <a:lnTo>
                    <a:pt x="42" y="14"/>
                  </a:lnTo>
                  <a:lnTo>
                    <a:pt x="42" y="13"/>
                  </a:lnTo>
                  <a:lnTo>
                    <a:pt x="41" y="12"/>
                  </a:lnTo>
                  <a:lnTo>
                    <a:pt x="41" y="10"/>
                  </a:lnTo>
                  <a:lnTo>
                    <a:pt x="40" y="10"/>
                  </a:lnTo>
                  <a:lnTo>
                    <a:pt x="40" y="9"/>
                  </a:lnTo>
                  <a:lnTo>
                    <a:pt x="39" y="8"/>
                  </a:lnTo>
                  <a:lnTo>
                    <a:pt x="38" y="7"/>
                  </a:lnTo>
                  <a:lnTo>
                    <a:pt x="37" y="6"/>
                  </a:lnTo>
                  <a:lnTo>
                    <a:pt x="36" y="5"/>
                  </a:lnTo>
                  <a:lnTo>
                    <a:pt x="35" y="5"/>
                  </a:lnTo>
                  <a:lnTo>
                    <a:pt x="34" y="4"/>
                  </a:lnTo>
                  <a:lnTo>
                    <a:pt x="32" y="3"/>
                  </a:lnTo>
                  <a:lnTo>
                    <a:pt x="31" y="3"/>
                  </a:lnTo>
                  <a:lnTo>
                    <a:pt x="30" y="3"/>
                  </a:lnTo>
                  <a:lnTo>
                    <a:pt x="29" y="2"/>
                  </a:lnTo>
                  <a:lnTo>
                    <a:pt x="28" y="2"/>
                  </a:lnTo>
                  <a:lnTo>
                    <a:pt x="27" y="2"/>
                  </a:lnTo>
                  <a:lnTo>
                    <a:pt x="26" y="2"/>
                  </a:lnTo>
                  <a:lnTo>
                    <a:pt x="25" y="2"/>
                  </a:lnTo>
                  <a:lnTo>
                    <a:pt x="24" y="2"/>
                  </a:lnTo>
                  <a:lnTo>
                    <a:pt x="22" y="0"/>
                  </a:lnTo>
                  <a:lnTo>
                    <a:pt x="2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4" name="Freeform 76">
              <a:extLst>
                <a:ext uri="{FF2B5EF4-FFF2-40B4-BE49-F238E27FC236}">
                  <a16:creationId xmlns:a16="http://schemas.microsoft.com/office/drawing/2014/main" id="{82F9C391-1B43-FD44-B262-FF04CAED6FCD}"/>
                </a:ext>
              </a:extLst>
            </p:cNvPr>
            <p:cNvSpPr>
              <a:spLocks/>
            </p:cNvSpPr>
            <p:nvPr/>
          </p:nvSpPr>
          <p:spPr bwMode="auto">
            <a:xfrm>
              <a:off x="3272" y="1925"/>
              <a:ext cx="63" cy="63"/>
            </a:xfrm>
            <a:custGeom>
              <a:avLst/>
              <a:gdLst>
                <a:gd name="T0" fmla="*/ 28 w 63"/>
                <a:gd name="T1" fmla="*/ 0 h 63"/>
                <a:gd name="T2" fmla="*/ 23 w 63"/>
                <a:gd name="T3" fmla="*/ 1 h 63"/>
                <a:gd name="T4" fmla="*/ 19 w 63"/>
                <a:gd name="T5" fmla="*/ 3 h 63"/>
                <a:gd name="T6" fmla="*/ 15 w 63"/>
                <a:gd name="T7" fmla="*/ 4 h 63"/>
                <a:gd name="T8" fmla="*/ 11 w 63"/>
                <a:gd name="T9" fmla="*/ 8 h 63"/>
                <a:gd name="T10" fmla="*/ 8 w 63"/>
                <a:gd name="T11" fmla="*/ 11 h 63"/>
                <a:gd name="T12" fmla="*/ 5 w 63"/>
                <a:gd name="T13" fmla="*/ 14 h 63"/>
                <a:gd name="T14" fmla="*/ 3 w 63"/>
                <a:gd name="T15" fmla="*/ 18 h 63"/>
                <a:gd name="T16" fmla="*/ 1 w 63"/>
                <a:gd name="T17" fmla="*/ 22 h 63"/>
                <a:gd name="T18" fmla="*/ 0 w 63"/>
                <a:gd name="T19" fmla="*/ 27 h 63"/>
                <a:gd name="T20" fmla="*/ 0 w 63"/>
                <a:gd name="T21" fmla="*/ 32 h 63"/>
                <a:gd name="T22" fmla="*/ 0 w 63"/>
                <a:gd name="T23" fmla="*/ 35 h 63"/>
                <a:gd name="T24" fmla="*/ 1 w 63"/>
                <a:gd name="T25" fmla="*/ 40 h 63"/>
                <a:gd name="T26" fmla="*/ 2 w 63"/>
                <a:gd name="T27" fmla="*/ 44 h 63"/>
                <a:gd name="T28" fmla="*/ 4 w 63"/>
                <a:gd name="T29" fmla="*/ 48 h 63"/>
                <a:gd name="T30" fmla="*/ 6 w 63"/>
                <a:gd name="T31" fmla="*/ 52 h 63"/>
                <a:gd name="T32" fmla="*/ 10 w 63"/>
                <a:gd name="T33" fmla="*/ 55 h 63"/>
                <a:gd name="T34" fmla="*/ 13 w 63"/>
                <a:gd name="T35" fmla="*/ 58 h 63"/>
                <a:gd name="T36" fmla="*/ 18 w 63"/>
                <a:gd name="T37" fmla="*/ 60 h 63"/>
                <a:gd name="T38" fmla="*/ 22 w 63"/>
                <a:gd name="T39" fmla="*/ 62 h 63"/>
                <a:gd name="T40" fmla="*/ 26 w 63"/>
                <a:gd name="T41" fmla="*/ 63 h 63"/>
                <a:gd name="T42" fmla="*/ 31 w 63"/>
                <a:gd name="T43" fmla="*/ 63 h 63"/>
                <a:gd name="T44" fmla="*/ 34 w 63"/>
                <a:gd name="T45" fmla="*/ 63 h 63"/>
                <a:gd name="T46" fmla="*/ 39 w 63"/>
                <a:gd name="T47" fmla="*/ 62 h 63"/>
                <a:gd name="T48" fmla="*/ 43 w 63"/>
                <a:gd name="T49" fmla="*/ 61 h 63"/>
                <a:gd name="T50" fmla="*/ 47 w 63"/>
                <a:gd name="T51" fmla="*/ 59 h 63"/>
                <a:gd name="T52" fmla="*/ 51 w 63"/>
                <a:gd name="T53" fmla="*/ 57 h 63"/>
                <a:gd name="T54" fmla="*/ 54 w 63"/>
                <a:gd name="T55" fmla="*/ 53 h 63"/>
                <a:gd name="T56" fmla="*/ 57 w 63"/>
                <a:gd name="T57" fmla="*/ 50 h 63"/>
                <a:gd name="T58" fmla="*/ 60 w 63"/>
                <a:gd name="T59" fmla="*/ 45 h 63"/>
                <a:gd name="T60" fmla="*/ 61 w 63"/>
                <a:gd name="T61" fmla="*/ 41 h 63"/>
                <a:gd name="T62" fmla="*/ 62 w 63"/>
                <a:gd name="T63" fmla="*/ 37 h 63"/>
                <a:gd name="T64" fmla="*/ 63 w 63"/>
                <a:gd name="T65" fmla="*/ 32 h 63"/>
                <a:gd name="T66" fmla="*/ 63 w 63"/>
                <a:gd name="T67" fmla="*/ 29 h 63"/>
                <a:gd name="T68" fmla="*/ 62 w 63"/>
                <a:gd name="T69" fmla="*/ 24 h 63"/>
                <a:gd name="T70" fmla="*/ 60 w 63"/>
                <a:gd name="T71" fmla="*/ 20 h 63"/>
                <a:gd name="T72" fmla="*/ 59 w 63"/>
                <a:gd name="T73" fmla="*/ 15 h 63"/>
                <a:gd name="T74" fmla="*/ 55 w 63"/>
                <a:gd name="T75" fmla="*/ 12 h 63"/>
                <a:gd name="T76" fmla="*/ 52 w 63"/>
                <a:gd name="T77" fmla="*/ 9 h 63"/>
                <a:gd name="T78" fmla="*/ 49 w 63"/>
                <a:gd name="T79" fmla="*/ 5 h 63"/>
                <a:gd name="T80" fmla="*/ 45 w 63"/>
                <a:gd name="T81" fmla="*/ 3 h 63"/>
                <a:gd name="T82" fmla="*/ 41 w 63"/>
                <a:gd name="T83" fmla="*/ 2 h 63"/>
                <a:gd name="T84" fmla="*/ 36 w 63"/>
                <a:gd name="T85" fmla="*/ 1 h 63"/>
                <a:gd name="T86" fmla="*/ 31 w 63"/>
                <a:gd name="T87" fmla="*/ 0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 h="63">
                  <a:moveTo>
                    <a:pt x="31" y="0"/>
                  </a:moveTo>
                  <a:lnTo>
                    <a:pt x="30" y="0"/>
                  </a:lnTo>
                  <a:lnTo>
                    <a:pt x="28" y="0"/>
                  </a:lnTo>
                  <a:lnTo>
                    <a:pt x="26" y="1"/>
                  </a:lnTo>
                  <a:lnTo>
                    <a:pt x="25" y="1"/>
                  </a:lnTo>
                  <a:lnTo>
                    <a:pt x="23" y="1"/>
                  </a:lnTo>
                  <a:lnTo>
                    <a:pt x="22" y="2"/>
                  </a:lnTo>
                  <a:lnTo>
                    <a:pt x="21" y="2"/>
                  </a:lnTo>
                  <a:lnTo>
                    <a:pt x="19" y="3"/>
                  </a:lnTo>
                  <a:lnTo>
                    <a:pt x="18" y="3"/>
                  </a:lnTo>
                  <a:lnTo>
                    <a:pt x="16" y="4"/>
                  </a:lnTo>
                  <a:lnTo>
                    <a:pt x="15" y="4"/>
                  </a:lnTo>
                  <a:lnTo>
                    <a:pt x="13" y="5"/>
                  </a:lnTo>
                  <a:lnTo>
                    <a:pt x="12" y="7"/>
                  </a:lnTo>
                  <a:lnTo>
                    <a:pt x="11" y="8"/>
                  </a:lnTo>
                  <a:lnTo>
                    <a:pt x="10" y="9"/>
                  </a:lnTo>
                  <a:lnTo>
                    <a:pt x="9" y="10"/>
                  </a:lnTo>
                  <a:lnTo>
                    <a:pt x="8" y="11"/>
                  </a:lnTo>
                  <a:lnTo>
                    <a:pt x="6" y="12"/>
                  </a:lnTo>
                  <a:lnTo>
                    <a:pt x="6" y="13"/>
                  </a:lnTo>
                  <a:lnTo>
                    <a:pt x="5" y="14"/>
                  </a:lnTo>
                  <a:lnTo>
                    <a:pt x="4" y="15"/>
                  </a:lnTo>
                  <a:lnTo>
                    <a:pt x="3" y="17"/>
                  </a:lnTo>
                  <a:lnTo>
                    <a:pt x="3" y="18"/>
                  </a:lnTo>
                  <a:lnTo>
                    <a:pt x="2" y="20"/>
                  </a:lnTo>
                  <a:lnTo>
                    <a:pt x="2" y="21"/>
                  </a:lnTo>
                  <a:lnTo>
                    <a:pt x="1" y="22"/>
                  </a:lnTo>
                  <a:lnTo>
                    <a:pt x="1" y="24"/>
                  </a:lnTo>
                  <a:lnTo>
                    <a:pt x="0" y="25"/>
                  </a:lnTo>
                  <a:lnTo>
                    <a:pt x="0" y="27"/>
                  </a:lnTo>
                  <a:lnTo>
                    <a:pt x="0" y="29"/>
                  </a:lnTo>
                  <a:lnTo>
                    <a:pt x="0" y="30"/>
                  </a:lnTo>
                  <a:lnTo>
                    <a:pt x="0" y="32"/>
                  </a:lnTo>
                  <a:lnTo>
                    <a:pt x="0" y="33"/>
                  </a:lnTo>
                  <a:lnTo>
                    <a:pt x="0" y="35"/>
                  </a:lnTo>
                  <a:lnTo>
                    <a:pt x="0" y="37"/>
                  </a:lnTo>
                  <a:lnTo>
                    <a:pt x="0" y="38"/>
                  </a:lnTo>
                  <a:lnTo>
                    <a:pt x="1" y="40"/>
                  </a:lnTo>
                  <a:lnTo>
                    <a:pt x="1" y="41"/>
                  </a:lnTo>
                  <a:lnTo>
                    <a:pt x="2" y="42"/>
                  </a:lnTo>
                  <a:lnTo>
                    <a:pt x="2" y="44"/>
                  </a:lnTo>
                  <a:lnTo>
                    <a:pt x="3" y="45"/>
                  </a:lnTo>
                  <a:lnTo>
                    <a:pt x="3" y="47"/>
                  </a:lnTo>
                  <a:lnTo>
                    <a:pt x="4" y="48"/>
                  </a:lnTo>
                  <a:lnTo>
                    <a:pt x="5" y="50"/>
                  </a:lnTo>
                  <a:lnTo>
                    <a:pt x="6" y="51"/>
                  </a:lnTo>
                  <a:lnTo>
                    <a:pt x="6" y="52"/>
                  </a:lnTo>
                  <a:lnTo>
                    <a:pt x="8" y="53"/>
                  </a:lnTo>
                  <a:lnTo>
                    <a:pt x="9" y="54"/>
                  </a:lnTo>
                  <a:lnTo>
                    <a:pt x="10" y="55"/>
                  </a:lnTo>
                  <a:lnTo>
                    <a:pt x="11" y="57"/>
                  </a:lnTo>
                  <a:lnTo>
                    <a:pt x="12" y="57"/>
                  </a:lnTo>
                  <a:lnTo>
                    <a:pt x="13" y="58"/>
                  </a:lnTo>
                  <a:lnTo>
                    <a:pt x="15" y="59"/>
                  </a:lnTo>
                  <a:lnTo>
                    <a:pt x="16" y="60"/>
                  </a:lnTo>
                  <a:lnTo>
                    <a:pt x="18" y="60"/>
                  </a:lnTo>
                  <a:lnTo>
                    <a:pt x="19" y="61"/>
                  </a:lnTo>
                  <a:lnTo>
                    <a:pt x="21" y="61"/>
                  </a:lnTo>
                  <a:lnTo>
                    <a:pt x="22" y="62"/>
                  </a:lnTo>
                  <a:lnTo>
                    <a:pt x="23" y="62"/>
                  </a:lnTo>
                  <a:lnTo>
                    <a:pt x="25" y="63"/>
                  </a:lnTo>
                  <a:lnTo>
                    <a:pt x="26" y="63"/>
                  </a:lnTo>
                  <a:lnTo>
                    <a:pt x="28" y="63"/>
                  </a:lnTo>
                  <a:lnTo>
                    <a:pt x="30" y="63"/>
                  </a:lnTo>
                  <a:lnTo>
                    <a:pt x="31" y="63"/>
                  </a:lnTo>
                  <a:lnTo>
                    <a:pt x="33" y="63"/>
                  </a:lnTo>
                  <a:lnTo>
                    <a:pt x="34" y="63"/>
                  </a:lnTo>
                  <a:lnTo>
                    <a:pt x="36" y="63"/>
                  </a:lnTo>
                  <a:lnTo>
                    <a:pt x="37" y="63"/>
                  </a:lnTo>
                  <a:lnTo>
                    <a:pt x="39" y="62"/>
                  </a:lnTo>
                  <a:lnTo>
                    <a:pt x="41" y="62"/>
                  </a:lnTo>
                  <a:lnTo>
                    <a:pt x="42" y="61"/>
                  </a:lnTo>
                  <a:lnTo>
                    <a:pt x="43" y="61"/>
                  </a:lnTo>
                  <a:lnTo>
                    <a:pt x="45" y="60"/>
                  </a:lnTo>
                  <a:lnTo>
                    <a:pt x="46" y="60"/>
                  </a:lnTo>
                  <a:lnTo>
                    <a:pt x="47" y="59"/>
                  </a:lnTo>
                  <a:lnTo>
                    <a:pt x="49" y="58"/>
                  </a:lnTo>
                  <a:lnTo>
                    <a:pt x="50" y="57"/>
                  </a:lnTo>
                  <a:lnTo>
                    <a:pt x="51" y="57"/>
                  </a:lnTo>
                  <a:lnTo>
                    <a:pt x="52" y="55"/>
                  </a:lnTo>
                  <a:lnTo>
                    <a:pt x="53" y="54"/>
                  </a:lnTo>
                  <a:lnTo>
                    <a:pt x="54" y="53"/>
                  </a:lnTo>
                  <a:lnTo>
                    <a:pt x="55" y="52"/>
                  </a:lnTo>
                  <a:lnTo>
                    <a:pt x="56" y="51"/>
                  </a:lnTo>
                  <a:lnTo>
                    <a:pt x="57" y="50"/>
                  </a:lnTo>
                  <a:lnTo>
                    <a:pt x="59" y="48"/>
                  </a:lnTo>
                  <a:lnTo>
                    <a:pt x="59" y="47"/>
                  </a:lnTo>
                  <a:lnTo>
                    <a:pt x="60" y="45"/>
                  </a:lnTo>
                  <a:lnTo>
                    <a:pt x="60" y="44"/>
                  </a:lnTo>
                  <a:lnTo>
                    <a:pt x="61" y="42"/>
                  </a:lnTo>
                  <a:lnTo>
                    <a:pt x="61" y="41"/>
                  </a:lnTo>
                  <a:lnTo>
                    <a:pt x="62" y="40"/>
                  </a:lnTo>
                  <a:lnTo>
                    <a:pt x="62" y="38"/>
                  </a:lnTo>
                  <a:lnTo>
                    <a:pt x="62" y="37"/>
                  </a:lnTo>
                  <a:lnTo>
                    <a:pt x="63" y="35"/>
                  </a:lnTo>
                  <a:lnTo>
                    <a:pt x="63" y="33"/>
                  </a:lnTo>
                  <a:lnTo>
                    <a:pt x="63" y="32"/>
                  </a:lnTo>
                  <a:lnTo>
                    <a:pt x="63" y="30"/>
                  </a:lnTo>
                  <a:lnTo>
                    <a:pt x="63" y="29"/>
                  </a:lnTo>
                  <a:lnTo>
                    <a:pt x="62" y="27"/>
                  </a:lnTo>
                  <a:lnTo>
                    <a:pt x="62" y="25"/>
                  </a:lnTo>
                  <a:lnTo>
                    <a:pt x="62" y="24"/>
                  </a:lnTo>
                  <a:lnTo>
                    <a:pt x="61" y="22"/>
                  </a:lnTo>
                  <a:lnTo>
                    <a:pt x="61" y="21"/>
                  </a:lnTo>
                  <a:lnTo>
                    <a:pt x="60" y="20"/>
                  </a:lnTo>
                  <a:lnTo>
                    <a:pt x="60" y="18"/>
                  </a:lnTo>
                  <a:lnTo>
                    <a:pt x="59" y="17"/>
                  </a:lnTo>
                  <a:lnTo>
                    <a:pt x="59" y="15"/>
                  </a:lnTo>
                  <a:lnTo>
                    <a:pt x="57" y="14"/>
                  </a:lnTo>
                  <a:lnTo>
                    <a:pt x="56" y="13"/>
                  </a:lnTo>
                  <a:lnTo>
                    <a:pt x="55" y="12"/>
                  </a:lnTo>
                  <a:lnTo>
                    <a:pt x="54" y="11"/>
                  </a:lnTo>
                  <a:lnTo>
                    <a:pt x="53" y="10"/>
                  </a:lnTo>
                  <a:lnTo>
                    <a:pt x="52" y="9"/>
                  </a:lnTo>
                  <a:lnTo>
                    <a:pt x="51" y="8"/>
                  </a:lnTo>
                  <a:lnTo>
                    <a:pt x="50" y="7"/>
                  </a:lnTo>
                  <a:lnTo>
                    <a:pt x="49" y="5"/>
                  </a:lnTo>
                  <a:lnTo>
                    <a:pt x="47" y="4"/>
                  </a:lnTo>
                  <a:lnTo>
                    <a:pt x="46" y="4"/>
                  </a:lnTo>
                  <a:lnTo>
                    <a:pt x="45" y="3"/>
                  </a:lnTo>
                  <a:lnTo>
                    <a:pt x="43" y="3"/>
                  </a:lnTo>
                  <a:lnTo>
                    <a:pt x="42" y="2"/>
                  </a:lnTo>
                  <a:lnTo>
                    <a:pt x="41" y="2"/>
                  </a:lnTo>
                  <a:lnTo>
                    <a:pt x="39" y="1"/>
                  </a:lnTo>
                  <a:lnTo>
                    <a:pt x="37" y="1"/>
                  </a:lnTo>
                  <a:lnTo>
                    <a:pt x="36" y="1"/>
                  </a:lnTo>
                  <a:lnTo>
                    <a:pt x="34" y="0"/>
                  </a:lnTo>
                  <a:lnTo>
                    <a:pt x="33" y="0"/>
                  </a:lnTo>
                  <a:lnTo>
                    <a:pt x="31" y="0"/>
                  </a:lnTo>
                  <a:close/>
                </a:path>
              </a:pathLst>
            </a:custGeom>
            <a:solidFill>
              <a:schemeClr val="tx1"/>
            </a:solidFill>
            <a:ln w="33338">
              <a:solidFill>
                <a:srgbClr val="000000"/>
              </a:solidFill>
              <a:prstDash val="solid"/>
              <a:round/>
              <a:headEnd/>
              <a:tailEnd/>
            </a:ln>
          </p:spPr>
          <p:txBody>
            <a:bodyPr/>
            <a:lstStyle/>
            <a:p>
              <a:endParaRPr lang="en-US"/>
            </a:p>
          </p:txBody>
        </p:sp>
        <p:sp>
          <p:nvSpPr>
            <p:cNvPr id="52255" name="Freeform 77">
              <a:extLst>
                <a:ext uri="{FF2B5EF4-FFF2-40B4-BE49-F238E27FC236}">
                  <a16:creationId xmlns:a16="http://schemas.microsoft.com/office/drawing/2014/main" id="{5CA1F32D-0FF2-264A-88A8-8236CD9A52C6}"/>
                </a:ext>
              </a:extLst>
            </p:cNvPr>
            <p:cNvSpPr>
              <a:spLocks/>
            </p:cNvSpPr>
            <p:nvPr/>
          </p:nvSpPr>
          <p:spPr bwMode="auto">
            <a:xfrm>
              <a:off x="2325" y="1940"/>
              <a:ext cx="45" cy="45"/>
            </a:xfrm>
            <a:custGeom>
              <a:avLst/>
              <a:gdLst>
                <a:gd name="T0" fmla="*/ 22 w 45"/>
                <a:gd name="T1" fmla="*/ 2 h 45"/>
                <a:gd name="T2" fmla="*/ 18 w 45"/>
                <a:gd name="T3" fmla="*/ 2 h 45"/>
                <a:gd name="T4" fmla="*/ 15 w 45"/>
                <a:gd name="T5" fmla="*/ 3 h 45"/>
                <a:gd name="T6" fmla="*/ 13 w 45"/>
                <a:gd name="T7" fmla="*/ 4 h 45"/>
                <a:gd name="T8" fmla="*/ 9 w 45"/>
                <a:gd name="T9" fmla="*/ 5 h 45"/>
                <a:gd name="T10" fmla="*/ 7 w 45"/>
                <a:gd name="T11" fmla="*/ 7 h 45"/>
                <a:gd name="T12" fmla="*/ 5 w 45"/>
                <a:gd name="T13" fmla="*/ 10 h 45"/>
                <a:gd name="T14" fmla="*/ 4 w 45"/>
                <a:gd name="T15" fmla="*/ 13 h 45"/>
                <a:gd name="T16" fmla="*/ 2 w 45"/>
                <a:gd name="T17" fmla="*/ 16 h 45"/>
                <a:gd name="T18" fmla="*/ 0 w 45"/>
                <a:gd name="T19" fmla="*/ 18 h 45"/>
                <a:gd name="T20" fmla="*/ 0 w 45"/>
                <a:gd name="T21" fmla="*/ 22 h 45"/>
                <a:gd name="T22" fmla="*/ 0 w 45"/>
                <a:gd name="T23" fmla="*/ 25 h 45"/>
                <a:gd name="T24" fmla="*/ 0 w 45"/>
                <a:gd name="T25" fmla="*/ 28 h 45"/>
                <a:gd name="T26" fmla="*/ 2 w 45"/>
                <a:gd name="T27" fmla="*/ 30 h 45"/>
                <a:gd name="T28" fmla="*/ 4 w 45"/>
                <a:gd name="T29" fmla="*/ 34 h 45"/>
                <a:gd name="T30" fmla="*/ 5 w 45"/>
                <a:gd name="T31" fmla="*/ 36 h 45"/>
                <a:gd name="T32" fmla="*/ 7 w 45"/>
                <a:gd name="T33" fmla="*/ 39 h 45"/>
                <a:gd name="T34" fmla="*/ 9 w 45"/>
                <a:gd name="T35" fmla="*/ 42 h 45"/>
                <a:gd name="T36" fmla="*/ 13 w 45"/>
                <a:gd name="T37" fmla="*/ 43 h 45"/>
                <a:gd name="T38" fmla="*/ 15 w 45"/>
                <a:gd name="T39" fmla="*/ 44 h 45"/>
                <a:gd name="T40" fmla="*/ 18 w 45"/>
                <a:gd name="T41" fmla="*/ 45 h 45"/>
                <a:gd name="T42" fmla="*/ 22 w 45"/>
                <a:gd name="T43" fmla="*/ 45 h 45"/>
                <a:gd name="T44" fmla="*/ 24 w 45"/>
                <a:gd name="T45" fmla="*/ 45 h 45"/>
                <a:gd name="T46" fmla="*/ 27 w 45"/>
                <a:gd name="T47" fmla="*/ 45 h 45"/>
                <a:gd name="T48" fmla="*/ 30 w 45"/>
                <a:gd name="T49" fmla="*/ 44 h 45"/>
                <a:gd name="T50" fmla="*/ 34 w 45"/>
                <a:gd name="T51" fmla="*/ 43 h 45"/>
                <a:gd name="T52" fmla="*/ 36 w 45"/>
                <a:gd name="T53" fmla="*/ 42 h 45"/>
                <a:gd name="T54" fmla="*/ 38 w 45"/>
                <a:gd name="T55" fmla="*/ 39 h 45"/>
                <a:gd name="T56" fmla="*/ 40 w 45"/>
                <a:gd name="T57" fmla="*/ 36 h 45"/>
                <a:gd name="T58" fmla="*/ 43 w 45"/>
                <a:gd name="T59" fmla="*/ 34 h 45"/>
                <a:gd name="T60" fmla="*/ 44 w 45"/>
                <a:gd name="T61" fmla="*/ 30 h 45"/>
                <a:gd name="T62" fmla="*/ 45 w 45"/>
                <a:gd name="T63" fmla="*/ 28 h 45"/>
                <a:gd name="T64" fmla="*/ 45 w 45"/>
                <a:gd name="T65" fmla="*/ 25 h 45"/>
                <a:gd name="T66" fmla="*/ 45 w 45"/>
                <a:gd name="T67" fmla="*/ 22 h 45"/>
                <a:gd name="T68" fmla="*/ 45 w 45"/>
                <a:gd name="T69" fmla="*/ 18 h 45"/>
                <a:gd name="T70" fmla="*/ 44 w 45"/>
                <a:gd name="T71" fmla="*/ 16 h 45"/>
                <a:gd name="T72" fmla="*/ 43 w 45"/>
                <a:gd name="T73" fmla="*/ 13 h 45"/>
                <a:gd name="T74" fmla="*/ 40 w 45"/>
                <a:gd name="T75" fmla="*/ 10 h 45"/>
                <a:gd name="T76" fmla="*/ 38 w 45"/>
                <a:gd name="T77" fmla="*/ 7 h 45"/>
                <a:gd name="T78" fmla="*/ 36 w 45"/>
                <a:gd name="T79" fmla="*/ 5 h 45"/>
                <a:gd name="T80" fmla="*/ 34 w 45"/>
                <a:gd name="T81" fmla="*/ 4 h 45"/>
                <a:gd name="T82" fmla="*/ 30 w 45"/>
                <a:gd name="T83" fmla="*/ 3 h 45"/>
                <a:gd name="T84" fmla="*/ 27 w 45"/>
                <a:gd name="T85" fmla="*/ 2 h 45"/>
                <a:gd name="T86" fmla="*/ 24 w 45"/>
                <a:gd name="T87" fmla="*/ 2 h 45"/>
                <a:gd name="T88" fmla="*/ 23 w 45"/>
                <a:gd name="T89" fmla="*/ 23 h 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 h="45">
                  <a:moveTo>
                    <a:pt x="23" y="23"/>
                  </a:moveTo>
                  <a:lnTo>
                    <a:pt x="23" y="0"/>
                  </a:lnTo>
                  <a:lnTo>
                    <a:pt x="22" y="2"/>
                  </a:lnTo>
                  <a:lnTo>
                    <a:pt x="20" y="2"/>
                  </a:lnTo>
                  <a:lnTo>
                    <a:pt x="19" y="2"/>
                  </a:lnTo>
                  <a:lnTo>
                    <a:pt x="18" y="2"/>
                  </a:lnTo>
                  <a:lnTo>
                    <a:pt x="17" y="2"/>
                  </a:lnTo>
                  <a:lnTo>
                    <a:pt x="16" y="2"/>
                  </a:lnTo>
                  <a:lnTo>
                    <a:pt x="15" y="3"/>
                  </a:lnTo>
                  <a:lnTo>
                    <a:pt x="14" y="3"/>
                  </a:lnTo>
                  <a:lnTo>
                    <a:pt x="13" y="3"/>
                  </a:lnTo>
                  <a:lnTo>
                    <a:pt x="13" y="4"/>
                  </a:lnTo>
                  <a:lnTo>
                    <a:pt x="12" y="4"/>
                  </a:lnTo>
                  <a:lnTo>
                    <a:pt x="10" y="5"/>
                  </a:lnTo>
                  <a:lnTo>
                    <a:pt x="9" y="5"/>
                  </a:lnTo>
                  <a:lnTo>
                    <a:pt x="8" y="6"/>
                  </a:lnTo>
                  <a:lnTo>
                    <a:pt x="8" y="7"/>
                  </a:lnTo>
                  <a:lnTo>
                    <a:pt x="7" y="7"/>
                  </a:lnTo>
                  <a:lnTo>
                    <a:pt x="6" y="8"/>
                  </a:lnTo>
                  <a:lnTo>
                    <a:pt x="6" y="9"/>
                  </a:lnTo>
                  <a:lnTo>
                    <a:pt x="5" y="10"/>
                  </a:lnTo>
                  <a:lnTo>
                    <a:pt x="4" y="12"/>
                  </a:lnTo>
                  <a:lnTo>
                    <a:pt x="4" y="13"/>
                  </a:lnTo>
                  <a:lnTo>
                    <a:pt x="3" y="14"/>
                  </a:lnTo>
                  <a:lnTo>
                    <a:pt x="3" y="15"/>
                  </a:lnTo>
                  <a:lnTo>
                    <a:pt x="2" y="16"/>
                  </a:lnTo>
                  <a:lnTo>
                    <a:pt x="2" y="17"/>
                  </a:lnTo>
                  <a:lnTo>
                    <a:pt x="2" y="18"/>
                  </a:lnTo>
                  <a:lnTo>
                    <a:pt x="0" y="18"/>
                  </a:lnTo>
                  <a:lnTo>
                    <a:pt x="0" y="19"/>
                  </a:lnTo>
                  <a:lnTo>
                    <a:pt x="0" y="20"/>
                  </a:lnTo>
                  <a:lnTo>
                    <a:pt x="0" y="22"/>
                  </a:lnTo>
                  <a:lnTo>
                    <a:pt x="0" y="23"/>
                  </a:lnTo>
                  <a:lnTo>
                    <a:pt x="0" y="25"/>
                  </a:lnTo>
                  <a:lnTo>
                    <a:pt x="0" y="26"/>
                  </a:lnTo>
                  <a:lnTo>
                    <a:pt x="0" y="27"/>
                  </a:lnTo>
                  <a:lnTo>
                    <a:pt x="0" y="28"/>
                  </a:lnTo>
                  <a:lnTo>
                    <a:pt x="2" y="28"/>
                  </a:lnTo>
                  <a:lnTo>
                    <a:pt x="2" y="29"/>
                  </a:lnTo>
                  <a:lnTo>
                    <a:pt x="2" y="30"/>
                  </a:lnTo>
                  <a:lnTo>
                    <a:pt x="3" y="32"/>
                  </a:lnTo>
                  <a:lnTo>
                    <a:pt x="3" y="33"/>
                  </a:lnTo>
                  <a:lnTo>
                    <a:pt x="4" y="34"/>
                  </a:lnTo>
                  <a:lnTo>
                    <a:pt x="4" y="35"/>
                  </a:lnTo>
                  <a:lnTo>
                    <a:pt x="5" y="36"/>
                  </a:lnTo>
                  <a:lnTo>
                    <a:pt x="6" y="37"/>
                  </a:lnTo>
                  <a:lnTo>
                    <a:pt x="6" y="38"/>
                  </a:lnTo>
                  <a:lnTo>
                    <a:pt x="7" y="39"/>
                  </a:lnTo>
                  <a:lnTo>
                    <a:pt x="8" y="39"/>
                  </a:lnTo>
                  <a:lnTo>
                    <a:pt x="8" y="40"/>
                  </a:lnTo>
                  <a:lnTo>
                    <a:pt x="9" y="42"/>
                  </a:lnTo>
                  <a:lnTo>
                    <a:pt x="10" y="42"/>
                  </a:lnTo>
                  <a:lnTo>
                    <a:pt x="12" y="43"/>
                  </a:lnTo>
                  <a:lnTo>
                    <a:pt x="13" y="43"/>
                  </a:lnTo>
                  <a:lnTo>
                    <a:pt x="13" y="44"/>
                  </a:lnTo>
                  <a:lnTo>
                    <a:pt x="14" y="44"/>
                  </a:lnTo>
                  <a:lnTo>
                    <a:pt x="15" y="44"/>
                  </a:lnTo>
                  <a:lnTo>
                    <a:pt x="16" y="45"/>
                  </a:lnTo>
                  <a:lnTo>
                    <a:pt x="17" y="45"/>
                  </a:lnTo>
                  <a:lnTo>
                    <a:pt x="18" y="45"/>
                  </a:lnTo>
                  <a:lnTo>
                    <a:pt x="19" y="45"/>
                  </a:lnTo>
                  <a:lnTo>
                    <a:pt x="20" y="45"/>
                  </a:lnTo>
                  <a:lnTo>
                    <a:pt x="22" y="45"/>
                  </a:lnTo>
                  <a:lnTo>
                    <a:pt x="23" y="45"/>
                  </a:lnTo>
                  <a:lnTo>
                    <a:pt x="24" y="45"/>
                  </a:lnTo>
                  <a:lnTo>
                    <a:pt x="25" y="45"/>
                  </a:lnTo>
                  <a:lnTo>
                    <a:pt x="26" y="45"/>
                  </a:lnTo>
                  <a:lnTo>
                    <a:pt x="27" y="45"/>
                  </a:lnTo>
                  <a:lnTo>
                    <a:pt x="28" y="45"/>
                  </a:lnTo>
                  <a:lnTo>
                    <a:pt x="29" y="45"/>
                  </a:lnTo>
                  <a:lnTo>
                    <a:pt x="30" y="44"/>
                  </a:lnTo>
                  <a:lnTo>
                    <a:pt x="31" y="44"/>
                  </a:lnTo>
                  <a:lnTo>
                    <a:pt x="33" y="44"/>
                  </a:lnTo>
                  <a:lnTo>
                    <a:pt x="34" y="43"/>
                  </a:lnTo>
                  <a:lnTo>
                    <a:pt x="35" y="42"/>
                  </a:lnTo>
                  <a:lnTo>
                    <a:pt x="36" y="42"/>
                  </a:lnTo>
                  <a:lnTo>
                    <a:pt x="37" y="40"/>
                  </a:lnTo>
                  <a:lnTo>
                    <a:pt x="38" y="39"/>
                  </a:lnTo>
                  <a:lnTo>
                    <a:pt x="39" y="38"/>
                  </a:lnTo>
                  <a:lnTo>
                    <a:pt x="40" y="37"/>
                  </a:lnTo>
                  <a:lnTo>
                    <a:pt x="40" y="36"/>
                  </a:lnTo>
                  <a:lnTo>
                    <a:pt x="41" y="36"/>
                  </a:lnTo>
                  <a:lnTo>
                    <a:pt x="41" y="35"/>
                  </a:lnTo>
                  <a:lnTo>
                    <a:pt x="43" y="34"/>
                  </a:lnTo>
                  <a:lnTo>
                    <a:pt x="43" y="33"/>
                  </a:lnTo>
                  <a:lnTo>
                    <a:pt x="44" y="32"/>
                  </a:lnTo>
                  <a:lnTo>
                    <a:pt x="44" y="30"/>
                  </a:lnTo>
                  <a:lnTo>
                    <a:pt x="44" y="29"/>
                  </a:lnTo>
                  <a:lnTo>
                    <a:pt x="44" y="28"/>
                  </a:lnTo>
                  <a:lnTo>
                    <a:pt x="45" y="28"/>
                  </a:lnTo>
                  <a:lnTo>
                    <a:pt x="45" y="27"/>
                  </a:lnTo>
                  <a:lnTo>
                    <a:pt x="45" y="26"/>
                  </a:lnTo>
                  <a:lnTo>
                    <a:pt x="45" y="25"/>
                  </a:lnTo>
                  <a:lnTo>
                    <a:pt x="45" y="23"/>
                  </a:lnTo>
                  <a:lnTo>
                    <a:pt x="45" y="22"/>
                  </a:lnTo>
                  <a:lnTo>
                    <a:pt x="45" y="20"/>
                  </a:lnTo>
                  <a:lnTo>
                    <a:pt x="45" y="19"/>
                  </a:lnTo>
                  <a:lnTo>
                    <a:pt x="45" y="18"/>
                  </a:lnTo>
                  <a:lnTo>
                    <a:pt x="44" y="18"/>
                  </a:lnTo>
                  <a:lnTo>
                    <a:pt x="44" y="17"/>
                  </a:lnTo>
                  <a:lnTo>
                    <a:pt x="44" y="16"/>
                  </a:lnTo>
                  <a:lnTo>
                    <a:pt x="44" y="15"/>
                  </a:lnTo>
                  <a:lnTo>
                    <a:pt x="43" y="14"/>
                  </a:lnTo>
                  <a:lnTo>
                    <a:pt x="43" y="13"/>
                  </a:lnTo>
                  <a:lnTo>
                    <a:pt x="41" y="12"/>
                  </a:lnTo>
                  <a:lnTo>
                    <a:pt x="41" y="10"/>
                  </a:lnTo>
                  <a:lnTo>
                    <a:pt x="40" y="10"/>
                  </a:lnTo>
                  <a:lnTo>
                    <a:pt x="40" y="9"/>
                  </a:lnTo>
                  <a:lnTo>
                    <a:pt x="39" y="8"/>
                  </a:lnTo>
                  <a:lnTo>
                    <a:pt x="38" y="7"/>
                  </a:lnTo>
                  <a:lnTo>
                    <a:pt x="37" y="6"/>
                  </a:lnTo>
                  <a:lnTo>
                    <a:pt x="36" y="5"/>
                  </a:lnTo>
                  <a:lnTo>
                    <a:pt x="35" y="5"/>
                  </a:lnTo>
                  <a:lnTo>
                    <a:pt x="34" y="4"/>
                  </a:lnTo>
                  <a:lnTo>
                    <a:pt x="33" y="3"/>
                  </a:lnTo>
                  <a:lnTo>
                    <a:pt x="31" y="3"/>
                  </a:lnTo>
                  <a:lnTo>
                    <a:pt x="30" y="3"/>
                  </a:lnTo>
                  <a:lnTo>
                    <a:pt x="29" y="2"/>
                  </a:lnTo>
                  <a:lnTo>
                    <a:pt x="28" y="2"/>
                  </a:lnTo>
                  <a:lnTo>
                    <a:pt x="27" y="2"/>
                  </a:lnTo>
                  <a:lnTo>
                    <a:pt x="26" y="2"/>
                  </a:lnTo>
                  <a:lnTo>
                    <a:pt x="25" y="2"/>
                  </a:lnTo>
                  <a:lnTo>
                    <a:pt x="24" y="2"/>
                  </a:lnTo>
                  <a:lnTo>
                    <a:pt x="23" y="0"/>
                  </a:lnTo>
                  <a:lnTo>
                    <a:pt x="2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6" name="Freeform 78">
              <a:extLst>
                <a:ext uri="{FF2B5EF4-FFF2-40B4-BE49-F238E27FC236}">
                  <a16:creationId xmlns:a16="http://schemas.microsoft.com/office/drawing/2014/main" id="{5E83441D-4978-D44E-A9B4-FB6784A47418}"/>
                </a:ext>
              </a:extLst>
            </p:cNvPr>
            <p:cNvSpPr>
              <a:spLocks/>
            </p:cNvSpPr>
            <p:nvPr/>
          </p:nvSpPr>
          <p:spPr bwMode="auto">
            <a:xfrm>
              <a:off x="2314" y="1925"/>
              <a:ext cx="63" cy="63"/>
            </a:xfrm>
            <a:custGeom>
              <a:avLst/>
              <a:gdLst>
                <a:gd name="T0" fmla="*/ 28 w 63"/>
                <a:gd name="T1" fmla="*/ 0 h 63"/>
                <a:gd name="T2" fmla="*/ 23 w 63"/>
                <a:gd name="T3" fmla="*/ 1 h 63"/>
                <a:gd name="T4" fmla="*/ 19 w 63"/>
                <a:gd name="T5" fmla="*/ 3 h 63"/>
                <a:gd name="T6" fmla="*/ 16 w 63"/>
                <a:gd name="T7" fmla="*/ 4 h 63"/>
                <a:gd name="T8" fmla="*/ 11 w 63"/>
                <a:gd name="T9" fmla="*/ 8 h 63"/>
                <a:gd name="T10" fmla="*/ 8 w 63"/>
                <a:gd name="T11" fmla="*/ 11 h 63"/>
                <a:gd name="T12" fmla="*/ 6 w 63"/>
                <a:gd name="T13" fmla="*/ 14 h 63"/>
                <a:gd name="T14" fmla="*/ 3 w 63"/>
                <a:gd name="T15" fmla="*/ 18 h 63"/>
                <a:gd name="T16" fmla="*/ 1 w 63"/>
                <a:gd name="T17" fmla="*/ 22 h 63"/>
                <a:gd name="T18" fmla="*/ 0 w 63"/>
                <a:gd name="T19" fmla="*/ 27 h 63"/>
                <a:gd name="T20" fmla="*/ 0 w 63"/>
                <a:gd name="T21" fmla="*/ 32 h 63"/>
                <a:gd name="T22" fmla="*/ 0 w 63"/>
                <a:gd name="T23" fmla="*/ 35 h 63"/>
                <a:gd name="T24" fmla="*/ 1 w 63"/>
                <a:gd name="T25" fmla="*/ 40 h 63"/>
                <a:gd name="T26" fmla="*/ 2 w 63"/>
                <a:gd name="T27" fmla="*/ 44 h 63"/>
                <a:gd name="T28" fmla="*/ 5 w 63"/>
                <a:gd name="T29" fmla="*/ 48 h 63"/>
                <a:gd name="T30" fmla="*/ 7 w 63"/>
                <a:gd name="T31" fmla="*/ 52 h 63"/>
                <a:gd name="T32" fmla="*/ 10 w 63"/>
                <a:gd name="T33" fmla="*/ 55 h 63"/>
                <a:gd name="T34" fmla="*/ 13 w 63"/>
                <a:gd name="T35" fmla="*/ 58 h 63"/>
                <a:gd name="T36" fmla="*/ 18 w 63"/>
                <a:gd name="T37" fmla="*/ 60 h 63"/>
                <a:gd name="T38" fmla="*/ 22 w 63"/>
                <a:gd name="T39" fmla="*/ 62 h 63"/>
                <a:gd name="T40" fmla="*/ 27 w 63"/>
                <a:gd name="T41" fmla="*/ 63 h 63"/>
                <a:gd name="T42" fmla="*/ 31 w 63"/>
                <a:gd name="T43" fmla="*/ 63 h 63"/>
                <a:gd name="T44" fmla="*/ 34 w 63"/>
                <a:gd name="T45" fmla="*/ 63 h 63"/>
                <a:gd name="T46" fmla="*/ 39 w 63"/>
                <a:gd name="T47" fmla="*/ 62 h 63"/>
                <a:gd name="T48" fmla="*/ 43 w 63"/>
                <a:gd name="T49" fmla="*/ 61 h 63"/>
                <a:gd name="T50" fmla="*/ 48 w 63"/>
                <a:gd name="T51" fmla="*/ 59 h 63"/>
                <a:gd name="T52" fmla="*/ 51 w 63"/>
                <a:gd name="T53" fmla="*/ 57 h 63"/>
                <a:gd name="T54" fmla="*/ 54 w 63"/>
                <a:gd name="T55" fmla="*/ 53 h 63"/>
                <a:gd name="T56" fmla="*/ 58 w 63"/>
                <a:gd name="T57" fmla="*/ 50 h 63"/>
                <a:gd name="T58" fmla="*/ 60 w 63"/>
                <a:gd name="T59" fmla="*/ 45 h 63"/>
                <a:gd name="T60" fmla="*/ 61 w 63"/>
                <a:gd name="T61" fmla="*/ 41 h 63"/>
                <a:gd name="T62" fmla="*/ 62 w 63"/>
                <a:gd name="T63" fmla="*/ 37 h 63"/>
                <a:gd name="T64" fmla="*/ 63 w 63"/>
                <a:gd name="T65" fmla="*/ 32 h 63"/>
                <a:gd name="T66" fmla="*/ 63 w 63"/>
                <a:gd name="T67" fmla="*/ 29 h 63"/>
                <a:gd name="T68" fmla="*/ 62 w 63"/>
                <a:gd name="T69" fmla="*/ 24 h 63"/>
                <a:gd name="T70" fmla="*/ 60 w 63"/>
                <a:gd name="T71" fmla="*/ 20 h 63"/>
                <a:gd name="T72" fmla="*/ 59 w 63"/>
                <a:gd name="T73" fmla="*/ 15 h 63"/>
                <a:gd name="T74" fmla="*/ 56 w 63"/>
                <a:gd name="T75" fmla="*/ 12 h 63"/>
                <a:gd name="T76" fmla="*/ 52 w 63"/>
                <a:gd name="T77" fmla="*/ 9 h 63"/>
                <a:gd name="T78" fmla="*/ 49 w 63"/>
                <a:gd name="T79" fmla="*/ 5 h 63"/>
                <a:gd name="T80" fmla="*/ 46 w 63"/>
                <a:gd name="T81" fmla="*/ 3 h 63"/>
                <a:gd name="T82" fmla="*/ 41 w 63"/>
                <a:gd name="T83" fmla="*/ 2 h 63"/>
                <a:gd name="T84" fmla="*/ 37 w 63"/>
                <a:gd name="T85" fmla="*/ 1 h 63"/>
                <a:gd name="T86" fmla="*/ 31 w 63"/>
                <a:gd name="T87" fmla="*/ 0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 h="63">
                  <a:moveTo>
                    <a:pt x="31" y="0"/>
                  </a:moveTo>
                  <a:lnTo>
                    <a:pt x="30" y="0"/>
                  </a:lnTo>
                  <a:lnTo>
                    <a:pt x="28" y="0"/>
                  </a:lnTo>
                  <a:lnTo>
                    <a:pt x="27" y="1"/>
                  </a:lnTo>
                  <a:lnTo>
                    <a:pt x="26" y="1"/>
                  </a:lnTo>
                  <a:lnTo>
                    <a:pt x="23" y="1"/>
                  </a:lnTo>
                  <a:lnTo>
                    <a:pt x="22" y="2"/>
                  </a:lnTo>
                  <a:lnTo>
                    <a:pt x="21" y="2"/>
                  </a:lnTo>
                  <a:lnTo>
                    <a:pt x="19" y="3"/>
                  </a:lnTo>
                  <a:lnTo>
                    <a:pt x="18" y="3"/>
                  </a:lnTo>
                  <a:lnTo>
                    <a:pt x="17" y="4"/>
                  </a:lnTo>
                  <a:lnTo>
                    <a:pt x="16" y="4"/>
                  </a:lnTo>
                  <a:lnTo>
                    <a:pt x="13" y="5"/>
                  </a:lnTo>
                  <a:lnTo>
                    <a:pt x="12" y="7"/>
                  </a:lnTo>
                  <a:lnTo>
                    <a:pt x="11" y="8"/>
                  </a:lnTo>
                  <a:lnTo>
                    <a:pt x="10" y="9"/>
                  </a:lnTo>
                  <a:lnTo>
                    <a:pt x="9" y="10"/>
                  </a:lnTo>
                  <a:lnTo>
                    <a:pt x="8" y="11"/>
                  </a:lnTo>
                  <a:lnTo>
                    <a:pt x="7" y="12"/>
                  </a:lnTo>
                  <a:lnTo>
                    <a:pt x="7" y="13"/>
                  </a:lnTo>
                  <a:lnTo>
                    <a:pt x="6" y="14"/>
                  </a:lnTo>
                  <a:lnTo>
                    <a:pt x="5" y="15"/>
                  </a:lnTo>
                  <a:lnTo>
                    <a:pt x="3" y="17"/>
                  </a:lnTo>
                  <a:lnTo>
                    <a:pt x="3" y="18"/>
                  </a:lnTo>
                  <a:lnTo>
                    <a:pt x="2" y="20"/>
                  </a:lnTo>
                  <a:lnTo>
                    <a:pt x="2" y="21"/>
                  </a:lnTo>
                  <a:lnTo>
                    <a:pt x="1" y="22"/>
                  </a:lnTo>
                  <a:lnTo>
                    <a:pt x="1" y="24"/>
                  </a:lnTo>
                  <a:lnTo>
                    <a:pt x="0" y="25"/>
                  </a:lnTo>
                  <a:lnTo>
                    <a:pt x="0" y="27"/>
                  </a:lnTo>
                  <a:lnTo>
                    <a:pt x="0" y="29"/>
                  </a:lnTo>
                  <a:lnTo>
                    <a:pt x="0" y="30"/>
                  </a:lnTo>
                  <a:lnTo>
                    <a:pt x="0" y="32"/>
                  </a:lnTo>
                  <a:lnTo>
                    <a:pt x="0" y="33"/>
                  </a:lnTo>
                  <a:lnTo>
                    <a:pt x="0" y="35"/>
                  </a:lnTo>
                  <a:lnTo>
                    <a:pt x="0" y="37"/>
                  </a:lnTo>
                  <a:lnTo>
                    <a:pt x="0" y="38"/>
                  </a:lnTo>
                  <a:lnTo>
                    <a:pt x="1" y="40"/>
                  </a:lnTo>
                  <a:lnTo>
                    <a:pt x="1" y="41"/>
                  </a:lnTo>
                  <a:lnTo>
                    <a:pt x="2" y="42"/>
                  </a:lnTo>
                  <a:lnTo>
                    <a:pt x="2" y="44"/>
                  </a:lnTo>
                  <a:lnTo>
                    <a:pt x="3" y="45"/>
                  </a:lnTo>
                  <a:lnTo>
                    <a:pt x="3" y="47"/>
                  </a:lnTo>
                  <a:lnTo>
                    <a:pt x="5" y="48"/>
                  </a:lnTo>
                  <a:lnTo>
                    <a:pt x="6" y="50"/>
                  </a:lnTo>
                  <a:lnTo>
                    <a:pt x="7" y="51"/>
                  </a:lnTo>
                  <a:lnTo>
                    <a:pt x="7" y="52"/>
                  </a:lnTo>
                  <a:lnTo>
                    <a:pt x="8" y="53"/>
                  </a:lnTo>
                  <a:lnTo>
                    <a:pt x="9" y="54"/>
                  </a:lnTo>
                  <a:lnTo>
                    <a:pt x="10" y="55"/>
                  </a:lnTo>
                  <a:lnTo>
                    <a:pt x="11" y="57"/>
                  </a:lnTo>
                  <a:lnTo>
                    <a:pt x="12" y="57"/>
                  </a:lnTo>
                  <a:lnTo>
                    <a:pt x="13" y="58"/>
                  </a:lnTo>
                  <a:lnTo>
                    <a:pt x="16" y="59"/>
                  </a:lnTo>
                  <a:lnTo>
                    <a:pt x="17" y="60"/>
                  </a:lnTo>
                  <a:lnTo>
                    <a:pt x="18" y="60"/>
                  </a:lnTo>
                  <a:lnTo>
                    <a:pt x="19" y="61"/>
                  </a:lnTo>
                  <a:lnTo>
                    <a:pt x="21" y="61"/>
                  </a:lnTo>
                  <a:lnTo>
                    <a:pt x="22" y="62"/>
                  </a:lnTo>
                  <a:lnTo>
                    <a:pt x="23" y="62"/>
                  </a:lnTo>
                  <a:lnTo>
                    <a:pt x="26" y="63"/>
                  </a:lnTo>
                  <a:lnTo>
                    <a:pt x="27" y="63"/>
                  </a:lnTo>
                  <a:lnTo>
                    <a:pt x="28" y="63"/>
                  </a:lnTo>
                  <a:lnTo>
                    <a:pt x="30" y="63"/>
                  </a:lnTo>
                  <a:lnTo>
                    <a:pt x="31" y="63"/>
                  </a:lnTo>
                  <a:lnTo>
                    <a:pt x="33" y="63"/>
                  </a:lnTo>
                  <a:lnTo>
                    <a:pt x="34" y="63"/>
                  </a:lnTo>
                  <a:lnTo>
                    <a:pt x="37" y="63"/>
                  </a:lnTo>
                  <a:lnTo>
                    <a:pt x="38" y="63"/>
                  </a:lnTo>
                  <a:lnTo>
                    <a:pt x="39" y="62"/>
                  </a:lnTo>
                  <a:lnTo>
                    <a:pt x="41" y="62"/>
                  </a:lnTo>
                  <a:lnTo>
                    <a:pt x="42" y="61"/>
                  </a:lnTo>
                  <a:lnTo>
                    <a:pt x="43" y="61"/>
                  </a:lnTo>
                  <a:lnTo>
                    <a:pt x="46" y="60"/>
                  </a:lnTo>
                  <a:lnTo>
                    <a:pt x="47" y="60"/>
                  </a:lnTo>
                  <a:lnTo>
                    <a:pt x="48" y="59"/>
                  </a:lnTo>
                  <a:lnTo>
                    <a:pt x="49" y="58"/>
                  </a:lnTo>
                  <a:lnTo>
                    <a:pt x="50" y="57"/>
                  </a:lnTo>
                  <a:lnTo>
                    <a:pt x="51" y="57"/>
                  </a:lnTo>
                  <a:lnTo>
                    <a:pt x="52" y="55"/>
                  </a:lnTo>
                  <a:lnTo>
                    <a:pt x="53" y="54"/>
                  </a:lnTo>
                  <a:lnTo>
                    <a:pt x="54" y="53"/>
                  </a:lnTo>
                  <a:lnTo>
                    <a:pt x="56" y="52"/>
                  </a:lnTo>
                  <a:lnTo>
                    <a:pt x="57" y="51"/>
                  </a:lnTo>
                  <a:lnTo>
                    <a:pt x="58" y="50"/>
                  </a:lnTo>
                  <a:lnTo>
                    <a:pt x="59" y="48"/>
                  </a:lnTo>
                  <a:lnTo>
                    <a:pt x="59" y="47"/>
                  </a:lnTo>
                  <a:lnTo>
                    <a:pt x="60" y="45"/>
                  </a:lnTo>
                  <a:lnTo>
                    <a:pt x="60" y="44"/>
                  </a:lnTo>
                  <a:lnTo>
                    <a:pt x="61" y="42"/>
                  </a:lnTo>
                  <a:lnTo>
                    <a:pt x="61" y="41"/>
                  </a:lnTo>
                  <a:lnTo>
                    <a:pt x="62" y="40"/>
                  </a:lnTo>
                  <a:lnTo>
                    <a:pt x="62" y="38"/>
                  </a:lnTo>
                  <a:lnTo>
                    <a:pt x="62" y="37"/>
                  </a:lnTo>
                  <a:lnTo>
                    <a:pt x="63" y="35"/>
                  </a:lnTo>
                  <a:lnTo>
                    <a:pt x="63" y="33"/>
                  </a:lnTo>
                  <a:lnTo>
                    <a:pt x="63" y="32"/>
                  </a:lnTo>
                  <a:lnTo>
                    <a:pt x="63" y="30"/>
                  </a:lnTo>
                  <a:lnTo>
                    <a:pt x="63" y="29"/>
                  </a:lnTo>
                  <a:lnTo>
                    <a:pt x="62" y="27"/>
                  </a:lnTo>
                  <a:lnTo>
                    <a:pt x="62" y="25"/>
                  </a:lnTo>
                  <a:lnTo>
                    <a:pt x="62" y="24"/>
                  </a:lnTo>
                  <a:lnTo>
                    <a:pt x="61" y="22"/>
                  </a:lnTo>
                  <a:lnTo>
                    <a:pt x="61" y="21"/>
                  </a:lnTo>
                  <a:lnTo>
                    <a:pt x="60" y="20"/>
                  </a:lnTo>
                  <a:lnTo>
                    <a:pt x="60" y="18"/>
                  </a:lnTo>
                  <a:lnTo>
                    <a:pt x="59" y="17"/>
                  </a:lnTo>
                  <a:lnTo>
                    <a:pt x="59" y="15"/>
                  </a:lnTo>
                  <a:lnTo>
                    <a:pt x="58" y="14"/>
                  </a:lnTo>
                  <a:lnTo>
                    <a:pt x="57" y="13"/>
                  </a:lnTo>
                  <a:lnTo>
                    <a:pt x="56" y="12"/>
                  </a:lnTo>
                  <a:lnTo>
                    <a:pt x="54" y="11"/>
                  </a:lnTo>
                  <a:lnTo>
                    <a:pt x="53" y="10"/>
                  </a:lnTo>
                  <a:lnTo>
                    <a:pt x="52" y="9"/>
                  </a:lnTo>
                  <a:lnTo>
                    <a:pt x="51" y="8"/>
                  </a:lnTo>
                  <a:lnTo>
                    <a:pt x="50" y="7"/>
                  </a:lnTo>
                  <a:lnTo>
                    <a:pt x="49" y="5"/>
                  </a:lnTo>
                  <a:lnTo>
                    <a:pt x="48" y="4"/>
                  </a:lnTo>
                  <a:lnTo>
                    <a:pt x="47" y="4"/>
                  </a:lnTo>
                  <a:lnTo>
                    <a:pt x="46" y="3"/>
                  </a:lnTo>
                  <a:lnTo>
                    <a:pt x="43" y="3"/>
                  </a:lnTo>
                  <a:lnTo>
                    <a:pt x="42" y="2"/>
                  </a:lnTo>
                  <a:lnTo>
                    <a:pt x="41" y="2"/>
                  </a:lnTo>
                  <a:lnTo>
                    <a:pt x="39" y="1"/>
                  </a:lnTo>
                  <a:lnTo>
                    <a:pt x="38" y="1"/>
                  </a:lnTo>
                  <a:lnTo>
                    <a:pt x="37" y="1"/>
                  </a:lnTo>
                  <a:lnTo>
                    <a:pt x="34" y="0"/>
                  </a:lnTo>
                  <a:lnTo>
                    <a:pt x="33" y="0"/>
                  </a:lnTo>
                  <a:lnTo>
                    <a:pt x="31" y="0"/>
                  </a:lnTo>
                  <a:close/>
                </a:path>
              </a:pathLst>
            </a:custGeom>
            <a:solidFill>
              <a:schemeClr val="tx1"/>
            </a:solidFill>
            <a:ln w="33338">
              <a:solidFill>
                <a:srgbClr val="000000"/>
              </a:solidFill>
              <a:prstDash val="solid"/>
              <a:round/>
              <a:headEnd/>
              <a:tailEnd/>
            </a:ln>
          </p:spPr>
          <p:txBody>
            <a:bodyPr/>
            <a:lstStyle/>
            <a:p>
              <a:endParaRPr lang="en-US"/>
            </a:p>
          </p:txBody>
        </p:sp>
        <p:sp>
          <p:nvSpPr>
            <p:cNvPr id="52257" name="Rectangle 79">
              <a:extLst>
                <a:ext uri="{FF2B5EF4-FFF2-40B4-BE49-F238E27FC236}">
                  <a16:creationId xmlns:a16="http://schemas.microsoft.com/office/drawing/2014/main" id="{164A8A5A-0380-A04A-BDA7-29A5FD98862F}"/>
                </a:ext>
              </a:extLst>
            </p:cNvPr>
            <p:cNvSpPr>
              <a:spLocks noChangeArrowheads="1"/>
            </p:cNvSpPr>
            <p:nvPr/>
          </p:nvSpPr>
          <p:spPr bwMode="auto">
            <a:xfrm>
              <a:off x="2822" y="2972"/>
              <a:ext cx="10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0">
                  <a:solidFill>
                    <a:srgbClr val="000000"/>
                  </a:solidFill>
                  <a:latin typeface="Helvetica" pitchFamily="2" charset="0"/>
                </a:rPr>
                <a:t>  </a:t>
              </a:r>
              <a:endParaRPr lang="en-US" altLang="en-US" b="0">
                <a:latin typeface="Times" pitchFamily="2" charset="0"/>
              </a:endParaRPr>
            </a:p>
          </p:txBody>
        </p:sp>
        <p:sp>
          <p:nvSpPr>
            <p:cNvPr id="52258" name="Rectangle 80">
              <a:extLst>
                <a:ext uri="{FF2B5EF4-FFF2-40B4-BE49-F238E27FC236}">
                  <a16:creationId xmlns:a16="http://schemas.microsoft.com/office/drawing/2014/main" id="{8F079979-B225-314D-95EA-B7228C3C5AAF}"/>
                </a:ext>
              </a:extLst>
            </p:cNvPr>
            <p:cNvSpPr>
              <a:spLocks noChangeArrowheads="1"/>
            </p:cNvSpPr>
            <p:nvPr/>
          </p:nvSpPr>
          <p:spPr bwMode="auto">
            <a:xfrm>
              <a:off x="3522" y="1719"/>
              <a:ext cx="488" cy="466"/>
            </a:xfrm>
            <a:prstGeom prst="rect">
              <a:avLst/>
            </a:prstGeom>
            <a:noFill/>
            <a:ln w="333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52259" name="Rectangle 81">
              <a:extLst>
                <a:ext uri="{FF2B5EF4-FFF2-40B4-BE49-F238E27FC236}">
                  <a16:creationId xmlns:a16="http://schemas.microsoft.com/office/drawing/2014/main" id="{5197810C-8944-EF46-B5CC-9D6DB0354FD1}"/>
                </a:ext>
              </a:extLst>
            </p:cNvPr>
            <p:cNvSpPr>
              <a:spLocks noChangeArrowheads="1"/>
            </p:cNvSpPr>
            <p:nvPr/>
          </p:nvSpPr>
          <p:spPr bwMode="auto">
            <a:xfrm>
              <a:off x="4492" y="2326"/>
              <a:ext cx="48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0">
                  <a:solidFill>
                    <a:srgbClr val="000000"/>
                  </a:solidFill>
                  <a:latin typeface="Times-Roman" pitchFamily="2" charset="0"/>
                </a:rPr>
                <a:t>Light </a:t>
              </a:r>
              <a:endParaRPr lang="en-US" altLang="en-US" b="0">
                <a:latin typeface="Times" pitchFamily="2" charset="0"/>
              </a:endParaRPr>
            </a:p>
          </p:txBody>
        </p:sp>
        <p:sp>
          <p:nvSpPr>
            <p:cNvPr id="52260" name="Line 82">
              <a:extLst>
                <a:ext uri="{FF2B5EF4-FFF2-40B4-BE49-F238E27FC236}">
                  <a16:creationId xmlns:a16="http://schemas.microsoft.com/office/drawing/2014/main" id="{3ACEE021-BC6B-C04A-B2D0-23A671E14308}"/>
                </a:ext>
              </a:extLst>
            </p:cNvPr>
            <p:cNvSpPr>
              <a:spLocks noChangeShapeType="1"/>
            </p:cNvSpPr>
            <p:nvPr/>
          </p:nvSpPr>
          <p:spPr bwMode="auto">
            <a:xfrm flipH="1">
              <a:off x="3300" y="1940"/>
              <a:ext cx="222" cy="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1" name="Freeform 83">
              <a:extLst>
                <a:ext uri="{FF2B5EF4-FFF2-40B4-BE49-F238E27FC236}">
                  <a16:creationId xmlns:a16="http://schemas.microsoft.com/office/drawing/2014/main" id="{1CBA845B-8974-6048-9941-EEAE3F1308D6}"/>
                </a:ext>
              </a:extLst>
            </p:cNvPr>
            <p:cNvSpPr>
              <a:spLocks/>
            </p:cNvSpPr>
            <p:nvPr/>
          </p:nvSpPr>
          <p:spPr bwMode="auto">
            <a:xfrm>
              <a:off x="4010" y="1940"/>
              <a:ext cx="709" cy="245"/>
            </a:xfrm>
            <a:custGeom>
              <a:avLst/>
              <a:gdLst>
                <a:gd name="T0" fmla="*/ 709 w 709"/>
                <a:gd name="T1" fmla="*/ 245 h 245"/>
                <a:gd name="T2" fmla="*/ 709 w 709"/>
                <a:gd name="T3" fmla="*/ 0 h 245"/>
                <a:gd name="T4" fmla="*/ 0 w 709"/>
                <a:gd name="T5" fmla="*/ 0 h 245"/>
                <a:gd name="T6" fmla="*/ 0 60000 65536"/>
                <a:gd name="T7" fmla="*/ 0 60000 65536"/>
                <a:gd name="T8" fmla="*/ 0 60000 65536"/>
              </a:gdLst>
              <a:ahLst/>
              <a:cxnLst>
                <a:cxn ang="T6">
                  <a:pos x="T0" y="T1"/>
                </a:cxn>
                <a:cxn ang="T7">
                  <a:pos x="T2" y="T3"/>
                </a:cxn>
                <a:cxn ang="T8">
                  <a:pos x="T4" y="T5"/>
                </a:cxn>
              </a:cxnLst>
              <a:rect l="0" t="0" r="r" b="b"/>
              <a:pathLst>
                <a:path w="709" h="245">
                  <a:moveTo>
                    <a:pt x="709" y="245"/>
                  </a:moveTo>
                  <a:lnTo>
                    <a:pt x="709"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62" name="Line 84">
              <a:extLst>
                <a:ext uri="{FF2B5EF4-FFF2-40B4-BE49-F238E27FC236}">
                  <a16:creationId xmlns:a16="http://schemas.microsoft.com/office/drawing/2014/main" id="{5E5292EE-E5C3-6741-BA0F-4841FB01867F}"/>
                </a:ext>
              </a:extLst>
            </p:cNvPr>
            <p:cNvSpPr>
              <a:spLocks noChangeShapeType="1"/>
            </p:cNvSpPr>
            <p:nvPr/>
          </p:nvSpPr>
          <p:spPr bwMode="auto">
            <a:xfrm flipV="1">
              <a:off x="3766" y="2185"/>
              <a:ext cx="1" cy="155"/>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3" name="Rectangle 85">
              <a:extLst>
                <a:ext uri="{FF2B5EF4-FFF2-40B4-BE49-F238E27FC236}">
                  <a16:creationId xmlns:a16="http://schemas.microsoft.com/office/drawing/2014/main" id="{ADE753A6-0356-064A-9C63-82FE6EAE2C84}"/>
                </a:ext>
              </a:extLst>
            </p:cNvPr>
            <p:cNvSpPr>
              <a:spLocks noChangeArrowheads="1"/>
            </p:cNvSpPr>
            <p:nvPr/>
          </p:nvSpPr>
          <p:spPr bwMode="auto">
            <a:xfrm>
              <a:off x="3712" y="1864"/>
              <a:ext cx="16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0">
                  <a:solidFill>
                    <a:srgbClr val="000000"/>
                  </a:solidFill>
                  <a:latin typeface="Times-Roman" pitchFamily="2" charset="0"/>
                </a:rPr>
                <a:t>S </a:t>
              </a:r>
              <a:endParaRPr lang="en-US" altLang="en-US" b="0">
                <a:latin typeface="Times" pitchFamily="2" charset="0"/>
              </a:endParaRPr>
            </a:p>
          </p:txBody>
        </p:sp>
        <p:sp>
          <p:nvSpPr>
            <p:cNvPr id="52264" name="Rectangle 86">
              <a:extLst>
                <a:ext uri="{FF2B5EF4-FFF2-40B4-BE49-F238E27FC236}">
                  <a16:creationId xmlns:a16="http://schemas.microsoft.com/office/drawing/2014/main" id="{C76C87D6-F20E-D64B-B725-0C3D23EB6F41}"/>
                </a:ext>
              </a:extLst>
            </p:cNvPr>
            <p:cNvSpPr>
              <a:spLocks noChangeArrowheads="1"/>
            </p:cNvSpPr>
            <p:nvPr/>
          </p:nvSpPr>
          <p:spPr bwMode="auto">
            <a:xfrm>
              <a:off x="3662" y="2325"/>
              <a:ext cx="11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0">
                  <a:solidFill>
                    <a:srgbClr val="000000"/>
                  </a:solidFill>
                  <a:latin typeface="Helvetica" pitchFamily="2" charset="0"/>
                </a:rPr>
                <a:t>  </a:t>
              </a:r>
              <a:endParaRPr lang="en-US" altLang="en-US" b="0">
                <a:latin typeface="Times" pitchFamily="2" charset="0"/>
              </a:endParaRPr>
            </a:p>
          </p:txBody>
        </p:sp>
        <p:sp>
          <p:nvSpPr>
            <p:cNvPr id="52265" name="Rectangle 87">
              <a:extLst>
                <a:ext uri="{FF2B5EF4-FFF2-40B4-BE49-F238E27FC236}">
                  <a16:creationId xmlns:a16="http://schemas.microsoft.com/office/drawing/2014/main" id="{37CAF835-22E4-E94A-8EBA-F621BCC7EB3B}"/>
                </a:ext>
              </a:extLst>
            </p:cNvPr>
            <p:cNvSpPr>
              <a:spLocks noChangeArrowheads="1"/>
            </p:cNvSpPr>
            <p:nvPr/>
          </p:nvSpPr>
          <p:spPr bwMode="auto">
            <a:xfrm>
              <a:off x="3758" y="2430"/>
              <a:ext cx="10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0">
                  <a:solidFill>
                    <a:srgbClr val="000000"/>
                  </a:solidFill>
                  <a:latin typeface="Helvetica" pitchFamily="2" charset="0"/>
                </a:rPr>
                <a:t>  </a:t>
              </a:r>
              <a:endParaRPr lang="en-US" altLang="en-US" b="0">
                <a:latin typeface="Times" pitchFamily="2" charset="0"/>
              </a:endParaRPr>
            </a:p>
          </p:txBody>
        </p:sp>
        <p:sp>
          <p:nvSpPr>
            <p:cNvPr id="52266" name="Text Box 46">
              <a:extLst>
                <a:ext uri="{FF2B5EF4-FFF2-40B4-BE49-F238E27FC236}">
                  <a16:creationId xmlns:a16="http://schemas.microsoft.com/office/drawing/2014/main" id="{0BB0E2C2-C866-FD47-9766-36205199F7B8}"/>
                </a:ext>
              </a:extLst>
            </p:cNvPr>
            <p:cNvSpPr txBox="1">
              <a:spLocks noChangeArrowheads="1"/>
            </p:cNvSpPr>
            <p:nvPr/>
          </p:nvSpPr>
          <p:spPr bwMode="auto">
            <a:xfrm>
              <a:off x="2736" y="1776"/>
              <a:ext cx="2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1600" b="0" i="1">
                  <a:latin typeface="Times New Roman" panose="02020603050405020304" pitchFamily="18" charset="0"/>
                </a:rPr>
                <a:t>X</a:t>
              </a:r>
              <a:r>
                <a:rPr lang="en-US" altLang="en-US" b="0" baseline="-25000">
                  <a:latin typeface="Times New Roman" panose="02020603050405020304" pitchFamily="18" charset="0"/>
                </a:rPr>
                <a:t>1</a:t>
              </a:r>
            </a:p>
          </p:txBody>
        </p:sp>
        <p:sp>
          <p:nvSpPr>
            <p:cNvPr id="52267" name="Text Box 47">
              <a:extLst>
                <a:ext uri="{FF2B5EF4-FFF2-40B4-BE49-F238E27FC236}">
                  <a16:creationId xmlns:a16="http://schemas.microsoft.com/office/drawing/2014/main" id="{6BFF5217-428E-CC43-B1B4-9F2B73F992E7}"/>
                </a:ext>
              </a:extLst>
            </p:cNvPr>
            <p:cNvSpPr txBox="1">
              <a:spLocks noChangeArrowheads="1"/>
            </p:cNvSpPr>
            <p:nvPr/>
          </p:nvSpPr>
          <p:spPr bwMode="auto">
            <a:xfrm>
              <a:off x="2688" y="2928"/>
              <a:ext cx="2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1600" b="0" i="1">
                  <a:latin typeface="Times New Roman" panose="02020603050405020304" pitchFamily="18" charset="0"/>
                </a:rPr>
                <a:t>X</a:t>
              </a:r>
              <a:r>
                <a:rPr lang="en-US" altLang="en-US" b="0" baseline="-25000">
                  <a:latin typeface="Times New Roman" panose="02020603050405020304" pitchFamily="18" charset="0"/>
                </a:rPr>
                <a:t>2</a:t>
              </a:r>
            </a:p>
          </p:txBody>
        </p:sp>
        <p:sp>
          <p:nvSpPr>
            <p:cNvPr id="52268" name="Text Box 48">
              <a:extLst>
                <a:ext uri="{FF2B5EF4-FFF2-40B4-BE49-F238E27FC236}">
                  <a16:creationId xmlns:a16="http://schemas.microsoft.com/office/drawing/2014/main" id="{808888B3-70C5-3843-B22D-47F09EC08C99}"/>
                </a:ext>
              </a:extLst>
            </p:cNvPr>
            <p:cNvSpPr txBox="1">
              <a:spLocks noChangeArrowheads="1"/>
            </p:cNvSpPr>
            <p:nvPr/>
          </p:nvSpPr>
          <p:spPr bwMode="auto">
            <a:xfrm>
              <a:off x="3648" y="2400"/>
              <a:ext cx="2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1600" b="0" i="1">
                  <a:latin typeface="Times New Roman" panose="02020603050405020304" pitchFamily="18" charset="0"/>
                </a:rPr>
                <a:t>X</a:t>
              </a:r>
              <a:r>
                <a:rPr lang="en-US" altLang="en-US" b="0" baseline="-25000">
                  <a:latin typeface="Times New Roman" panose="02020603050405020304" pitchFamily="18" charset="0"/>
                </a:rPr>
                <a:t>3</a:t>
              </a:r>
            </a:p>
          </p:txBody>
        </p:sp>
      </p:grpSp>
      <p:sp>
        <p:nvSpPr>
          <p:cNvPr id="52226" name="TextBox 44">
            <a:extLst>
              <a:ext uri="{FF2B5EF4-FFF2-40B4-BE49-F238E27FC236}">
                <a16:creationId xmlns:a16="http://schemas.microsoft.com/office/drawing/2014/main" id="{134C43C8-6AD7-EE46-8BD9-0F12EB83EEB7}"/>
              </a:ext>
            </a:extLst>
          </p:cNvPr>
          <p:cNvSpPr txBox="1">
            <a:spLocks noChangeArrowheads="1"/>
          </p:cNvSpPr>
          <p:nvPr/>
        </p:nvSpPr>
        <p:spPr bwMode="auto">
          <a:xfrm>
            <a:off x="7570788" y="6477001"/>
            <a:ext cx="246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 from the textbook ]</a:t>
            </a:r>
          </a:p>
        </p:txBody>
      </p:sp>
      <p:sp>
        <p:nvSpPr>
          <p:cNvPr id="46" name="Rectangle 2">
            <a:extLst>
              <a:ext uri="{FF2B5EF4-FFF2-40B4-BE49-F238E27FC236}">
                <a16:creationId xmlns:a16="http://schemas.microsoft.com/office/drawing/2014/main" id="{919AEF5E-CAFF-1447-B131-777A2CD36A23}"/>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 series-parallel connection </a:t>
            </a:r>
          </a:p>
          <a:p>
            <a:pPr eaLnBrk="1" hangingPunct="1">
              <a:defRPr/>
            </a:pPr>
            <a:r>
              <a:rPr lang="en-US" dirty="0">
                <a:cs typeface="+mj-cs"/>
              </a:rPr>
              <a:t>of the switches</a:t>
            </a:r>
            <a:endParaRPr lang="en-US" sz="2800" dirty="0">
              <a:cs typeface="+mj-cs"/>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1">
            <a:extLst>
              <a:ext uri="{FF2B5EF4-FFF2-40B4-BE49-F238E27FC236}">
                <a16:creationId xmlns:a16="http://schemas.microsoft.com/office/drawing/2014/main" id="{553F3D7E-437F-7D40-98C5-B483D44BD50F}"/>
              </a:ext>
            </a:extLst>
          </p:cNvPr>
          <p:cNvGrpSpPr>
            <a:grpSpLocks/>
          </p:cNvGrpSpPr>
          <p:nvPr/>
        </p:nvGrpSpPr>
        <p:grpSpPr bwMode="auto">
          <a:xfrm>
            <a:off x="3124201" y="2209800"/>
            <a:ext cx="4860925" cy="1036638"/>
            <a:chOff x="2209800" y="2209800"/>
            <a:chExt cx="4860925" cy="1036638"/>
          </a:xfrm>
        </p:grpSpPr>
        <p:sp>
          <p:nvSpPr>
            <p:cNvPr id="53252" name="Line 3">
              <a:extLst>
                <a:ext uri="{FF2B5EF4-FFF2-40B4-BE49-F238E27FC236}">
                  <a16:creationId xmlns:a16="http://schemas.microsoft.com/office/drawing/2014/main" id="{A2C529FA-B7EF-B34B-A305-66211B191D66}"/>
                </a:ext>
              </a:extLst>
            </p:cNvPr>
            <p:cNvSpPr>
              <a:spLocks noChangeAspect="1" noChangeShapeType="1"/>
            </p:cNvSpPr>
            <p:nvPr/>
          </p:nvSpPr>
          <p:spPr bwMode="auto">
            <a:xfrm>
              <a:off x="2560319" y="2363788"/>
              <a:ext cx="32416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3" name="Line 4">
              <a:extLst>
                <a:ext uri="{FF2B5EF4-FFF2-40B4-BE49-F238E27FC236}">
                  <a16:creationId xmlns:a16="http://schemas.microsoft.com/office/drawing/2014/main" id="{B96B3291-843F-C347-8E41-0232EECA5E17}"/>
                </a:ext>
              </a:extLst>
            </p:cNvPr>
            <p:cNvSpPr>
              <a:spLocks noChangeAspect="1" noChangeShapeType="1"/>
            </p:cNvSpPr>
            <p:nvPr/>
          </p:nvSpPr>
          <p:spPr bwMode="auto">
            <a:xfrm>
              <a:off x="2549524" y="2697164"/>
              <a:ext cx="3460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4" name="Line 5">
              <a:extLst>
                <a:ext uri="{FF2B5EF4-FFF2-40B4-BE49-F238E27FC236}">
                  <a16:creationId xmlns:a16="http://schemas.microsoft.com/office/drawing/2014/main" id="{92BE00D8-091B-E449-89FB-1B2E9F5A604A}"/>
                </a:ext>
              </a:extLst>
            </p:cNvPr>
            <p:cNvSpPr>
              <a:spLocks noChangeAspect="1" noChangeShapeType="1"/>
            </p:cNvSpPr>
            <p:nvPr/>
          </p:nvSpPr>
          <p:spPr bwMode="auto">
            <a:xfrm flipH="1">
              <a:off x="3556000" y="2528888"/>
              <a:ext cx="166687"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5" name="Freeform 6">
              <a:extLst>
                <a:ext uri="{FF2B5EF4-FFF2-40B4-BE49-F238E27FC236}">
                  <a16:creationId xmlns:a16="http://schemas.microsoft.com/office/drawing/2014/main" id="{5152CDB5-B4FF-DD46-AEAC-906EAE5D5E84}"/>
                </a:ext>
              </a:extLst>
            </p:cNvPr>
            <p:cNvSpPr>
              <a:spLocks noChangeAspect="1"/>
            </p:cNvSpPr>
            <p:nvPr/>
          </p:nvSpPr>
          <p:spPr bwMode="auto">
            <a:xfrm>
              <a:off x="2854325" y="2246313"/>
              <a:ext cx="715962" cy="284162"/>
            </a:xfrm>
            <a:custGeom>
              <a:avLst/>
              <a:gdLst>
                <a:gd name="T0" fmla="*/ 2147483646 w 997"/>
                <a:gd name="T1" fmla="*/ 0 h 395"/>
                <a:gd name="T2" fmla="*/ 2147483646 w 997"/>
                <a:gd name="T3" fmla="*/ 0 h 395"/>
                <a:gd name="T4" fmla="*/ 2147483646 w 997"/>
                <a:gd name="T5" fmla="*/ 0 h 395"/>
                <a:gd name="T6" fmla="*/ 2147483646 w 997"/>
                <a:gd name="T7" fmla="*/ 2147483646 h 395"/>
                <a:gd name="T8" fmla="*/ 2147483646 w 997"/>
                <a:gd name="T9" fmla="*/ 2147483646 h 395"/>
                <a:gd name="T10" fmla="*/ 2147483646 w 997"/>
                <a:gd name="T11" fmla="*/ 2147483646 h 395"/>
                <a:gd name="T12" fmla="*/ 2147483646 w 997"/>
                <a:gd name="T13" fmla="*/ 2147483646 h 395"/>
                <a:gd name="T14" fmla="*/ 2147483646 w 997"/>
                <a:gd name="T15" fmla="*/ 2147483646 h 395"/>
                <a:gd name="T16" fmla="*/ 2147483646 w 997"/>
                <a:gd name="T17" fmla="*/ 2147483646 h 395"/>
                <a:gd name="T18" fmla="*/ 2147483646 w 997"/>
                <a:gd name="T19" fmla="*/ 2147483646 h 395"/>
                <a:gd name="T20" fmla="*/ 2147483646 w 997"/>
                <a:gd name="T21" fmla="*/ 2147483646 h 395"/>
                <a:gd name="T22" fmla="*/ 2147483646 w 997"/>
                <a:gd name="T23" fmla="*/ 2147483646 h 395"/>
                <a:gd name="T24" fmla="*/ 2147483646 w 997"/>
                <a:gd name="T25" fmla="*/ 2147483646 h 395"/>
                <a:gd name="T26" fmla="*/ 2147483646 w 997"/>
                <a:gd name="T27" fmla="*/ 2147483646 h 395"/>
                <a:gd name="T28" fmla="*/ 2147483646 w 997"/>
                <a:gd name="T29" fmla="*/ 2147483646 h 395"/>
                <a:gd name="T30" fmla="*/ 2147483646 w 997"/>
                <a:gd name="T31" fmla="*/ 2147483646 h 395"/>
                <a:gd name="T32" fmla="*/ 2147483646 w 997"/>
                <a:gd name="T33" fmla="*/ 2147483646 h 395"/>
                <a:gd name="T34" fmla="*/ 2147483646 w 997"/>
                <a:gd name="T35" fmla="*/ 2147483646 h 395"/>
                <a:gd name="T36" fmla="*/ 2147483646 w 997"/>
                <a:gd name="T37" fmla="*/ 2147483646 h 395"/>
                <a:gd name="T38" fmla="*/ 2147483646 w 997"/>
                <a:gd name="T39" fmla="*/ 2147483646 h 395"/>
                <a:gd name="T40" fmla="*/ 2147483646 w 997"/>
                <a:gd name="T41" fmla="*/ 2147483646 h 395"/>
                <a:gd name="T42" fmla="*/ 2147483646 w 997"/>
                <a:gd name="T43" fmla="*/ 2147483646 h 395"/>
                <a:gd name="T44" fmla="*/ 2147483646 w 997"/>
                <a:gd name="T45" fmla="*/ 2147483646 h 395"/>
                <a:gd name="T46" fmla="*/ 2147483646 w 997"/>
                <a:gd name="T47" fmla="*/ 2147483646 h 395"/>
                <a:gd name="T48" fmla="*/ 2147483646 w 997"/>
                <a:gd name="T49" fmla="*/ 2147483646 h 395"/>
                <a:gd name="T50" fmla="*/ 2147483646 w 997"/>
                <a:gd name="T51" fmla="*/ 2147483646 h 395"/>
                <a:gd name="T52" fmla="*/ 2147483646 w 997"/>
                <a:gd name="T53" fmla="*/ 2147483646 h 395"/>
                <a:gd name="T54" fmla="*/ 2147483646 w 997"/>
                <a:gd name="T55" fmla="*/ 2147483646 h 395"/>
                <a:gd name="T56" fmla="*/ 2147483646 w 997"/>
                <a:gd name="T57" fmla="*/ 2147483646 h 395"/>
                <a:gd name="T58" fmla="*/ 2147483646 w 997"/>
                <a:gd name="T59" fmla="*/ 2147483646 h 395"/>
                <a:gd name="T60" fmla="*/ 2147483646 w 997"/>
                <a:gd name="T61" fmla="*/ 2147483646 h 395"/>
                <a:gd name="T62" fmla="*/ 2147483646 w 997"/>
                <a:gd name="T63" fmla="*/ 2147483646 h 395"/>
                <a:gd name="T64" fmla="*/ 2147483646 w 997"/>
                <a:gd name="T65" fmla="*/ 2147483646 h 395"/>
                <a:gd name="T66" fmla="*/ 2147483646 w 997"/>
                <a:gd name="T67" fmla="*/ 2147483646 h 395"/>
                <a:gd name="T68" fmla="*/ 2147483646 w 997"/>
                <a:gd name="T69" fmla="*/ 2147483646 h 395"/>
                <a:gd name="T70" fmla="*/ 2147483646 w 997"/>
                <a:gd name="T71" fmla="*/ 2147483646 h 395"/>
                <a:gd name="T72" fmla="*/ 2147483646 w 997"/>
                <a:gd name="T73" fmla="*/ 2147483646 h 395"/>
                <a:gd name="T74" fmla="*/ 2147483646 w 997"/>
                <a:gd name="T75" fmla="*/ 2147483646 h 395"/>
                <a:gd name="T76" fmla="*/ 2147483646 w 997"/>
                <a:gd name="T77" fmla="*/ 2147483646 h 395"/>
                <a:gd name="T78" fmla="*/ 2147483646 w 997"/>
                <a:gd name="T79" fmla="*/ 2147483646 h 395"/>
                <a:gd name="T80" fmla="*/ 2147483646 w 997"/>
                <a:gd name="T81" fmla="*/ 2147483646 h 395"/>
                <a:gd name="T82" fmla="*/ 2147483646 w 997"/>
                <a:gd name="T83" fmla="*/ 2147483646 h 395"/>
                <a:gd name="T84" fmla="*/ 2147483646 w 997"/>
                <a:gd name="T85" fmla="*/ 2147483646 h 395"/>
                <a:gd name="T86" fmla="*/ 2147483646 w 997"/>
                <a:gd name="T87" fmla="*/ 2147483646 h 395"/>
                <a:gd name="T88" fmla="*/ 2147483646 w 997"/>
                <a:gd name="T89" fmla="*/ 2147483646 h 395"/>
                <a:gd name="T90" fmla="*/ 2147483646 w 997"/>
                <a:gd name="T91" fmla="*/ 2147483646 h 395"/>
                <a:gd name="T92" fmla="*/ 2147483646 w 997"/>
                <a:gd name="T93" fmla="*/ 2147483646 h 395"/>
                <a:gd name="T94" fmla="*/ 2147483646 w 997"/>
                <a:gd name="T95" fmla="*/ 2147483646 h 395"/>
                <a:gd name="T96" fmla="*/ 2147483646 w 997"/>
                <a:gd name="T97" fmla="*/ 2147483646 h 395"/>
                <a:gd name="T98" fmla="*/ 2147483646 w 997"/>
                <a:gd name="T99" fmla="*/ 2147483646 h 395"/>
                <a:gd name="T100" fmla="*/ 2147483646 w 997"/>
                <a:gd name="T101" fmla="*/ 2147483646 h 395"/>
                <a:gd name="T102" fmla="*/ 2147483646 w 997"/>
                <a:gd name="T103" fmla="*/ 2147483646 h 395"/>
                <a:gd name="T104" fmla="*/ 2147483646 w 997"/>
                <a:gd name="T105" fmla="*/ 2147483646 h 395"/>
                <a:gd name="T106" fmla="*/ 2147483646 w 997"/>
                <a:gd name="T107" fmla="*/ 2147483646 h 395"/>
                <a:gd name="T108" fmla="*/ 2147483646 w 997"/>
                <a:gd name="T109" fmla="*/ 2147483646 h 395"/>
                <a:gd name="T110" fmla="*/ 2147483646 w 997"/>
                <a:gd name="T111" fmla="*/ 2147483646 h 395"/>
                <a:gd name="T112" fmla="*/ 2147483646 w 997"/>
                <a:gd name="T113" fmla="*/ 2147483646 h 395"/>
                <a:gd name="T114" fmla="*/ 2147483646 w 997"/>
                <a:gd name="T115" fmla="*/ 2147483646 h 395"/>
                <a:gd name="T116" fmla="*/ 2147483646 w 997"/>
                <a:gd name="T117" fmla="*/ 2147483646 h 395"/>
                <a:gd name="T118" fmla="*/ 2147483646 w 997"/>
                <a:gd name="T119" fmla="*/ 2147483646 h 395"/>
                <a:gd name="T120" fmla="*/ 2147483646 w 997"/>
                <a:gd name="T121" fmla="*/ 2147483646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7" h="395">
                  <a:moveTo>
                    <a:pt x="0" y="0"/>
                  </a:moveTo>
                  <a:lnTo>
                    <a:pt x="38" y="0"/>
                  </a:lnTo>
                  <a:lnTo>
                    <a:pt x="73" y="0"/>
                  </a:lnTo>
                  <a:lnTo>
                    <a:pt x="107" y="0"/>
                  </a:lnTo>
                  <a:lnTo>
                    <a:pt x="139" y="0"/>
                  </a:lnTo>
                  <a:lnTo>
                    <a:pt x="167" y="0"/>
                  </a:lnTo>
                  <a:lnTo>
                    <a:pt x="195" y="0"/>
                  </a:lnTo>
                  <a:lnTo>
                    <a:pt x="220" y="0"/>
                  </a:lnTo>
                  <a:lnTo>
                    <a:pt x="244" y="0"/>
                  </a:lnTo>
                  <a:lnTo>
                    <a:pt x="264" y="0"/>
                  </a:lnTo>
                  <a:lnTo>
                    <a:pt x="284" y="0"/>
                  </a:lnTo>
                  <a:lnTo>
                    <a:pt x="302" y="0"/>
                  </a:lnTo>
                  <a:lnTo>
                    <a:pt x="319" y="0"/>
                  </a:lnTo>
                  <a:lnTo>
                    <a:pt x="334" y="0"/>
                  </a:lnTo>
                  <a:lnTo>
                    <a:pt x="347" y="0"/>
                  </a:lnTo>
                  <a:lnTo>
                    <a:pt x="359" y="0"/>
                  </a:lnTo>
                  <a:lnTo>
                    <a:pt x="371" y="0"/>
                  </a:lnTo>
                  <a:lnTo>
                    <a:pt x="381" y="0"/>
                  </a:lnTo>
                  <a:lnTo>
                    <a:pt x="389" y="0"/>
                  </a:lnTo>
                  <a:lnTo>
                    <a:pt x="398" y="0"/>
                  </a:lnTo>
                  <a:lnTo>
                    <a:pt x="404" y="0"/>
                  </a:lnTo>
                  <a:lnTo>
                    <a:pt x="411" y="0"/>
                  </a:lnTo>
                  <a:lnTo>
                    <a:pt x="416" y="0"/>
                  </a:lnTo>
                  <a:lnTo>
                    <a:pt x="421" y="0"/>
                  </a:lnTo>
                  <a:lnTo>
                    <a:pt x="426" y="0"/>
                  </a:lnTo>
                  <a:lnTo>
                    <a:pt x="429" y="0"/>
                  </a:lnTo>
                  <a:lnTo>
                    <a:pt x="433" y="0"/>
                  </a:lnTo>
                  <a:lnTo>
                    <a:pt x="436" y="2"/>
                  </a:lnTo>
                  <a:lnTo>
                    <a:pt x="439" y="2"/>
                  </a:lnTo>
                  <a:lnTo>
                    <a:pt x="441" y="2"/>
                  </a:lnTo>
                  <a:lnTo>
                    <a:pt x="444" y="2"/>
                  </a:lnTo>
                  <a:lnTo>
                    <a:pt x="448" y="2"/>
                  </a:lnTo>
                  <a:lnTo>
                    <a:pt x="449" y="2"/>
                  </a:lnTo>
                  <a:lnTo>
                    <a:pt x="453" y="2"/>
                  </a:lnTo>
                  <a:lnTo>
                    <a:pt x="454" y="2"/>
                  </a:lnTo>
                  <a:lnTo>
                    <a:pt x="458" y="2"/>
                  </a:lnTo>
                  <a:lnTo>
                    <a:pt x="459" y="4"/>
                  </a:lnTo>
                  <a:lnTo>
                    <a:pt x="463" y="4"/>
                  </a:lnTo>
                  <a:lnTo>
                    <a:pt x="464" y="4"/>
                  </a:lnTo>
                  <a:lnTo>
                    <a:pt x="466" y="4"/>
                  </a:lnTo>
                  <a:lnTo>
                    <a:pt x="468" y="4"/>
                  </a:lnTo>
                  <a:lnTo>
                    <a:pt x="469" y="4"/>
                  </a:lnTo>
                  <a:lnTo>
                    <a:pt x="471" y="4"/>
                  </a:lnTo>
                  <a:lnTo>
                    <a:pt x="473" y="4"/>
                  </a:lnTo>
                  <a:lnTo>
                    <a:pt x="474" y="4"/>
                  </a:lnTo>
                  <a:lnTo>
                    <a:pt x="476" y="4"/>
                  </a:lnTo>
                  <a:lnTo>
                    <a:pt x="478" y="4"/>
                  </a:lnTo>
                  <a:lnTo>
                    <a:pt x="479" y="4"/>
                  </a:lnTo>
                  <a:lnTo>
                    <a:pt x="479" y="5"/>
                  </a:lnTo>
                  <a:lnTo>
                    <a:pt x="481" y="5"/>
                  </a:lnTo>
                  <a:lnTo>
                    <a:pt x="483" y="5"/>
                  </a:lnTo>
                  <a:lnTo>
                    <a:pt x="484" y="5"/>
                  </a:lnTo>
                  <a:lnTo>
                    <a:pt x="486" y="5"/>
                  </a:lnTo>
                  <a:lnTo>
                    <a:pt x="488" y="5"/>
                  </a:lnTo>
                  <a:lnTo>
                    <a:pt x="489" y="5"/>
                  </a:lnTo>
                  <a:lnTo>
                    <a:pt x="491" y="5"/>
                  </a:lnTo>
                  <a:lnTo>
                    <a:pt x="493" y="5"/>
                  </a:lnTo>
                  <a:lnTo>
                    <a:pt x="494" y="7"/>
                  </a:lnTo>
                  <a:lnTo>
                    <a:pt x="496" y="7"/>
                  </a:lnTo>
                  <a:lnTo>
                    <a:pt x="498" y="7"/>
                  </a:lnTo>
                  <a:lnTo>
                    <a:pt x="499" y="7"/>
                  </a:lnTo>
                  <a:lnTo>
                    <a:pt x="501" y="7"/>
                  </a:lnTo>
                  <a:lnTo>
                    <a:pt x="504" y="7"/>
                  </a:lnTo>
                  <a:lnTo>
                    <a:pt x="506" y="9"/>
                  </a:lnTo>
                  <a:lnTo>
                    <a:pt x="509" y="9"/>
                  </a:lnTo>
                  <a:lnTo>
                    <a:pt x="511" y="9"/>
                  </a:lnTo>
                  <a:lnTo>
                    <a:pt x="514" y="9"/>
                  </a:lnTo>
                  <a:lnTo>
                    <a:pt x="516" y="10"/>
                  </a:lnTo>
                  <a:lnTo>
                    <a:pt x="519" y="10"/>
                  </a:lnTo>
                  <a:lnTo>
                    <a:pt x="521" y="10"/>
                  </a:lnTo>
                  <a:lnTo>
                    <a:pt x="523" y="10"/>
                  </a:lnTo>
                  <a:lnTo>
                    <a:pt x="524" y="10"/>
                  </a:lnTo>
                  <a:lnTo>
                    <a:pt x="526" y="10"/>
                  </a:lnTo>
                  <a:lnTo>
                    <a:pt x="528" y="12"/>
                  </a:lnTo>
                  <a:lnTo>
                    <a:pt x="529" y="12"/>
                  </a:lnTo>
                  <a:lnTo>
                    <a:pt x="531" y="12"/>
                  </a:lnTo>
                  <a:lnTo>
                    <a:pt x="533" y="12"/>
                  </a:lnTo>
                  <a:lnTo>
                    <a:pt x="535" y="12"/>
                  </a:lnTo>
                  <a:lnTo>
                    <a:pt x="536" y="12"/>
                  </a:lnTo>
                  <a:lnTo>
                    <a:pt x="538" y="14"/>
                  </a:lnTo>
                  <a:lnTo>
                    <a:pt x="540" y="14"/>
                  </a:lnTo>
                  <a:lnTo>
                    <a:pt x="541" y="14"/>
                  </a:lnTo>
                  <a:lnTo>
                    <a:pt x="543" y="14"/>
                  </a:lnTo>
                  <a:lnTo>
                    <a:pt x="543" y="15"/>
                  </a:lnTo>
                  <a:lnTo>
                    <a:pt x="545" y="15"/>
                  </a:lnTo>
                  <a:lnTo>
                    <a:pt x="546" y="15"/>
                  </a:lnTo>
                  <a:lnTo>
                    <a:pt x="548" y="15"/>
                  </a:lnTo>
                  <a:lnTo>
                    <a:pt x="551" y="17"/>
                  </a:lnTo>
                  <a:lnTo>
                    <a:pt x="553" y="17"/>
                  </a:lnTo>
                  <a:lnTo>
                    <a:pt x="555" y="17"/>
                  </a:lnTo>
                  <a:lnTo>
                    <a:pt x="556" y="19"/>
                  </a:lnTo>
                  <a:lnTo>
                    <a:pt x="558" y="19"/>
                  </a:lnTo>
                  <a:lnTo>
                    <a:pt x="561" y="20"/>
                  </a:lnTo>
                  <a:lnTo>
                    <a:pt x="563" y="20"/>
                  </a:lnTo>
                  <a:lnTo>
                    <a:pt x="566" y="22"/>
                  </a:lnTo>
                  <a:lnTo>
                    <a:pt x="570" y="22"/>
                  </a:lnTo>
                  <a:lnTo>
                    <a:pt x="571" y="24"/>
                  </a:lnTo>
                  <a:lnTo>
                    <a:pt x="575" y="24"/>
                  </a:lnTo>
                  <a:lnTo>
                    <a:pt x="578" y="25"/>
                  </a:lnTo>
                  <a:lnTo>
                    <a:pt x="581" y="25"/>
                  </a:lnTo>
                  <a:lnTo>
                    <a:pt x="583" y="27"/>
                  </a:lnTo>
                  <a:lnTo>
                    <a:pt x="586" y="27"/>
                  </a:lnTo>
                  <a:lnTo>
                    <a:pt x="588" y="29"/>
                  </a:lnTo>
                  <a:lnTo>
                    <a:pt x="590" y="29"/>
                  </a:lnTo>
                  <a:lnTo>
                    <a:pt x="591" y="29"/>
                  </a:lnTo>
                  <a:lnTo>
                    <a:pt x="593" y="30"/>
                  </a:lnTo>
                  <a:lnTo>
                    <a:pt x="596" y="30"/>
                  </a:lnTo>
                  <a:lnTo>
                    <a:pt x="598" y="30"/>
                  </a:lnTo>
                  <a:lnTo>
                    <a:pt x="600" y="32"/>
                  </a:lnTo>
                  <a:lnTo>
                    <a:pt x="601" y="32"/>
                  </a:lnTo>
                  <a:lnTo>
                    <a:pt x="603" y="34"/>
                  </a:lnTo>
                  <a:lnTo>
                    <a:pt x="605" y="34"/>
                  </a:lnTo>
                  <a:lnTo>
                    <a:pt x="606" y="35"/>
                  </a:lnTo>
                  <a:lnTo>
                    <a:pt x="608" y="35"/>
                  </a:lnTo>
                  <a:lnTo>
                    <a:pt x="610" y="35"/>
                  </a:lnTo>
                  <a:lnTo>
                    <a:pt x="611" y="37"/>
                  </a:lnTo>
                  <a:lnTo>
                    <a:pt x="613" y="37"/>
                  </a:lnTo>
                  <a:lnTo>
                    <a:pt x="615" y="39"/>
                  </a:lnTo>
                  <a:lnTo>
                    <a:pt x="616" y="39"/>
                  </a:lnTo>
                  <a:lnTo>
                    <a:pt x="618" y="39"/>
                  </a:lnTo>
                  <a:lnTo>
                    <a:pt x="620" y="40"/>
                  </a:lnTo>
                  <a:lnTo>
                    <a:pt x="621" y="42"/>
                  </a:lnTo>
                  <a:lnTo>
                    <a:pt x="623" y="42"/>
                  </a:lnTo>
                  <a:lnTo>
                    <a:pt x="625" y="44"/>
                  </a:lnTo>
                  <a:lnTo>
                    <a:pt x="626" y="44"/>
                  </a:lnTo>
                  <a:lnTo>
                    <a:pt x="630" y="45"/>
                  </a:lnTo>
                  <a:lnTo>
                    <a:pt x="631" y="47"/>
                  </a:lnTo>
                  <a:lnTo>
                    <a:pt x="635" y="49"/>
                  </a:lnTo>
                  <a:lnTo>
                    <a:pt x="636" y="49"/>
                  </a:lnTo>
                  <a:lnTo>
                    <a:pt x="640" y="50"/>
                  </a:lnTo>
                  <a:lnTo>
                    <a:pt x="641" y="52"/>
                  </a:lnTo>
                  <a:lnTo>
                    <a:pt x="645" y="54"/>
                  </a:lnTo>
                  <a:lnTo>
                    <a:pt x="646" y="54"/>
                  </a:lnTo>
                  <a:lnTo>
                    <a:pt x="648" y="55"/>
                  </a:lnTo>
                  <a:lnTo>
                    <a:pt x="650" y="55"/>
                  </a:lnTo>
                  <a:lnTo>
                    <a:pt x="651" y="57"/>
                  </a:lnTo>
                  <a:lnTo>
                    <a:pt x="653" y="57"/>
                  </a:lnTo>
                  <a:lnTo>
                    <a:pt x="655" y="59"/>
                  </a:lnTo>
                  <a:lnTo>
                    <a:pt x="656" y="59"/>
                  </a:lnTo>
                  <a:lnTo>
                    <a:pt x="658" y="60"/>
                  </a:lnTo>
                  <a:lnTo>
                    <a:pt x="660" y="60"/>
                  </a:lnTo>
                  <a:lnTo>
                    <a:pt x="661" y="62"/>
                  </a:lnTo>
                  <a:lnTo>
                    <a:pt x="663" y="62"/>
                  </a:lnTo>
                  <a:lnTo>
                    <a:pt x="665" y="64"/>
                  </a:lnTo>
                  <a:lnTo>
                    <a:pt x="666" y="64"/>
                  </a:lnTo>
                  <a:lnTo>
                    <a:pt x="668" y="65"/>
                  </a:lnTo>
                  <a:lnTo>
                    <a:pt x="670" y="67"/>
                  </a:lnTo>
                  <a:lnTo>
                    <a:pt x="671" y="67"/>
                  </a:lnTo>
                  <a:lnTo>
                    <a:pt x="673" y="67"/>
                  </a:lnTo>
                  <a:lnTo>
                    <a:pt x="675" y="69"/>
                  </a:lnTo>
                  <a:lnTo>
                    <a:pt x="677" y="69"/>
                  </a:lnTo>
                  <a:lnTo>
                    <a:pt x="678" y="70"/>
                  </a:lnTo>
                  <a:lnTo>
                    <a:pt x="680" y="72"/>
                  </a:lnTo>
                  <a:lnTo>
                    <a:pt x="682" y="72"/>
                  </a:lnTo>
                  <a:lnTo>
                    <a:pt x="683" y="74"/>
                  </a:lnTo>
                  <a:lnTo>
                    <a:pt x="685" y="75"/>
                  </a:lnTo>
                  <a:lnTo>
                    <a:pt x="688" y="75"/>
                  </a:lnTo>
                  <a:lnTo>
                    <a:pt x="690" y="77"/>
                  </a:lnTo>
                  <a:lnTo>
                    <a:pt x="693" y="79"/>
                  </a:lnTo>
                  <a:lnTo>
                    <a:pt x="695" y="80"/>
                  </a:lnTo>
                  <a:lnTo>
                    <a:pt x="697" y="80"/>
                  </a:lnTo>
                  <a:lnTo>
                    <a:pt x="698" y="82"/>
                  </a:lnTo>
                  <a:lnTo>
                    <a:pt x="700" y="84"/>
                  </a:lnTo>
                  <a:lnTo>
                    <a:pt x="702" y="84"/>
                  </a:lnTo>
                  <a:lnTo>
                    <a:pt x="703" y="85"/>
                  </a:lnTo>
                  <a:lnTo>
                    <a:pt x="705" y="85"/>
                  </a:lnTo>
                  <a:lnTo>
                    <a:pt x="707" y="87"/>
                  </a:lnTo>
                  <a:lnTo>
                    <a:pt x="708" y="87"/>
                  </a:lnTo>
                  <a:lnTo>
                    <a:pt x="710" y="89"/>
                  </a:lnTo>
                  <a:lnTo>
                    <a:pt x="712" y="89"/>
                  </a:lnTo>
                  <a:lnTo>
                    <a:pt x="712" y="90"/>
                  </a:lnTo>
                  <a:lnTo>
                    <a:pt x="713" y="90"/>
                  </a:lnTo>
                  <a:lnTo>
                    <a:pt x="715" y="90"/>
                  </a:lnTo>
                  <a:lnTo>
                    <a:pt x="715" y="92"/>
                  </a:lnTo>
                  <a:lnTo>
                    <a:pt x="717" y="92"/>
                  </a:lnTo>
                  <a:lnTo>
                    <a:pt x="718" y="94"/>
                  </a:lnTo>
                  <a:lnTo>
                    <a:pt x="720" y="94"/>
                  </a:lnTo>
                  <a:lnTo>
                    <a:pt x="722" y="95"/>
                  </a:lnTo>
                  <a:lnTo>
                    <a:pt x="723" y="97"/>
                  </a:lnTo>
                  <a:lnTo>
                    <a:pt x="725" y="97"/>
                  </a:lnTo>
                  <a:lnTo>
                    <a:pt x="727" y="99"/>
                  </a:lnTo>
                  <a:lnTo>
                    <a:pt x="728" y="100"/>
                  </a:lnTo>
                  <a:lnTo>
                    <a:pt x="730" y="100"/>
                  </a:lnTo>
                  <a:lnTo>
                    <a:pt x="732" y="102"/>
                  </a:lnTo>
                  <a:lnTo>
                    <a:pt x="733" y="104"/>
                  </a:lnTo>
                  <a:lnTo>
                    <a:pt x="735" y="104"/>
                  </a:lnTo>
                  <a:lnTo>
                    <a:pt x="737" y="105"/>
                  </a:lnTo>
                  <a:lnTo>
                    <a:pt x="738" y="107"/>
                  </a:lnTo>
                  <a:lnTo>
                    <a:pt x="740" y="107"/>
                  </a:lnTo>
                  <a:lnTo>
                    <a:pt x="742" y="109"/>
                  </a:lnTo>
                  <a:lnTo>
                    <a:pt x="743" y="110"/>
                  </a:lnTo>
                  <a:lnTo>
                    <a:pt x="745" y="110"/>
                  </a:lnTo>
                  <a:lnTo>
                    <a:pt x="747" y="112"/>
                  </a:lnTo>
                  <a:lnTo>
                    <a:pt x="748" y="112"/>
                  </a:lnTo>
                  <a:lnTo>
                    <a:pt x="750" y="114"/>
                  </a:lnTo>
                  <a:lnTo>
                    <a:pt x="752" y="115"/>
                  </a:lnTo>
                  <a:lnTo>
                    <a:pt x="753" y="115"/>
                  </a:lnTo>
                  <a:lnTo>
                    <a:pt x="755" y="117"/>
                  </a:lnTo>
                  <a:lnTo>
                    <a:pt x="757" y="119"/>
                  </a:lnTo>
                  <a:lnTo>
                    <a:pt x="758" y="119"/>
                  </a:lnTo>
                  <a:lnTo>
                    <a:pt x="758" y="120"/>
                  </a:lnTo>
                  <a:lnTo>
                    <a:pt x="760" y="120"/>
                  </a:lnTo>
                  <a:lnTo>
                    <a:pt x="762" y="122"/>
                  </a:lnTo>
                  <a:lnTo>
                    <a:pt x="763" y="122"/>
                  </a:lnTo>
                  <a:lnTo>
                    <a:pt x="763" y="124"/>
                  </a:lnTo>
                  <a:lnTo>
                    <a:pt x="765" y="124"/>
                  </a:lnTo>
                  <a:lnTo>
                    <a:pt x="765" y="125"/>
                  </a:lnTo>
                  <a:lnTo>
                    <a:pt x="767" y="125"/>
                  </a:lnTo>
                  <a:lnTo>
                    <a:pt x="768" y="127"/>
                  </a:lnTo>
                  <a:lnTo>
                    <a:pt x="770" y="129"/>
                  </a:lnTo>
                  <a:lnTo>
                    <a:pt x="772" y="129"/>
                  </a:lnTo>
                  <a:lnTo>
                    <a:pt x="772" y="130"/>
                  </a:lnTo>
                  <a:lnTo>
                    <a:pt x="773" y="132"/>
                  </a:lnTo>
                  <a:lnTo>
                    <a:pt x="775" y="132"/>
                  </a:lnTo>
                  <a:lnTo>
                    <a:pt x="777" y="134"/>
                  </a:lnTo>
                  <a:lnTo>
                    <a:pt x="778" y="135"/>
                  </a:lnTo>
                  <a:lnTo>
                    <a:pt x="780" y="135"/>
                  </a:lnTo>
                  <a:lnTo>
                    <a:pt x="780" y="137"/>
                  </a:lnTo>
                  <a:lnTo>
                    <a:pt x="782" y="137"/>
                  </a:lnTo>
                  <a:lnTo>
                    <a:pt x="783" y="139"/>
                  </a:lnTo>
                  <a:lnTo>
                    <a:pt x="785" y="140"/>
                  </a:lnTo>
                  <a:lnTo>
                    <a:pt x="787" y="140"/>
                  </a:lnTo>
                  <a:lnTo>
                    <a:pt x="787" y="142"/>
                  </a:lnTo>
                  <a:lnTo>
                    <a:pt x="788" y="142"/>
                  </a:lnTo>
                  <a:lnTo>
                    <a:pt x="790" y="144"/>
                  </a:lnTo>
                  <a:lnTo>
                    <a:pt x="792" y="144"/>
                  </a:lnTo>
                  <a:lnTo>
                    <a:pt x="792" y="145"/>
                  </a:lnTo>
                  <a:lnTo>
                    <a:pt x="793" y="145"/>
                  </a:lnTo>
                  <a:lnTo>
                    <a:pt x="793" y="147"/>
                  </a:lnTo>
                  <a:lnTo>
                    <a:pt x="795" y="147"/>
                  </a:lnTo>
                  <a:lnTo>
                    <a:pt x="797" y="147"/>
                  </a:lnTo>
                  <a:lnTo>
                    <a:pt x="797" y="149"/>
                  </a:lnTo>
                  <a:lnTo>
                    <a:pt x="798" y="149"/>
                  </a:lnTo>
                  <a:lnTo>
                    <a:pt x="800" y="150"/>
                  </a:lnTo>
                  <a:lnTo>
                    <a:pt x="802" y="150"/>
                  </a:lnTo>
                  <a:lnTo>
                    <a:pt x="802" y="152"/>
                  </a:lnTo>
                  <a:lnTo>
                    <a:pt x="803" y="154"/>
                  </a:lnTo>
                  <a:lnTo>
                    <a:pt x="805" y="154"/>
                  </a:lnTo>
                  <a:lnTo>
                    <a:pt x="807" y="155"/>
                  </a:lnTo>
                  <a:lnTo>
                    <a:pt x="808" y="155"/>
                  </a:lnTo>
                  <a:lnTo>
                    <a:pt x="810" y="157"/>
                  </a:lnTo>
                  <a:lnTo>
                    <a:pt x="812" y="159"/>
                  </a:lnTo>
                  <a:lnTo>
                    <a:pt x="813" y="159"/>
                  </a:lnTo>
                  <a:lnTo>
                    <a:pt x="813" y="160"/>
                  </a:lnTo>
                  <a:lnTo>
                    <a:pt x="815" y="160"/>
                  </a:lnTo>
                  <a:lnTo>
                    <a:pt x="815" y="162"/>
                  </a:lnTo>
                  <a:lnTo>
                    <a:pt x="817" y="162"/>
                  </a:lnTo>
                  <a:lnTo>
                    <a:pt x="817" y="164"/>
                  </a:lnTo>
                  <a:lnTo>
                    <a:pt x="819" y="164"/>
                  </a:lnTo>
                  <a:lnTo>
                    <a:pt x="820" y="165"/>
                  </a:lnTo>
                  <a:lnTo>
                    <a:pt x="822" y="167"/>
                  </a:lnTo>
                  <a:lnTo>
                    <a:pt x="824" y="169"/>
                  </a:lnTo>
                  <a:lnTo>
                    <a:pt x="825" y="170"/>
                  </a:lnTo>
                  <a:lnTo>
                    <a:pt x="827" y="172"/>
                  </a:lnTo>
                  <a:lnTo>
                    <a:pt x="829" y="172"/>
                  </a:lnTo>
                  <a:lnTo>
                    <a:pt x="829" y="174"/>
                  </a:lnTo>
                  <a:lnTo>
                    <a:pt x="830" y="175"/>
                  </a:lnTo>
                  <a:lnTo>
                    <a:pt x="832" y="175"/>
                  </a:lnTo>
                  <a:lnTo>
                    <a:pt x="832" y="177"/>
                  </a:lnTo>
                  <a:lnTo>
                    <a:pt x="834" y="179"/>
                  </a:lnTo>
                  <a:lnTo>
                    <a:pt x="835" y="180"/>
                  </a:lnTo>
                  <a:lnTo>
                    <a:pt x="837" y="182"/>
                  </a:lnTo>
                  <a:lnTo>
                    <a:pt x="839" y="184"/>
                  </a:lnTo>
                  <a:lnTo>
                    <a:pt x="840" y="185"/>
                  </a:lnTo>
                  <a:lnTo>
                    <a:pt x="842" y="187"/>
                  </a:lnTo>
                  <a:lnTo>
                    <a:pt x="844" y="189"/>
                  </a:lnTo>
                  <a:lnTo>
                    <a:pt x="844" y="190"/>
                  </a:lnTo>
                  <a:lnTo>
                    <a:pt x="845" y="190"/>
                  </a:lnTo>
                  <a:lnTo>
                    <a:pt x="847" y="192"/>
                  </a:lnTo>
                  <a:lnTo>
                    <a:pt x="849" y="194"/>
                  </a:lnTo>
                  <a:lnTo>
                    <a:pt x="849" y="195"/>
                  </a:lnTo>
                  <a:lnTo>
                    <a:pt x="850" y="195"/>
                  </a:lnTo>
                  <a:lnTo>
                    <a:pt x="850" y="197"/>
                  </a:lnTo>
                  <a:lnTo>
                    <a:pt x="852" y="197"/>
                  </a:lnTo>
                  <a:lnTo>
                    <a:pt x="854" y="199"/>
                  </a:lnTo>
                  <a:lnTo>
                    <a:pt x="854" y="200"/>
                  </a:lnTo>
                  <a:lnTo>
                    <a:pt x="855" y="200"/>
                  </a:lnTo>
                  <a:lnTo>
                    <a:pt x="855" y="202"/>
                  </a:lnTo>
                  <a:lnTo>
                    <a:pt x="857" y="204"/>
                  </a:lnTo>
                  <a:lnTo>
                    <a:pt x="859" y="205"/>
                  </a:lnTo>
                  <a:lnTo>
                    <a:pt x="860" y="207"/>
                  </a:lnTo>
                  <a:lnTo>
                    <a:pt x="862" y="209"/>
                  </a:lnTo>
                  <a:lnTo>
                    <a:pt x="862" y="210"/>
                  </a:lnTo>
                  <a:lnTo>
                    <a:pt x="864" y="210"/>
                  </a:lnTo>
                  <a:lnTo>
                    <a:pt x="865" y="212"/>
                  </a:lnTo>
                  <a:lnTo>
                    <a:pt x="865" y="214"/>
                  </a:lnTo>
                  <a:lnTo>
                    <a:pt x="867" y="215"/>
                  </a:lnTo>
                  <a:lnTo>
                    <a:pt x="869" y="217"/>
                  </a:lnTo>
                  <a:lnTo>
                    <a:pt x="870" y="219"/>
                  </a:lnTo>
                  <a:lnTo>
                    <a:pt x="872" y="220"/>
                  </a:lnTo>
                  <a:lnTo>
                    <a:pt x="874" y="222"/>
                  </a:lnTo>
                  <a:lnTo>
                    <a:pt x="875" y="225"/>
                  </a:lnTo>
                  <a:lnTo>
                    <a:pt x="877" y="227"/>
                  </a:lnTo>
                  <a:lnTo>
                    <a:pt x="879" y="229"/>
                  </a:lnTo>
                  <a:lnTo>
                    <a:pt x="880" y="232"/>
                  </a:lnTo>
                  <a:lnTo>
                    <a:pt x="882" y="234"/>
                  </a:lnTo>
                  <a:lnTo>
                    <a:pt x="884" y="235"/>
                  </a:lnTo>
                  <a:lnTo>
                    <a:pt x="885" y="237"/>
                  </a:lnTo>
                  <a:lnTo>
                    <a:pt x="887" y="239"/>
                  </a:lnTo>
                  <a:lnTo>
                    <a:pt x="889" y="240"/>
                  </a:lnTo>
                  <a:lnTo>
                    <a:pt x="889" y="242"/>
                  </a:lnTo>
                  <a:lnTo>
                    <a:pt x="890" y="244"/>
                  </a:lnTo>
                  <a:lnTo>
                    <a:pt x="892" y="245"/>
                  </a:lnTo>
                  <a:lnTo>
                    <a:pt x="892" y="247"/>
                  </a:lnTo>
                  <a:lnTo>
                    <a:pt x="894" y="247"/>
                  </a:lnTo>
                  <a:lnTo>
                    <a:pt x="895" y="249"/>
                  </a:lnTo>
                  <a:lnTo>
                    <a:pt x="895" y="250"/>
                  </a:lnTo>
                  <a:lnTo>
                    <a:pt x="897" y="252"/>
                  </a:lnTo>
                  <a:lnTo>
                    <a:pt x="899" y="254"/>
                  </a:lnTo>
                  <a:lnTo>
                    <a:pt x="900" y="255"/>
                  </a:lnTo>
                  <a:lnTo>
                    <a:pt x="900" y="257"/>
                  </a:lnTo>
                  <a:lnTo>
                    <a:pt x="902" y="259"/>
                  </a:lnTo>
                  <a:lnTo>
                    <a:pt x="904" y="260"/>
                  </a:lnTo>
                  <a:lnTo>
                    <a:pt x="905" y="262"/>
                  </a:lnTo>
                  <a:lnTo>
                    <a:pt x="907" y="264"/>
                  </a:lnTo>
                  <a:lnTo>
                    <a:pt x="907" y="265"/>
                  </a:lnTo>
                  <a:lnTo>
                    <a:pt x="909" y="267"/>
                  </a:lnTo>
                  <a:lnTo>
                    <a:pt x="910" y="270"/>
                  </a:lnTo>
                  <a:lnTo>
                    <a:pt x="912" y="272"/>
                  </a:lnTo>
                  <a:lnTo>
                    <a:pt x="914" y="274"/>
                  </a:lnTo>
                  <a:lnTo>
                    <a:pt x="915" y="277"/>
                  </a:lnTo>
                  <a:lnTo>
                    <a:pt x="917" y="279"/>
                  </a:lnTo>
                  <a:lnTo>
                    <a:pt x="919" y="282"/>
                  </a:lnTo>
                  <a:lnTo>
                    <a:pt x="920" y="284"/>
                  </a:lnTo>
                  <a:lnTo>
                    <a:pt x="922" y="287"/>
                  </a:lnTo>
                  <a:lnTo>
                    <a:pt x="924" y="289"/>
                  </a:lnTo>
                  <a:lnTo>
                    <a:pt x="925" y="290"/>
                  </a:lnTo>
                  <a:lnTo>
                    <a:pt x="927" y="294"/>
                  </a:lnTo>
                  <a:lnTo>
                    <a:pt x="929" y="295"/>
                  </a:lnTo>
                  <a:lnTo>
                    <a:pt x="930" y="297"/>
                  </a:lnTo>
                  <a:lnTo>
                    <a:pt x="930" y="299"/>
                  </a:lnTo>
                  <a:lnTo>
                    <a:pt x="932" y="300"/>
                  </a:lnTo>
                  <a:lnTo>
                    <a:pt x="934" y="302"/>
                  </a:lnTo>
                  <a:lnTo>
                    <a:pt x="934" y="304"/>
                  </a:lnTo>
                  <a:lnTo>
                    <a:pt x="935" y="305"/>
                  </a:lnTo>
                  <a:lnTo>
                    <a:pt x="937" y="307"/>
                  </a:lnTo>
                  <a:lnTo>
                    <a:pt x="939" y="309"/>
                  </a:lnTo>
                  <a:lnTo>
                    <a:pt x="940" y="310"/>
                  </a:lnTo>
                  <a:lnTo>
                    <a:pt x="940" y="312"/>
                  </a:lnTo>
                  <a:lnTo>
                    <a:pt x="942" y="314"/>
                  </a:lnTo>
                  <a:lnTo>
                    <a:pt x="942" y="315"/>
                  </a:lnTo>
                  <a:lnTo>
                    <a:pt x="944" y="317"/>
                  </a:lnTo>
                  <a:lnTo>
                    <a:pt x="945" y="317"/>
                  </a:lnTo>
                  <a:lnTo>
                    <a:pt x="945" y="319"/>
                  </a:lnTo>
                  <a:lnTo>
                    <a:pt x="947" y="320"/>
                  </a:lnTo>
                  <a:lnTo>
                    <a:pt x="949" y="322"/>
                  </a:lnTo>
                  <a:lnTo>
                    <a:pt x="950" y="325"/>
                  </a:lnTo>
                  <a:lnTo>
                    <a:pt x="950" y="327"/>
                  </a:lnTo>
                  <a:lnTo>
                    <a:pt x="952" y="329"/>
                  </a:lnTo>
                  <a:lnTo>
                    <a:pt x="954" y="330"/>
                  </a:lnTo>
                  <a:lnTo>
                    <a:pt x="955" y="334"/>
                  </a:lnTo>
                  <a:lnTo>
                    <a:pt x="957" y="335"/>
                  </a:lnTo>
                  <a:lnTo>
                    <a:pt x="959" y="339"/>
                  </a:lnTo>
                  <a:lnTo>
                    <a:pt x="962" y="340"/>
                  </a:lnTo>
                  <a:lnTo>
                    <a:pt x="964" y="344"/>
                  </a:lnTo>
                  <a:lnTo>
                    <a:pt x="966" y="345"/>
                  </a:lnTo>
                  <a:lnTo>
                    <a:pt x="967" y="349"/>
                  </a:lnTo>
                  <a:lnTo>
                    <a:pt x="969" y="350"/>
                  </a:lnTo>
                  <a:lnTo>
                    <a:pt x="971" y="354"/>
                  </a:lnTo>
                  <a:lnTo>
                    <a:pt x="972" y="355"/>
                  </a:lnTo>
                  <a:lnTo>
                    <a:pt x="974" y="357"/>
                  </a:lnTo>
                  <a:lnTo>
                    <a:pt x="974" y="359"/>
                  </a:lnTo>
                  <a:lnTo>
                    <a:pt x="976" y="360"/>
                  </a:lnTo>
                  <a:lnTo>
                    <a:pt x="977" y="362"/>
                  </a:lnTo>
                  <a:lnTo>
                    <a:pt x="977" y="364"/>
                  </a:lnTo>
                  <a:lnTo>
                    <a:pt x="979" y="365"/>
                  </a:lnTo>
                  <a:lnTo>
                    <a:pt x="981" y="367"/>
                  </a:lnTo>
                  <a:lnTo>
                    <a:pt x="982" y="369"/>
                  </a:lnTo>
                  <a:lnTo>
                    <a:pt x="982" y="370"/>
                  </a:lnTo>
                  <a:lnTo>
                    <a:pt x="984" y="372"/>
                  </a:lnTo>
                  <a:lnTo>
                    <a:pt x="984" y="374"/>
                  </a:lnTo>
                  <a:lnTo>
                    <a:pt x="986" y="374"/>
                  </a:lnTo>
                  <a:lnTo>
                    <a:pt x="986" y="375"/>
                  </a:lnTo>
                  <a:lnTo>
                    <a:pt x="987" y="377"/>
                  </a:lnTo>
                  <a:lnTo>
                    <a:pt x="987" y="379"/>
                  </a:lnTo>
                  <a:lnTo>
                    <a:pt x="989" y="380"/>
                  </a:lnTo>
                  <a:lnTo>
                    <a:pt x="991" y="382"/>
                  </a:lnTo>
                  <a:lnTo>
                    <a:pt x="991" y="384"/>
                  </a:lnTo>
                  <a:lnTo>
                    <a:pt x="992" y="385"/>
                  </a:lnTo>
                  <a:lnTo>
                    <a:pt x="994" y="387"/>
                  </a:lnTo>
                  <a:lnTo>
                    <a:pt x="994" y="390"/>
                  </a:lnTo>
                  <a:lnTo>
                    <a:pt x="996" y="392"/>
                  </a:lnTo>
                  <a:lnTo>
                    <a:pt x="997" y="394"/>
                  </a:lnTo>
                  <a:lnTo>
                    <a:pt x="997" y="39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6" name="Freeform 7">
              <a:extLst>
                <a:ext uri="{FF2B5EF4-FFF2-40B4-BE49-F238E27FC236}">
                  <a16:creationId xmlns:a16="http://schemas.microsoft.com/office/drawing/2014/main" id="{DD49AB6A-C53E-154E-90C8-CF3D21D39BD5}"/>
                </a:ext>
              </a:extLst>
            </p:cNvPr>
            <p:cNvSpPr>
              <a:spLocks noChangeAspect="1"/>
            </p:cNvSpPr>
            <p:nvPr/>
          </p:nvSpPr>
          <p:spPr bwMode="auto">
            <a:xfrm>
              <a:off x="2854325" y="2532063"/>
              <a:ext cx="715962" cy="284162"/>
            </a:xfrm>
            <a:custGeom>
              <a:avLst/>
              <a:gdLst>
                <a:gd name="T0" fmla="*/ 2147483646 w 997"/>
                <a:gd name="T1" fmla="*/ 2147483646 h 395"/>
                <a:gd name="T2" fmla="*/ 2147483646 w 997"/>
                <a:gd name="T3" fmla="*/ 2147483646 h 395"/>
                <a:gd name="T4" fmla="*/ 2147483646 w 997"/>
                <a:gd name="T5" fmla="*/ 2147483646 h 395"/>
                <a:gd name="T6" fmla="*/ 2147483646 w 997"/>
                <a:gd name="T7" fmla="*/ 2147483646 h 395"/>
                <a:gd name="T8" fmla="*/ 2147483646 w 997"/>
                <a:gd name="T9" fmla="*/ 2147483646 h 395"/>
                <a:gd name="T10" fmla="*/ 2147483646 w 997"/>
                <a:gd name="T11" fmla="*/ 2147483646 h 395"/>
                <a:gd name="T12" fmla="*/ 2147483646 w 997"/>
                <a:gd name="T13" fmla="*/ 2147483646 h 395"/>
                <a:gd name="T14" fmla="*/ 2147483646 w 997"/>
                <a:gd name="T15" fmla="*/ 2147483646 h 395"/>
                <a:gd name="T16" fmla="*/ 2147483646 w 997"/>
                <a:gd name="T17" fmla="*/ 2147483646 h 395"/>
                <a:gd name="T18" fmla="*/ 2147483646 w 997"/>
                <a:gd name="T19" fmla="*/ 2147483646 h 395"/>
                <a:gd name="T20" fmla="*/ 2147483646 w 997"/>
                <a:gd name="T21" fmla="*/ 2147483646 h 395"/>
                <a:gd name="T22" fmla="*/ 2147483646 w 997"/>
                <a:gd name="T23" fmla="*/ 2147483646 h 395"/>
                <a:gd name="T24" fmla="*/ 2147483646 w 997"/>
                <a:gd name="T25" fmla="*/ 2147483646 h 395"/>
                <a:gd name="T26" fmla="*/ 2147483646 w 997"/>
                <a:gd name="T27" fmla="*/ 2147483646 h 395"/>
                <a:gd name="T28" fmla="*/ 2147483646 w 997"/>
                <a:gd name="T29" fmla="*/ 2147483646 h 395"/>
                <a:gd name="T30" fmla="*/ 2147483646 w 997"/>
                <a:gd name="T31" fmla="*/ 2147483646 h 395"/>
                <a:gd name="T32" fmla="*/ 2147483646 w 997"/>
                <a:gd name="T33" fmla="*/ 2147483646 h 395"/>
                <a:gd name="T34" fmla="*/ 2147483646 w 997"/>
                <a:gd name="T35" fmla="*/ 2147483646 h 395"/>
                <a:gd name="T36" fmla="*/ 2147483646 w 997"/>
                <a:gd name="T37" fmla="*/ 2147483646 h 395"/>
                <a:gd name="T38" fmla="*/ 2147483646 w 997"/>
                <a:gd name="T39" fmla="*/ 2147483646 h 395"/>
                <a:gd name="T40" fmla="*/ 2147483646 w 997"/>
                <a:gd name="T41" fmla="*/ 2147483646 h 395"/>
                <a:gd name="T42" fmla="*/ 2147483646 w 997"/>
                <a:gd name="T43" fmla="*/ 2147483646 h 395"/>
                <a:gd name="T44" fmla="*/ 2147483646 w 997"/>
                <a:gd name="T45" fmla="*/ 2147483646 h 395"/>
                <a:gd name="T46" fmla="*/ 2147483646 w 997"/>
                <a:gd name="T47" fmla="*/ 2147483646 h 395"/>
                <a:gd name="T48" fmla="*/ 2147483646 w 997"/>
                <a:gd name="T49" fmla="*/ 2147483646 h 395"/>
                <a:gd name="T50" fmla="*/ 2147483646 w 997"/>
                <a:gd name="T51" fmla="*/ 2147483646 h 395"/>
                <a:gd name="T52" fmla="*/ 2147483646 w 997"/>
                <a:gd name="T53" fmla="*/ 2147483646 h 395"/>
                <a:gd name="T54" fmla="*/ 2147483646 w 997"/>
                <a:gd name="T55" fmla="*/ 2147483646 h 395"/>
                <a:gd name="T56" fmla="*/ 2147483646 w 997"/>
                <a:gd name="T57" fmla="*/ 2147483646 h 395"/>
                <a:gd name="T58" fmla="*/ 2147483646 w 997"/>
                <a:gd name="T59" fmla="*/ 2147483646 h 395"/>
                <a:gd name="T60" fmla="*/ 2147483646 w 997"/>
                <a:gd name="T61" fmla="*/ 2147483646 h 395"/>
                <a:gd name="T62" fmla="*/ 2147483646 w 997"/>
                <a:gd name="T63" fmla="*/ 2147483646 h 395"/>
                <a:gd name="T64" fmla="*/ 2147483646 w 997"/>
                <a:gd name="T65" fmla="*/ 2147483646 h 395"/>
                <a:gd name="T66" fmla="*/ 2147483646 w 997"/>
                <a:gd name="T67" fmla="*/ 2147483646 h 395"/>
                <a:gd name="T68" fmla="*/ 2147483646 w 997"/>
                <a:gd name="T69" fmla="*/ 2147483646 h 395"/>
                <a:gd name="T70" fmla="*/ 2147483646 w 997"/>
                <a:gd name="T71" fmla="*/ 2147483646 h 395"/>
                <a:gd name="T72" fmla="*/ 2147483646 w 997"/>
                <a:gd name="T73" fmla="*/ 2147483646 h 395"/>
                <a:gd name="T74" fmla="*/ 2147483646 w 997"/>
                <a:gd name="T75" fmla="*/ 2147483646 h 395"/>
                <a:gd name="T76" fmla="*/ 2147483646 w 997"/>
                <a:gd name="T77" fmla="*/ 2147483646 h 395"/>
                <a:gd name="T78" fmla="*/ 2147483646 w 997"/>
                <a:gd name="T79" fmla="*/ 2147483646 h 395"/>
                <a:gd name="T80" fmla="*/ 2147483646 w 997"/>
                <a:gd name="T81" fmla="*/ 2147483646 h 395"/>
                <a:gd name="T82" fmla="*/ 2147483646 w 997"/>
                <a:gd name="T83" fmla="*/ 2147483646 h 395"/>
                <a:gd name="T84" fmla="*/ 2147483646 w 997"/>
                <a:gd name="T85" fmla="*/ 2147483646 h 395"/>
                <a:gd name="T86" fmla="*/ 2147483646 w 997"/>
                <a:gd name="T87" fmla="*/ 2147483646 h 395"/>
                <a:gd name="T88" fmla="*/ 2147483646 w 997"/>
                <a:gd name="T89" fmla="*/ 2147483646 h 395"/>
                <a:gd name="T90" fmla="*/ 2147483646 w 997"/>
                <a:gd name="T91" fmla="*/ 2147483646 h 395"/>
                <a:gd name="T92" fmla="*/ 2147483646 w 997"/>
                <a:gd name="T93" fmla="*/ 2147483646 h 395"/>
                <a:gd name="T94" fmla="*/ 2147483646 w 997"/>
                <a:gd name="T95" fmla="*/ 2147483646 h 395"/>
                <a:gd name="T96" fmla="*/ 2147483646 w 997"/>
                <a:gd name="T97" fmla="*/ 2147483646 h 395"/>
                <a:gd name="T98" fmla="*/ 2147483646 w 997"/>
                <a:gd name="T99" fmla="*/ 2147483646 h 395"/>
                <a:gd name="T100" fmla="*/ 2147483646 w 997"/>
                <a:gd name="T101" fmla="*/ 2147483646 h 395"/>
                <a:gd name="T102" fmla="*/ 2147483646 w 997"/>
                <a:gd name="T103" fmla="*/ 2147483646 h 395"/>
                <a:gd name="T104" fmla="*/ 2147483646 w 997"/>
                <a:gd name="T105" fmla="*/ 2147483646 h 395"/>
                <a:gd name="T106" fmla="*/ 2147483646 w 997"/>
                <a:gd name="T107" fmla="*/ 2147483646 h 395"/>
                <a:gd name="T108" fmla="*/ 2147483646 w 997"/>
                <a:gd name="T109" fmla="*/ 2147483646 h 395"/>
                <a:gd name="T110" fmla="*/ 2147483646 w 997"/>
                <a:gd name="T111" fmla="*/ 2147483646 h 395"/>
                <a:gd name="T112" fmla="*/ 2147483646 w 997"/>
                <a:gd name="T113" fmla="*/ 2147483646 h 395"/>
                <a:gd name="T114" fmla="*/ 2147483646 w 997"/>
                <a:gd name="T115" fmla="*/ 2147483646 h 395"/>
                <a:gd name="T116" fmla="*/ 2147483646 w 997"/>
                <a:gd name="T117" fmla="*/ 2147483646 h 395"/>
                <a:gd name="T118" fmla="*/ 2147483646 w 997"/>
                <a:gd name="T119" fmla="*/ 2147483646 h 395"/>
                <a:gd name="T120" fmla="*/ 2147483646 w 997"/>
                <a:gd name="T121" fmla="*/ 2147483646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7" h="395">
                  <a:moveTo>
                    <a:pt x="0" y="395"/>
                  </a:moveTo>
                  <a:lnTo>
                    <a:pt x="38" y="395"/>
                  </a:lnTo>
                  <a:lnTo>
                    <a:pt x="73" y="395"/>
                  </a:lnTo>
                  <a:lnTo>
                    <a:pt x="107" y="395"/>
                  </a:lnTo>
                  <a:lnTo>
                    <a:pt x="139" y="395"/>
                  </a:lnTo>
                  <a:lnTo>
                    <a:pt x="167" y="395"/>
                  </a:lnTo>
                  <a:lnTo>
                    <a:pt x="195" y="395"/>
                  </a:lnTo>
                  <a:lnTo>
                    <a:pt x="220" y="395"/>
                  </a:lnTo>
                  <a:lnTo>
                    <a:pt x="244" y="395"/>
                  </a:lnTo>
                  <a:lnTo>
                    <a:pt x="264" y="395"/>
                  </a:lnTo>
                  <a:lnTo>
                    <a:pt x="284" y="395"/>
                  </a:lnTo>
                  <a:lnTo>
                    <a:pt x="302" y="395"/>
                  </a:lnTo>
                  <a:lnTo>
                    <a:pt x="319" y="395"/>
                  </a:lnTo>
                  <a:lnTo>
                    <a:pt x="334" y="395"/>
                  </a:lnTo>
                  <a:lnTo>
                    <a:pt x="347" y="395"/>
                  </a:lnTo>
                  <a:lnTo>
                    <a:pt x="359" y="395"/>
                  </a:lnTo>
                  <a:lnTo>
                    <a:pt x="371" y="395"/>
                  </a:lnTo>
                  <a:lnTo>
                    <a:pt x="381" y="395"/>
                  </a:lnTo>
                  <a:lnTo>
                    <a:pt x="389" y="395"/>
                  </a:lnTo>
                  <a:lnTo>
                    <a:pt x="398" y="395"/>
                  </a:lnTo>
                  <a:lnTo>
                    <a:pt x="404" y="395"/>
                  </a:lnTo>
                  <a:lnTo>
                    <a:pt x="411" y="395"/>
                  </a:lnTo>
                  <a:lnTo>
                    <a:pt x="416" y="395"/>
                  </a:lnTo>
                  <a:lnTo>
                    <a:pt x="421" y="395"/>
                  </a:lnTo>
                  <a:lnTo>
                    <a:pt x="426" y="395"/>
                  </a:lnTo>
                  <a:lnTo>
                    <a:pt x="429" y="393"/>
                  </a:lnTo>
                  <a:lnTo>
                    <a:pt x="433" y="393"/>
                  </a:lnTo>
                  <a:lnTo>
                    <a:pt x="436" y="393"/>
                  </a:lnTo>
                  <a:lnTo>
                    <a:pt x="439" y="393"/>
                  </a:lnTo>
                  <a:lnTo>
                    <a:pt x="441" y="393"/>
                  </a:lnTo>
                  <a:lnTo>
                    <a:pt x="444" y="393"/>
                  </a:lnTo>
                  <a:lnTo>
                    <a:pt x="448" y="393"/>
                  </a:lnTo>
                  <a:lnTo>
                    <a:pt x="449" y="393"/>
                  </a:lnTo>
                  <a:lnTo>
                    <a:pt x="453" y="393"/>
                  </a:lnTo>
                  <a:lnTo>
                    <a:pt x="454" y="393"/>
                  </a:lnTo>
                  <a:lnTo>
                    <a:pt x="458" y="393"/>
                  </a:lnTo>
                  <a:lnTo>
                    <a:pt x="459" y="392"/>
                  </a:lnTo>
                  <a:lnTo>
                    <a:pt x="463" y="392"/>
                  </a:lnTo>
                  <a:lnTo>
                    <a:pt x="464" y="392"/>
                  </a:lnTo>
                  <a:lnTo>
                    <a:pt x="466" y="392"/>
                  </a:lnTo>
                  <a:lnTo>
                    <a:pt x="468" y="392"/>
                  </a:lnTo>
                  <a:lnTo>
                    <a:pt x="469" y="392"/>
                  </a:lnTo>
                  <a:lnTo>
                    <a:pt x="471" y="392"/>
                  </a:lnTo>
                  <a:lnTo>
                    <a:pt x="473" y="392"/>
                  </a:lnTo>
                  <a:lnTo>
                    <a:pt x="474" y="392"/>
                  </a:lnTo>
                  <a:lnTo>
                    <a:pt x="476" y="392"/>
                  </a:lnTo>
                  <a:lnTo>
                    <a:pt x="478" y="392"/>
                  </a:lnTo>
                  <a:lnTo>
                    <a:pt x="479" y="392"/>
                  </a:lnTo>
                  <a:lnTo>
                    <a:pt x="479" y="390"/>
                  </a:lnTo>
                  <a:lnTo>
                    <a:pt x="481" y="390"/>
                  </a:lnTo>
                  <a:lnTo>
                    <a:pt x="483" y="390"/>
                  </a:lnTo>
                  <a:lnTo>
                    <a:pt x="484" y="390"/>
                  </a:lnTo>
                  <a:lnTo>
                    <a:pt x="486" y="390"/>
                  </a:lnTo>
                  <a:lnTo>
                    <a:pt x="488" y="390"/>
                  </a:lnTo>
                  <a:lnTo>
                    <a:pt x="489" y="390"/>
                  </a:lnTo>
                  <a:lnTo>
                    <a:pt x="491" y="390"/>
                  </a:lnTo>
                  <a:lnTo>
                    <a:pt x="493" y="390"/>
                  </a:lnTo>
                  <a:lnTo>
                    <a:pt x="494" y="388"/>
                  </a:lnTo>
                  <a:lnTo>
                    <a:pt x="496" y="388"/>
                  </a:lnTo>
                  <a:lnTo>
                    <a:pt x="498" y="388"/>
                  </a:lnTo>
                  <a:lnTo>
                    <a:pt x="499" y="388"/>
                  </a:lnTo>
                  <a:lnTo>
                    <a:pt x="501" y="388"/>
                  </a:lnTo>
                  <a:lnTo>
                    <a:pt x="504" y="387"/>
                  </a:lnTo>
                  <a:lnTo>
                    <a:pt x="506" y="387"/>
                  </a:lnTo>
                  <a:lnTo>
                    <a:pt x="509" y="387"/>
                  </a:lnTo>
                  <a:lnTo>
                    <a:pt x="511" y="387"/>
                  </a:lnTo>
                  <a:lnTo>
                    <a:pt x="514" y="387"/>
                  </a:lnTo>
                  <a:lnTo>
                    <a:pt x="516" y="385"/>
                  </a:lnTo>
                  <a:lnTo>
                    <a:pt x="519" y="385"/>
                  </a:lnTo>
                  <a:lnTo>
                    <a:pt x="521" y="385"/>
                  </a:lnTo>
                  <a:lnTo>
                    <a:pt x="523" y="385"/>
                  </a:lnTo>
                  <a:lnTo>
                    <a:pt x="524" y="385"/>
                  </a:lnTo>
                  <a:lnTo>
                    <a:pt x="526" y="385"/>
                  </a:lnTo>
                  <a:lnTo>
                    <a:pt x="528" y="383"/>
                  </a:lnTo>
                  <a:lnTo>
                    <a:pt x="529" y="383"/>
                  </a:lnTo>
                  <a:lnTo>
                    <a:pt x="531" y="383"/>
                  </a:lnTo>
                  <a:lnTo>
                    <a:pt x="533" y="383"/>
                  </a:lnTo>
                  <a:lnTo>
                    <a:pt x="535" y="383"/>
                  </a:lnTo>
                  <a:lnTo>
                    <a:pt x="536" y="383"/>
                  </a:lnTo>
                  <a:lnTo>
                    <a:pt x="538" y="382"/>
                  </a:lnTo>
                  <a:lnTo>
                    <a:pt x="540" y="382"/>
                  </a:lnTo>
                  <a:lnTo>
                    <a:pt x="541" y="382"/>
                  </a:lnTo>
                  <a:lnTo>
                    <a:pt x="543" y="382"/>
                  </a:lnTo>
                  <a:lnTo>
                    <a:pt x="545" y="380"/>
                  </a:lnTo>
                  <a:lnTo>
                    <a:pt x="546" y="380"/>
                  </a:lnTo>
                  <a:lnTo>
                    <a:pt x="548" y="380"/>
                  </a:lnTo>
                  <a:lnTo>
                    <a:pt x="551" y="378"/>
                  </a:lnTo>
                  <a:lnTo>
                    <a:pt x="553" y="378"/>
                  </a:lnTo>
                  <a:lnTo>
                    <a:pt x="555" y="378"/>
                  </a:lnTo>
                  <a:lnTo>
                    <a:pt x="556" y="377"/>
                  </a:lnTo>
                  <a:lnTo>
                    <a:pt x="558" y="377"/>
                  </a:lnTo>
                  <a:lnTo>
                    <a:pt x="561" y="375"/>
                  </a:lnTo>
                  <a:lnTo>
                    <a:pt x="563" y="375"/>
                  </a:lnTo>
                  <a:lnTo>
                    <a:pt x="566" y="375"/>
                  </a:lnTo>
                  <a:lnTo>
                    <a:pt x="570" y="373"/>
                  </a:lnTo>
                  <a:lnTo>
                    <a:pt x="571" y="372"/>
                  </a:lnTo>
                  <a:lnTo>
                    <a:pt x="575" y="372"/>
                  </a:lnTo>
                  <a:lnTo>
                    <a:pt x="578" y="370"/>
                  </a:lnTo>
                  <a:lnTo>
                    <a:pt x="581" y="370"/>
                  </a:lnTo>
                  <a:lnTo>
                    <a:pt x="583" y="368"/>
                  </a:lnTo>
                  <a:lnTo>
                    <a:pt x="586" y="368"/>
                  </a:lnTo>
                  <a:lnTo>
                    <a:pt x="588" y="367"/>
                  </a:lnTo>
                  <a:lnTo>
                    <a:pt x="590" y="367"/>
                  </a:lnTo>
                  <a:lnTo>
                    <a:pt x="591" y="367"/>
                  </a:lnTo>
                  <a:lnTo>
                    <a:pt x="593" y="365"/>
                  </a:lnTo>
                  <a:lnTo>
                    <a:pt x="596" y="365"/>
                  </a:lnTo>
                  <a:lnTo>
                    <a:pt x="598" y="363"/>
                  </a:lnTo>
                  <a:lnTo>
                    <a:pt x="600" y="363"/>
                  </a:lnTo>
                  <a:lnTo>
                    <a:pt x="601" y="362"/>
                  </a:lnTo>
                  <a:lnTo>
                    <a:pt x="603" y="362"/>
                  </a:lnTo>
                  <a:lnTo>
                    <a:pt x="605" y="362"/>
                  </a:lnTo>
                  <a:lnTo>
                    <a:pt x="606" y="360"/>
                  </a:lnTo>
                  <a:lnTo>
                    <a:pt x="608" y="360"/>
                  </a:lnTo>
                  <a:lnTo>
                    <a:pt x="610" y="360"/>
                  </a:lnTo>
                  <a:lnTo>
                    <a:pt x="611" y="358"/>
                  </a:lnTo>
                  <a:lnTo>
                    <a:pt x="613" y="358"/>
                  </a:lnTo>
                  <a:lnTo>
                    <a:pt x="615" y="357"/>
                  </a:lnTo>
                  <a:lnTo>
                    <a:pt x="616" y="357"/>
                  </a:lnTo>
                  <a:lnTo>
                    <a:pt x="618" y="357"/>
                  </a:lnTo>
                  <a:lnTo>
                    <a:pt x="620" y="355"/>
                  </a:lnTo>
                  <a:lnTo>
                    <a:pt x="621" y="353"/>
                  </a:lnTo>
                  <a:lnTo>
                    <a:pt x="623" y="353"/>
                  </a:lnTo>
                  <a:lnTo>
                    <a:pt x="625" y="352"/>
                  </a:lnTo>
                  <a:lnTo>
                    <a:pt x="626" y="352"/>
                  </a:lnTo>
                  <a:lnTo>
                    <a:pt x="630" y="350"/>
                  </a:lnTo>
                  <a:lnTo>
                    <a:pt x="631" y="348"/>
                  </a:lnTo>
                  <a:lnTo>
                    <a:pt x="635" y="347"/>
                  </a:lnTo>
                  <a:lnTo>
                    <a:pt x="636" y="347"/>
                  </a:lnTo>
                  <a:lnTo>
                    <a:pt x="640" y="345"/>
                  </a:lnTo>
                  <a:lnTo>
                    <a:pt x="641" y="343"/>
                  </a:lnTo>
                  <a:lnTo>
                    <a:pt x="645" y="343"/>
                  </a:lnTo>
                  <a:lnTo>
                    <a:pt x="646" y="342"/>
                  </a:lnTo>
                  <a:lnTo>
                    <a:pt x="648" y="340"/>
                  </a:lnTo>
                  <a:lnTo>
                    <a:pt x="650" y="340"/>
                  </a:lnTo>
                  <a:lnTo>
                    <a:pt x="651" y="338"/>
                  </a:lnTo>
                  <a:lnTo>
                    <a:pt x="653" y="338"/>
                  </a:lnTo>
                  <a:lnTo>
                    <a:pt x="655" y="337"/>
                  </a:lnTo>
                  <a:lnTo>
                    <a:pt x="656" y="337"/>
                  </a:lnTo>
                  <a:lnTo>
                    <a:pt x="658" y="335"/>
                  </a:lnTo>
                  <a:lnTo>
                    <a:pt x="660" y="335"/>
                  </a:lnTo>
                  <a:lnTo>
                    <a:pt x="661" y="333"/>
                  </a:lnTo>
                  <a:lnTo>
                    <a:pt x="663" y="333"/>
                  </a:lnTo>
                  <a:lnTo>
                    <a:pt x="665" y="332"/>
                  </a:lnTo>
                  <a:lnTo>
                    <a:pt x="666" y="332"/>
                  </a:lnTo>
                  <a:lnTo>
                    <a:pt x="668" y="330"/>
                  </a:lnTo>
                  <a:lnTo>
                    <a:pt x="670" y="330"/>
                  </a:lnTo>
                  <a:lnTo>
                    <a:pt x="671" y="328"/>
                  </a:lnTo>
                  <a:lnTo>
                    <a:pt x="673" y="328"/>
                  </a:lnTo>
                  <a:lnTo>
                    <a:pt x="675" y="327"/>
                  </a:lnTo>
                  <a:lnTo>
                    <a:pt x="677" y="327"/>
                  </a:lnTo>
                  <a:lnTo>
                    <a:pt x="678" y="325"/>
                  </a:lnTo>
                  <a:lnTo>
                    <a:pt x="680" y="323"/>
                  </a:lnTo>
                  <a:lnTo>
                    <a:pt x="682" y="323"/>
                  </a:lnTo>
                  <a:lnTo>
                    <a:pt x="683" y="322"/>
                  </a:lnTo>
                  <a:lnTo>
                    <a:pt x="685" y="320"/>
                  </a:lnTo>
                  <a:lnTo>
                    <a:pt x="688" y="320"/>
                  </a:lnTo>
                  <a:lnTo>
                    <a:pt x="690" y="318"/>
                  </a:lnTo>
                  <a:lnTo>
                    <a:pt x="693" y="317"/>
                  </a:lnTo>
                  <a:lnTo>
                    <a:pt x="695" y="315"/>
                  </a:lnTo>
                  <a:lnTo>
                    <a:pt x="697" y="315"/>
                  </a:lnTo>
                  <a:lnTo>
                    <a:pt x="698" y="313"/>
                  </a:lnTo>
                  <a:lnTo>
                    <a:pt x="700" y="312"/>
                  </a:lnTo>
                  <a:lnTo>
                    <a:pt x="702" y="312"/>
                  </a:lnTo>
                  <a:lnTo>
                    <a:pt x="703" y="310"/>
                  </a:lnTo>
                  <a:lnTo>
                    <a:pt x="705" y="310"/>
                  </a:lnTo>
                  <a:lnTo>
                    <a:pt x="707" y="308"/>
                  </a:lnTo>
                  <a:lnTo>
                    <a:pt x="708" y="308"/>
                  </a:lnTo>
                  <a:lnTo>
                    <a:pt x="710" y="307"/>
                  </a:lnTo>
                  <a:lnTo>
                    <a:pt x="712" y="307"/>
                  </a:lnTo>
                  <a:lnTo>
                    <a:pt x="712" y="305"/>
                  </a:lnTo>
                  <a:lnTo>
                    <a:pt x="713" y="305"/>
                  </a:lnTo>
                  <a:lnTo>
                    <a:pt x="715" y="305"/>
                  </a:lnTo>
                  <a:lnTo>
                    <a:pt x="715" y="303"/>
                  </a:lnTo>
                  <a:lnTo>
                    <a:pt x="717" y="303"/>
                  </a:lnTo>
                  <a:lnTo>
                    <a:pt x="718" y="302"/>
                  </a:lnTo>
                  <a:lnTo>
                    <a:pt x="720" y="302"/>
                  </a:lnTo>
                  <a:lnTo>
                    <a:pt x="722" y="300"/>
                  </a:lnTo>
                  <a:lnTo>
                    <a:pt x="723" y="298"/>
                  </a:lnTo>
                  <a:lnTo>
                    <a:pt x="725" y="298"/>
                  </a:lnTo>
                  <a:lnTo>
                    <a:pt x="727" y="297"/>
                  </a:lnTo>
                  <a:lnTo>
                    <a:pt x="728" y="295"/>
                  </a:lnTo>
                  <a:lnTo>
                    <a:pt x="730" y="295"/>
                  </a:lnTo>
                  <a:lnTo>
                    <a:pt x="732" y="293"/>
                  </a:lnTo>
                  <a:lnTo>
                    <a:pt x="733" y="292"/>
                  </a:lnTo>
                  <a:lnTo>
                    <a:pt x="735" y="292"/>
                  </a:lnTo>
                  <a:lnTo>
                    <a:pt x="737" y="290"/>
                  </a:lnTo>
                  <a:lnTo>
                    <a:pt x="738" y="288"/>
                  </a:lnTo>
                  <a:lnTo>
                    <a:pt x="740" y="288"/>
                  </a:lnTo>
                  <a:lnTo>
                    <a:pt x="742" y="287"/>
                  </a:lnTo>
                  <a:lnTo>
                    <a:pt x="743" y="285"/>
                  </a:lnTo>
                  <a:lnTo>
                    <a:pt x="745" y="285"/>
                  </a:lnTo>
                  <a:lnTo>
                    <a:pt x="747" y="283"/>
                  </a:lnTo>
                  <a:lnTo>
                    <a:pt x="748" y="283"/>
                  </a:lnTo>
                  <a:lnTo>
                    <a:pt x="750" y="282"/>
                  </a:lnTo>
                  <a:lnTo>
                    <a:pt x="752" y="280"/>
                  </a:lnTo>
                  <a:lnTo>
                    <a:pt x="753" y="280"/>
                  </a:lnTo>
                  <a:lnTo>
                    <a:pt x="753" y="278"/>
                  </a:lnTo>
                  <a:lnTo>
                    <a:pt x="755" y="278"/>
                  </a:lnTo>
                  <a:lnTo>
                    <a:pt x="757" y="277"/>
                  </a:lnTo>
                  <a:lnTo>
                    <a:pt x="758" y="277"/>
                  </a:lnTo>
                  <a:lnTo>
                    <a:pt x="758" y="275"/>
                  </a:lnTo>
                  <a:lnTo>
                    <a:pt x="760" y="275"/>
                  </a:lnTo>
                  <a:lnTo>
                    <a:pt x="762" y="273"/>
                  </a:lnTo>
                  <a:lnTo>
                    <a:pt x="763" y="272"/>
                  </a:lnTo>
                  <a:lnTo>
                    <a:pt x="765" y="272"/>
                  </a:lnTo>
                  <a:lnTo>
                    <a:pt x="765" y="270"/>
                  </a:lnTo>
                  <a:lnTo>
                    <a:pt x="767" y="270"/>
                  </a:lnTo>
                  <a:lnTo>
                    <a:pt x="768" y="268"/>
                  </a:lnTo>
                  <a:lnTo>
                    <a:pt x="770" y="267"/>
                  </a:lnTo>
                  <a:lnTo>
                    <a:pt x="772" y="267"/>
                  </a:lnTo>
                  <a:lnTo>
                    <a:pt x="772" y="265"/>
                  </a:lnTo>
                  <a:lnTo>
                    <a:pt x="773" y="263"/>
                  </a:lnTo>
                  <a:lnTo>
                    <a:pt x="775" y="263"/>
                  </a:lnTo>
                  <a:lnTo>
                    <a:pt x="777" y="262"/>
                  </a:lnTo>
                  <a:lnTo>
                    <a:pt x="778" y="260"/>
                  </a:lnTo>
                  <a:lnTo>
                    <a:pt x="780" y="260"/>
                  </a:lnTo>
                  <a:lnTo>
                    <a:pt x="780" y="258"/>
                  </a:lnTo>
                  <a:lnTo>
                    <a:pt x="782" y="258"/>
                  </a:lnTo>
                  <a:lnTo>
                    <a:pt x="782" y="257"/>
                  </a:lnTo>
                  <a:lnTo>
                    <a:pt x="783" y="257"/>
                  </a:lnTo>
                  <a:lnTo>
                    <a:pt x="785" y="255"/>
                  </a:lnTo>
                  <a:lnTo>
                    <a:pt x="787" y="255"/>
                  </a:lnTo>
                  <a:lnTo>
                    <a:pt x="787" y="253"/>
                  </a:lnTo>
                  <a:lnTo>
                    <a:pt x="788" y="253"/>
                  </a:lnTo>
                  <a:lnTo>
                    <a:pt x="788" y="252"/>
                  </a:lnTo>
                  <a:lnTo>
                    <a:pt x="790" y="252"/>
                  </a:lnTo>
                  <a:lnTo>
                    <a:pt x="792" y="250"/>
                  </a:lnTo>
                  <a:lnTo>
                    <a:pt x="793" y="250"/>
                  </a:lnTo>
                  <a:lnTo>
                    <a:pt x="793" y="248"/>
                  </a:lnTo>
                  <a:lnTo>
                    <a:pt x="795" y="248"/>
                  </a:lnTo>
                  <a:lnTo>
                    <a:pt x="797" y="247"/>
                  </a:lnTo>
                  <a:lnTo>
                    <a:pt x="798" y="245"/>
                  </a:lnTo>
                  <a:lnTo>
                    <a:pt x="800" y="245"/>
                  </a:lnTo>
                  <a:lnTo>
                    <a:pt x="802" y="243"/>
                  </a:lnTo>
                  <a:lnTo>
                    <a:pt x="803" y="242"/>
                  </a:lnTo>
                  <a:lnTo>
                    <a:pt x="805" y="242"/>
                  </a:lnTo>
                  <a:lnTo>
                    <a:pt x="807" y="240"/>
                  </a:lnTo>
                  <a:lnTo>
                    <a:pt x="808" y="238"/>
                  </a:lnTo>
                  <a:lnTo>
                    <a:pt x="810" y="238"/>
                  </a:lnTo>
                  <a:lnTo>
                    <a:pt x="810" y="237"/>
                  </a:lnTo>
                  <a:lnTo>
                    <a:pt x="812" y="237"/>
                  </a:lnTo>
                  <a:lnTo>
                    <a:pt x="813" y="237"/>
                  </a:lnTo>
                  <a:lnTo>
                    <a:pt x="813" y="235"/>
                  </a:lnTo>
                  <a:lnTo>
                    <a:pt x="815" y="235"/>
                  </a:lnTo>
                  <a:lnTo>
                    <a:pt x="815" y="233"/>
                  </a:lnTo>
                  <a:lnTo>
                    <a:pt x="817" y="233"/>
                  </a:lnTo>
                  <a:lnTo>
                    <a:pt x="817" y="232"/>
                  </a:lnTo>
                  <a:lnTo>
                    <a:pt x="819" y="232"/>
                  </a:lnTo>
                  <a:lnTo>
                    <a:pt x="820" y="230"/>
                  </a:lnTo>
                  <a:lnTo>
                    <a:pt x="822" y="228"/>
                  </a:lnTo>
                  <a:lnTo>
                    <a:pt x="824" y="228"/>
                  </a:lnTo>
                  <a:lnTo>
                    <a:pt x="824" y="226"/>
                  </a:lnTo>
                  <a:lnTo>
                    <a:pt x="825" y="225"/>
                  </a:lnTo>
                  <a:lnTo>
                    <a:pt x="827" y="223"/>
                  </a:lnTo>
                  <a:lnTo>
                    <a:pt x="829" y="223"/>
                  </a:lnTo>
                  <a:lnTo>
                    <a:pt x="829" y="221"/>
                  </a:lnTo>
                  <a:lnTo>
                    <a:pt x="830" y="220"/>
                  </a:lnTo>
                  <a:lnTo>
                    <a:pt x="832" y="220"/>
                  </a:lnTo>
                  <a:lnTo>
                    <a:pt x="832" y="218"/>
                  </a:lnTo>
                  <a:lnTo>
                    <a:pt x="834" y="216"/>
                  </a:lnTo>
                  <a:lnTo>
                    <a:pt x="835" y="215"/>
                  </a:lnTo>
                  <a:lnTo>
                    <a:pt x="837" y="213"/>
                  </a:lnTo>
                  <a:lnTo>
                    <a:pt x="839" y="211"/>
                  </a:lnTo>
                  <a:lnTo>
                    <a:pt x="840" y="210"/>
                  </a:lnTo>
                  <a:lnTo>
                    <a:pt x="842" y="208"/>
                  </a:lnTo>
                  <a:lnTo>
                    <a:pt x="844" y="206"/>
                  </a:lnTo>
                  <a:lnTo>
                    <a:pt x="844" y="205"/>
                  </a:lnTo>
                  <a:lnTo>
                    <a:pt x="845" y="205"/>
                  </a:lnTo>
                  <a:lnTo>
                    <a:pt x="847" y="203"/>
                  </a:lnTo>
                  <a:lnTo>
                    <a:pt x="849" y="201"/>
                  </a:lnTo>
                  <a:lnTo>
                    <a:pt x="849" y="200"/>
                  </a:lnTo>
                  <a:lnTo>
                    <a:pt x="850" y="200"/>
                  </a:lnTo>
                  <a:lnTo>
                    <a:pt x="850" y="198"/>
                  </a:lnTo>
                  <a:lnTo>
                    <a:pt x="852" y="196"/>
                  </a:lnTo>
                  <a:lnTo>
                    <a:pt x="854" y="196"/>
                  </a:lnTo>
                  <a:lnTo>
                    <a:pt x="854" y="195"/>
                  </a:lnTo>
                  <a:lnTo>
                    <a:pt x="855" y="195"/>
                  </a:lnTo>
                  <a:lnTo>
                    <a:pt x="855" y="193"/>
                  </a:lnTo>
                  <a:lnTo>
                    <a:pt x="857" y="191"/>
                  </a:lnTo>
                  <a:lnTo>
                    <a:pt x="859" y="190"/>
                  </a:lnTo>
                  <a:lnTo>
                    <a:pt x="859" y="188"/>
                  </a:lnTo>
                  <a:lnTo>
                    <a:pt x="860" y="188"/>
                  </a:lnTo>
                  <a:lnTo>
                    <a:pt x="862" y="186"/>
                  </a:lnTo>
                  <a:lnTo>
                    <a:pt x="862" y="185"/>
                  </a:lnTo>
                  <a:lnTo>
                    <a:pt x="864" y="185"/>
                  </a:lnTo>
                  <a:lnTo>
                    <a:pt x="865" y="183"/>
                  </a:lnTo>
                  <a:lnTo>
                    <a:pt x="865" y="181"/>
                  </a:lnTo>
                  <a:lnTo>
                    <a:pt x="867" y="180"/>
                  </a:lnTo>
                  <a:lnTo>
                    <a:pt x="869" y="178"/>
                  </a:lnTo>
                  <a:lnTo>
                    <a:pt x="870" y="176"/>
                  </a:lnTo>
                  <a:lnTo>
                    <a:pt x="872" y="175"/>
                  </a:lnTo>
                  <a:lnTo>
                    <a:pt x="874" y="171"/>
                  </a:lnTo>
                  <a:lnTo>
                    <a:pt x="875" y="170"/>
                  </a:lnTo>
                  <a:lnTo>
                    <a:pt x="877" y="168"/>
                  </a:lnTo>
                  <a:lnTo>
                    <a:pt x="879" y="165"/>
                  </a:lnTo>
                  <a:lnTo>
                    <a:pt x="880" y="163"/>
                  </a:lnTo>
                  <a:lnTo>
                    <a:pt x="882" y="161"/>
                  </a:lnTo>
                  <a:lnTo>
                    <a:pt x="884" y="160"/>
                  </a:lnTo>
                  <a:lnTo>
                    <a:pt x="885" y="158"/>
                  </a:lnTo>
                  <a:lnTo>
                    <a:pt x="887" y="156"/>
                  </a:lnTo>
                  <a:lnTo>
                    <a:pt x="889" y="155"/>
                  </a:lnTo>
                  <a:lnTo>
                    <a:pt x="889" y="153"/>
                  </a:lnTo>
                  <a:lnTo>
                    <a:pt x="890" y="151"/>
                  </a:lnTo>
                  <a:lnTo>
                    <a:pt x="892" y="150"/>
                  </a:lnTo>
                  <a:lnTo>
                    <a:pt x="892" y="148"/>
                  </a:lnTo>
                  <a:lnTo>
                    <a:pt x="894" y="148"/>
                  </a:lnTo>
                  <a:lnTo>
                    <a:pt x="895" y="146"/>
                  </a:lnTo>
                  <a:lnTo>
                    <a:pt x="895" y="145"/>
                  </a:lnTo>
                  <a:lnTo>
                    <a:pt x="897" y="143"/>
                  </a:lnTo>
                  <a:lnTo>
                    <a:pt x="899" y="141"/>
                  </a:lnTo>
                  <a:lnTo>
                    <a:pt x="900" y="140"/>
                  </a:lnTo>
                  <a:lnTo>
                    <a:pt x="900" y="138"/>
                  </a:lnTo>
                  <a:lnTo>
                    <a:pt x="902" y="136"/>
                  </a:lnTo>
                  <a:lnTo>
                    <a:pt x="904" y="135"/>
                  </a:lnTo>
                  <a:lnTo>
                    <a:pt x="905" y="133"/>
                  </a:lnTo>
                  <a:lnTo>
                    <a:pt x="907" y="131"/>
                  </a:lnTo>
                  <a:lnTo>
                    <a:pt x="907" y="130"/>
                  </a:lnTo>
                  <a:lnTo>
                    <a:pt x="909" y="128"/>
                  </a:lnTo>
                  <a:lnTo>
                    <a:pt x="910" y="125"/>
                  </a:lnTo>
                  <a:lnTo>
                    <a:pt x="912" y="123"/>
                  </a:lnTo>
                  <a:lnTo>
                    <a:pt x="914" y="121"/>
                  </a:lnTo>
                  <a:lnTo>
                    <a:pt x="915" y="120"/>
                  </a:lnTo>
                  <a:lnTo>
                    <a:pt x="917" y="116"/>
                  </a:lnTo>
                  <a:lnTo>
                    <a:pt x="919" y="113"/>
                  </a:lnTo>
                  <a:lnTo>
                    <a:pt x="920" y="111"/>
                  </a:lnTo>
                  <a:lnTo>
                    <a:pt x="922" y="108"/>
                  </a:lnTo>
                  <a:lnTo>
                    <a:pt x="924" y="106"/>
                  </a:lnTo>
                  <a:lnTo>
                    <a:pt x="925" y="105"/>
                  </a:lnTo>
                  <a:lnTo>
                    <a:pt x="927" y="101"/>
                  </a:lnTo>
                  <a:lnTo>
                    <a:pt x="929" y="100"/>
                  </a:lnTo>
                  <a:lnTo>
                    <a:pt x="930" y="98"/>
                  </a:lnTo>
                  <a:lnTo>
                    <a:pt x="930" y="96"/>
                  </a:lnTo>
                  <a:lnTo>
                    <a:pt x="932" y="95"/>
                  </a:lnTo>
                  <a:lnTo>
                    <a:pt x="934" y="93"/>
                  </a:lnTo>
                  <a:lnTo>
                    <a:pt x="934" y="91"/>
                  </a:lnTo>
                  <a:lnTo>
                    <a:pt x="935" y="90"/>
                  </a:lnTo>
                  <a:lnTo>
                    <a:pt x="937" y="88"/>
                  </a:lnTo>
                  <a:lnTo>
                    <a:pt x="937" y="86"/>
                  </a:lnTo>
                  <a:lnTo>
                    <a:pt x="939" y="86"/>
                  </a:lnTo>
                  <a:lnTo>
                    <a:pt x="940" y="85"/>
                  </a:lnTo>
                  <a:lnTo>
                    <a:pt x="940" y="83"/>
                  </a:lnTo>
                  <a:lnTo>
                    <a:pt x="942" y="81"/>
                  </a:lnTo>
                  <a:lnTo>
                    <a:pt x="942" y="80"/>
                  </a:lnTo>
                  <a:lnTo>
                    <a:pt x="944" y="78"/>
                  </a:lnTo>
                  <a:lnTo>
                    <a:pt x="945" y="76"/>
                  </a:lnTo>
                  <a:lnTo>
                    <a:pt x="945" y="75"/>
                  </a:lnTo>
                  <a:lnTo>
                    <a:pt x="947" y="73"/>
                  </a:lnTo>
                  <a:lnTo>
                    <a:pt x="949" y="71"/>
                  </a:lnTo>
                  <a:lnTo>
                    <a:pt x="950" y="70"/>
                  </a:lnTo>
                  <a:lnTo>
                    <a:pt x="950" y="68"/>
                  </a:lnTo>
                  <a:lnTo>
                    <a:pt x="952" y="66"/>
                  </a:lnTo>
                  <a:lnTo>
                    <a:pt x="954" y="65"/>
                  </a:lnTo>
                  <a:lnTo>
                    <a:pt x="955" y="61"/>
                  </a:lnTo>
                  <a:lnTo>
                    <a:pt x="957" y="60"/>
                  </a:lnTo>
                  <a:lnTo>
                    <a:pt x="959" y="56"/>
                  </a:lnTo>
                  <a:lnTo>
                    <a:pt x="962" y="55"/>
                  </a:lnTo>
                  <a:lnTo>
                    <a:pt x="964" y="51"/>
                  </a:lnTo>
                  <a:lnTo>
                    <a:pt x="966" y="48"/>
                  </a:lnTo>
                  <a:lnTo>
                    <a:pt x="967" y="46"/>
                  </a:lnTo>
                  <a:lnTo>
                    <a:pt x="969" y="45"/>
                  </a:lnTo>
                  <a:lnTo>
                    <a:pt x="971" y="41"/>
                  </a:lnTo>
                  <a:lnTo>
                    <a:pt x="972" y="40"/>
                  </a:lnTo>
                  <a:lnTo>
                    <a:pt x="974" y="38"/>
                  </a:lnTo>
                  <a:lnTo>
                    <a:pt x="974" y="36"/>
                  </a:lnTo>
                  <a:lnTo>
                    <a:pt x="976" y="35"/>
                  </a:lnTo>
                  <a:lnTo>
                    <a:pt x="977" y="33"/>
                  </a:lnTo>
                  <a:lnTo>
                    <a:pt x="977" y="31"/>
                  </a:lnTo>
                  <a:lnTo>
                    <a:pt x="979" y="30"/>
                  </a:lnTo>
                  <a:lnTo>
                    <a:pt x="981" y="28"/>
                  </a:lnTo>
                  <a:lnTo>
                    <a:pt x="982" y="26"/>
                  </a:lnTo>
                  <a:lnTo>
                    <a:pt x="982" y="25"/>
                  </a:lnTo>
                  <a:lnTo>
                    <a:pt x="984" y="23"/>
                  </a:lnTo>
                  <a:lnTo>
                    <a:pt x="984" y="21"/>
                  </a:lnTo>
                  <a:lnTo>
                    <a:pt x="986" y="21"/>
                  </a:lnTo>
                  <a:lnTo>
                    <a:pt x="986" y="20"/>
                  </a:lnTo>
                  <a:lnTo>
                    <a:pt x="987" y="18"/>
                  </a:lnTo>
                  <a:lnTo>
                    <a:pt x="987" y="16"/>
                  </a:lnTo>
                  <a:lnTo>
                    <a:pt x="989" y="15"/>
                  </a:lnTo>
                  <a:lnTo>
                    <a:pt x="991" y="13"/>
                  </a:lnTo>
                  <a:lnTo>
                    <a:pt x="991" y="11"/>
                  </a:lnTo>
                  <a:lnTo>
                    <a:pt x="992" y="10"/>
                  </a:lnTo>
                  <a:lnTo>
                    <a:pt x="994" y="8"/>
                  </a:lnTo>
                  <a:lnTo>
                    <a:pt x="994" y="5"/>
                  </a:lnTo>
                  <a:lnTo>
                    <a:pt x="996" y="3"/>
                  </a:lnTo>
                  <a:lnTo>
                    <a:pt x="997" y="1"/>
                  </a:lnTo>
                  <a:lnTo>
                    <a:pt x="997"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7" name="Freeform 8">
              <a:extLst>
                <a:ext uri="{FF2B5EF4-FFF2-40B4-BE49-F238E27FC236}">
                  <a16:creationId xmlns:a16="http://schemas.microsoft.com/office/drawing/2014/main" id="{25626355-60BE-AB45-B332-3B897E98803E}"/>
                </a:ext>
              </a:extLst>
            </p:cNvPr>
            <p:cNvSpPr>
              <a:spLocks noChangeAspect="1"/>
            </p:cNvSpPr>
            <p:nvPr/>
          </p:nvSpPr>
          <p:spPr bwMode="auto">
            <a:xfrm>
              <a:off x="2847975" y="2246313"/>
              <a:ext cx="85725" cy="285750"/>
            </a:xfrm>
            <a:custGeom>
              <a:avLst/>
              <a:gdLst>
                <a:gd name="T0" fmla="*/ 2147483646 w 119"/>
                <a:gd name="T1" fmla="*/ 2147483646 h 399"/>
                <a:gd name="T2" fmla="*/ 2147483646 w 119"/>
                <a:gd name="T3" fmla="*/ 2147483646 h 399"/>
                <a:gd name="T4" fmla="*/ 2147483646 w 119"/>
                <a:gd name="T5" fmla="*/ 2147483646 h 399"/>
                <a:gd name="T6" fmla="*/ 2147483646 w 119"/>
                <a:gd name="T7" fmla="*/ 2147483646 h 399"/>
                <a:gd name="T8" fmla="*/ 2147483646 w 119"/>
                <a:gd name="T9" fmla="*/ 2147483646 h 399"/>
                <a:gd name="T10" fmla="*/ 2147483646 w 119"/>
                <a:gd name="T11" fmla="*/ 2147483646 h 399"/>
                <a:gd name="T12" fmla="*/ 2147483646 w 119"/>
                <a:gd name="T13" fmla="*/ 2147483646 h 399"/>
                <a:gd name="T14" fmla="*/ 2147483646 w 119"/>
                <a:gd name="T15" fmla="*/ 2147483646 h 399"/>
                <a:gd name="T16" fmla="*/ 2147483646 w 119"/>
                <a:gd name="T17" fmla="*/ 2147483646 h 399"/>
                <a:gd name="T18" fmla="*/ 2147483646 w 119"/>
                <a:gd name="T19" fmla="*/ 2147483646 h 399"/>
                <a:gd name="T20" fmla="*/ 2147483646 w 119"/>
                <a:gd name="T21" fmla="*/ 2147483646 h 399"/>
                <a:gd name="T22" fmla="*/ 2147483646 w 119"/>
                <a:gd name="T23" fmla="*/ 2147483646 h 399"/>
                <a:gd name="T24" fmla="*/ 2147483646 w 119"/>
                <a:gd name="T25" fmla="*/ 2147483646 h 399"/>
                <a:gd name="T26" fmla="*/ 2147483646 w 119"/>
                <a:gd name="T27" fmla="*/ 2147483646 h 399"/>
                <a:gd name="T28" fmla="*/ 2147483646 w 119"/>
                <a:gd name="T29" fmla="*/ 2147483646 h 399"/>
                <a:gd name="T30" fmla="*/ 2147483646 w 119"/>
                <a:gd name="T31" fmla="*/ 2147483646 h 399"/>
                <a:gd name="T32" fmla="*/ 2147483646 w 119"/>
                <a:gd name="T33" fmla="*/ 2147483646 h 399"/>
                <a:gd name="T34" fmla="*/ 2147483646 w 119"/>
                <a:gd name="T35" fmla="*/ 2147483646 h 399"/>
                <a:gd name="T36" fmla="*/ 2147483646 w 119"/>
                <a:gd name="T37" fmla="*/ 2147483646 h 399"/>
                <a:gd name="T38" fmla="*/ 2147483646 w 119"/>
                <a:gd name="T39" fmla="*/ 2147483646 h 399"/>
                <a:gd name="T40" fmla="*/ 2147483646 w 119"/>
                <a:gd name="T41" fmla="*/ 2147483646 h 399"/>
                <a:gd name="T42" fmla="*/ 2147483646 w 119"/>
                <a:gd name="T43" fmla="*/ 2147483646 h 399"/>
                <a:gd name="T44" fmla="*/ 2147483646 w 119"/>
                <a:gd name="T45" fmla="*/ 2147483646 h 399"/>
                <a:gd name="T46" fmla="*/ 2147483646 w 119"/>
                <a:gd name="T47" fmla="*/ 2147483646 h 399"/>
                <a:gd name="T48" fmla="*/ 2147483646 w 119"/>
                <a:gd name="T49" fmla="*/ 2147483646 h 399"/>
                <a:gd name="T50" fmla="*/ 2147483646 w 119"/>
                <a:gd name="T51" fmla="*/ 2147483646 h 399"/>
                <a:gd name="T52" fmla="*/ 2147483646 w 119"/>
                <a:gd name="T53" fmla="*/ 2147483646 h 399"/>
                <a:gd name="T54" fmla="*/ 2147483646 w 119"/>
                <a:gd name="T55" fmla="*/ 2147483646 h 399"/>
                <a:gd name="T56" fmla="*/ 2147483646 w 119"/>
                <a:gd name="T57" fmla="*/ 2147483646 h 399"/>
                <a:gd name="T58" fmla="*/ 2147483646 w 119"/>
                <a:gd name="T59" fmla="*/ 2147483646 h 399"/>
                <a:gd name="T60" fmla="*/ 2147483646 w 119"/>
                <a:gd name="T61" fmla="*/ 2147483646 h 399"/>
                <a:gd name="T62" fmla="*/ 2147483646 w 119"/>
                <a:gd name="T63" fmla="*/ 2147483646 h 399"/>
                <a:gd name="T64" fmla="*/ 2147483646 w 119"/>
                <a:gd name="T65" fmla="*/ 2147483646 h 399"/>
                <a:gd name="T66" fmla="*/ 2147483646 w 119"/>
                <a:gd name="T67" fmla="*/ 2147483646 h 399"/>
                <a:gd name="T68" fmla="*/ 2147483646 w 119"/>
                <a:gd name="T69" fmla="*/ 2147483646 h 399"/>
                <a:gd name="T70" fmla="*/ 2147483646 w 119"/>
                <a:gd name="T71" fmla="*/ 2147483646 h 399"/>
                <a:gd name="T72" fmla="*/ 2147483646 w 119"/>
                <a:gd name="T73" fmla="*/ 2147483646 h 399"/>
                <a:gd name="T74" fmla="*/ 2147483646 w 119"/>
                <a:gd name="T75" fmla="*/ 2147483646 h 399"/>
                <a:gd name="T76" fmla="*/ 2147483646 w 119"/>
                <a:gd name="T77" fmla="*/ 2147483646 h 399"/>
                <a:gd name="T78" fmla="*/ 2147483646 w 119"/>
                <a:gd name="T79" fmla="*/ 2147483646 h 399"/>
                <a:gd name="T80" fmla="*/ 2147483646 w 119"/>
                <a:gd name="T81" fmla="*/ 2147483646 h 399"/>
                <a:gd name="T82" fmla="*/ 2147483646 w 119"/>
                <a:gd name="T83" fmla="*/ 2147483646 h 399"/>
                <a:gd name="T84" fmla="*/ 2147483646 w 119"/>
                <a:gd name="T85" fmla="*/ 2147483646 h 399"/>
                <a:gd name="T86" fmla="*/ 2147483646 w 119"/>
                <a:gd name="T87" fmla="*/ 2147483646 h 399"/>
                <a:gd name="T88" fmla="*/ 2147483646 w 119"/>
                <a:gd name="T89" fmla="*/ 2147483646 h 399"/>
                <a:gd name="T90" fmla="*/ 2147483646 w 119"/>
                <a:gd name="T91" fmla="*/ 2147483646 h 399"/>
                <a:gd name="T92" fmla="*/ 2147483646 w 119"/>
                <a:gd name="T93" fmla="*/ 2147483646 h 399"/>
                <a:gd name="T94" fmla="*/ 2147483646 w 119"/>
                <a:gd name="T95" fmla="*/ 2147483646 h 399"/>
                <a:gd name="T96" fmla="*/ 2147483646 w 119"/>
                <a:gd name="T97" fmla="*/ 2147483646 h 399"/>
                <a:gd name="T98" fmla="*/ 2147483646 w 119"/>
                <a:gd name="T99" fmla="*/ 2147483646 h 399"/>
                <a:gd name="T100" fmla="*/ 2147483646 w 119"/>
                <a:gd name="T101" fmla="*/ 2147483646 h 399"/>
                <a:gd name="T102" fmla="*/ 2147483646 w 119"/>
                <a:gd name="T103" fmla="*/ 2147483646 h 399"/>
                <a:gd name="T104" fmla="*/ 2147483646 w 119"/>
                <a:gd name="T105" fmla="*/ 2147483646 h 399"/>
                <a:gd name="T106" fmla="*/ 2147483646 w 119"/>
                <a:gd name="T107" fmla="*/ 2147483646 h 399"/>
                <a:gd name="T108" fmla="*/ 2147483646 w 119"/>
                <a:gd name="T109" fmla="*/ 2147483646 h 399"/>
                <a:gd name="T110" fmla="*/ 2147483646 w 119"/>
                <a:gd name="T111" fmla="*/ 2147483646 h 399"/>
                <a:gd name="T112" fmla="*/ 2147483646 w 119"/>
                <a:gd name="T113" fmla="*/ 2147483646 h 3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 h="399">
                  <a:moveTo>
                    <a:pt x="0" y="0"/>
                  </a:moveTo>
                  <a:lnTo>
                    <a:pt x="2" y="4"/>
                  </a:lnTo>
                  <a:lnTo>
                    <a:pt x="5" y="9"/>
                  </a:lnTo>
                  <a:lnTo>
                    <a:pt x="7" y="12"/>
                  </a:lnTo>
                  <a:lnTo>
                    <a:pt x="8" y="15"/>
                  </a:lnTo>
                  <a:lnTo>
                    <a:pt x="10" y="19"/>
                  </a:lnTo>
                  <a:lnTo>
                    <a:pt x="12" y="22"/>
                  </a:lnTo>
                  <a:lnTo>
                    <a:pt x="13" y="25"/>
                  </a:lnTo>
                  <a:lnTo>
                    <a:pt x="15" y="29"/>
                  </a:lnTo>
                  <a:lnTo>
                    <a:pt x="17" y="30"/>
                  </a:lnTo>
                  <a:lnTo>
                    <a:pt x="18" y="34"/>
                  </a:lnTo>
                  <a:lnTo>
                    <a:pt x="20" y="35"/>
                  </a:lnTo>
                  <a:lnTo>
                    <a:pt x="20" y="37"/>
                  </a:lnTo>
                  <a:lnTo>
                    <a:pt x="22" y="40"/>
                  </a:lnTo>
                  <a:lnTo>
                    <a:pt x="23" y="42"/>
                  </a:lnTo>
                  <a:lnTo>
                    <a:pt x="23" y="44"/>
                  </a:lnTo>
                  <a:lnTo>
                    <a:pt x="25" y="45"/>
                  </a:lnTo>
                  <a:lnTo>
                    <a:pt x="25" y="47"/>
                  </a:lnTo>
                  <a:lnTo>
                    <a:pt x="27" y="49"/>
                  </a:lnTo>
                  <a:lnTo>
                    <a:pt x="27" y="50"/>
                  </a:lnTo>
                  <a:lnTo>
                    <a:pt x="28" y="52"/>
                  </a:lnTo>
                  <a:lnTo>
                    <a:pt x="28" y="54"/>
                  </a:lnTo>
                  <a:lnTo>
                    <a:pt x="28" y="55"/>
                  </a:lnTo>
                  <a:lnTo>
                    <a:pt x="30" y="57"/>
                  </a:lnTo>
                  <a:lnTo>
                    <a:pt x="30" y="59"/>
                  </a:lnTo>
                  <a:lnTo>
                    <a:pt x="32" y="59"/>
                  </a:lnTo>
                  <a:lnTo>
                    <a:pt x="32" y="60"/>
                  </a:lnTo>
                  <a:lnTo>
                    <a:pt x="33" y="64"/>
                  </a:lnTo>
                  <a:lnTo>
                    <a:pt x="33" y="65"/>
                  </a:lnTo>
                  <a:lnTo>
                    <a:pt x="35" y="67"/>
                  </a:lnTo>
                  <a:lnTo>
                    <a:pt x="35" y="69"/>
                  </a:lnTo>
                  <a:lnTo>
                    <a:pt x="37" y="70"/>
                  </a:lnTo>
                  <a:lnTo>
                    <a:pt x="37" y="74"/>
                  </a:lnTo>
                  <a:lnTo>
                    <a:pt x="38" y="75"/>
                  </a:lnTo>
                  <a:lnTo>
                    <a:pt x="38" y="77"/>
                  </a:lnTo>
                  <a:lnTo>
                    <a:pt x="40" y="79"/>
                  </a:lnTo>
                  <a:lnTo>
                    <a:pt x="40" y="82"/>
                  </a:lnTo>
                  <a:lnTo>
                    <a:pt x="42" y="84"/>
                  </a:lnTo>
                  <a:lnTo>
                    <a:pt x="42" y="85"/>
                  </a:lnTo>
                  <a:lnTo>
                    <a:pt x="43" y="87"/>
                  </a:lnTo>
                  <a:lnTo>
                    <a:pt x="43" y="89"/>
                  </a:lnTo>
                  <a:lnTo>
                    <a:pt x="45" y="90"/>
                  </a:lnTo>
                  <a:lnTo>
                    <a:pt x="45" y="92"/>
                  </a:lnTo>
                  <a:lnTo>
                    <a:pt x="45" y="94"/>
                  </a:lnTo>
                  <a:lnTo>
                    <a:pt x="47" y="95"/>
                  </a:lnTo>
                  <a:lnTo>
                    <a:pt x="47" y="97"/>
                  </a:lnTo>
                  <a:lnTo>
                    <a:pt x="48" y="99"/>
                  </a:lnTo>
                  <a:lnTo>
                    <a:pt x="48" y="100"/>
                  </a:lnTo>
                  <a:lnTo>
                    <a:pt x="48" y="102"/>
                  </a:lnTo>
                  <a:lnTo>
                    <a:pt x="50" y="104"/>
                  </a:lnTo>
                  <a:lnTo>
                    <a:pt x="50" y="105"/>
                  </a:lnTo>
                  <a:lnTo>
                    <a:pt x="52" y="107"/>
                  </a:lnTo>
                  <a:lnTo>
                    <a:pt x="52" y="109"/>
                  </a:lnTo>
                  <a:lnTo>
                    <a:pt x="52" y="110"/>
                  </a:lnTo>
                  <a:lnTo>
                    <a:pt x="53" y="112"/>
                  </a:lnTo>
                  <a:lnTo>
                    <a:pt x="53" y="114"/>
                  </a:lnTo>
                  <a:lnTo>
                    <a:pt x="55" y="115"/>
                  </a:lnTo>
                  <a:lnTo>
                    <a:pt x="55" y="119"/>
                  </a:lnTo>
                  <a:lnTo>
                    <a:pt x="57" y="120"/>
                  </a:lnTo>
                  <a:lnTo>
                    <a:pt x="57" y="122"/>
                  </a:lnTo>
                  <a:lnTo>
                    <a:pt x="58" y="125"/>
                  </a:lnTo>
                  <a:lnTo>
                    <a:pt x="58" y="129"/>
                  </a:lnTo>
                  <a:lnTo>
                    <a:pt x="60" y="130"/>
                  </a:lnTo>
                  <a:lnTo>
                    <a:pt x="62" y="134"/>
                  </a:lnTo>
                  <a:lnTo>
                    <a:pt x="62" y="135"/>
                  </a:lnTo>
                  <a:lnTo>
                    <a:pt x="63" y="139"/>
                  </a:lnTo>
                  <a:lnTo>
                    <a:pt x="63" y="140"/>
                  </a:lnTo>
                  <a:lnTo>
                    <a:pt x="65" y="142"/>
                  </a:lnTo>
                  <a:lnTo>
                    <a:pt x="65" y="144"/>
                  </a:lnTo>
                  <a:lnTo>
                    <a:pt x="65" y="145"/>
                  </a:lnTo>
                  <a:lnTo>
                    <a:pt x="67" y="147"/>
                  </a:lnTo>
                  <a:lnTo>
                    <a:pt x="67" y="149"/>
                  </a:lnTo>
                  <a:lnTo>
                    <a:pt x="68" y="150"/>
                  </a:lnTo>
                  <a:lnTo>
                    <a:pt x="68" y="152"/>
                  </a:lnTo>
                  <a:lnTo>
                    <a:pt x="68" y="154"/>
                  </a:lnTo>
                  <a:lnTo>
                    <a:pt x="70" y="155"/>
                  </a:lnTo>
                  <a:lnTo>
                    <a:pt x="70" y="157"/>
                  </a:lnTo>
                  <a:lnTo>
                    <a:pt x="70" y="159"/>
                  </a:lnTo>
                  <a:lnTo>
                    <a:pt x="70" y="160"/>
                  </a:lnTo>
                  <a:lnTo>
                    <a:pt x="72" y="162"/>
                  </a:lnTo>
                  <a:lnTo>
                    <a:pt x="72" y="164"/>
                  </a:lnTo>
                  <a:lnTo>
                    <a:pt x="73" y="165"/>
                  </a:lnTo>
                  <a:lnTo>
                    <a:pt x="73" y="167"/>
                  </a:lnTo>
                  <a:lnTo>
                    <a:pt x="73" y="169"/>
                  </a:lnTo>
                  <a:lnTo>
                    <a:pt x="75" y="170"/>
                  </a:lnTo>
                  <a:lnTo>
                    <a:pt x="75" y="172"/>
                  </a:lnTo>
                  <a:lnTo>
                    <a:pt x="75" y="174"/>
                  </a:lnTo>
                  <a:lnTo>
                    <a:pt x="77" y="177"/>
                  </a:lnTo>
                  <a:lnTo>
                    <a:pt x="77" y="179"/>
                  </a:lnTo>
                  <a:lnTo>
                    <a:pt x="77" y="180"/>
                  </a:lnTo>
                  <a:lnTo>
                    <a:pt x="78" y="184"/>
                  </a:lnTo>
                  <a:lnTo>
                    <a:pt x="78" y="185"/>
                  </a:lnTo>
                  <a:lnTo>
                    <a:pt x="80" y="189"/>
                  </a:lnTo>
                  <a:lnTo>
                    <a:pt x="80" y="192"/>
                  </a:lnTo>
                  <a:lnTo>
                    <a:pt x="82" y="194"/>
                  </a:lnTo>
                  <a:lnTo>
                    <a:pt x="82" y="197"/>
                  </a:lnTo>
                  <a:lnTo>
                    <a:pt x="83" y="199"/>
                  </a:lnTo>
                  <a:lnTo>
                    <a:pt x="83" y="200"/>
                  </a:lnTo>
                  <a:lnTo>
                    <a:pt x="85" y="204"/>
                  </a:lnTo>
                  <a:lnTo>
                    <a:pt x="85" y="205"/>
                  </a:lnTo>
                  <a:lnTo>
                    <a:pt x="85" y="207"/>
                  </a:lnTo>
                  <a:lnTo>
                    <a:pt x="87" y="209"/>
                  </a:lnTo>
                  <a:lnTo>
                    <a:pt x="87" y="210"/>
                  </a:lnTo>
                  <a:lnTo>
                    <a:pt x="87" y="212"/>
                  </a:lnTo>
                  <a:lnTo>
                    <a:pt x="87" y="214"/>
                  </a:lnTo>
                  <a:lnTo>
                    <a:pt x="88" y="214"/>
                  </a:lnTo>
                  <a:lnTo>
                    <a:pt x="88" y="215"/>
                  </a:lnTo>
                  <a:lnTo>
                    <a:pt x="88" y="217"/>
                  </a:lnTo>
                  <a:lnTo>
                    <a:pt x="88" y="219"/>
                  </a:lnTo>
                  <a:lnTo>
                    <a:pt x="90" y="220"/>
                  </a:lnTo>
                  <a:lnTo>
                    <a:pt x="90" y="222"/>
                  </a:lnTo>
                  <a:lnTo>
                    <a:pt x="90" y="224"/>
                  </a:lnTo>
                  <a:lnTo>
                    <a:pt x="92" y="225"/>
                  </a:lnTo>
                  <a:lnTo>
                    <a:pt x="92" y="227"/>
                  </a:lnTo>
                  <a:lnTo>
                    <a:pt x="92" y="229"/>
                  </a:lnTo>
                  <a:lnTo>
                    <a:pt x="93" y="230"/>
                  </a:lnTo>
                  <a:lnTo>
                    <a:pt x="93" y="234"/>
                  </a:lnTo>
                  <a:lnTo>
                    <a:pt x="93" y="235"/>
                  </a:lnTo>
                  <a:lnTo>
                    <a:pt x="95" y="237"/>
                  </a:lnTo>
                  <a:lnTo>
                    <a:pt x="95" y="239"/>
                  </a:lnTo>
                  <a:lnTo>
                    <a:pt x="97" y="242"/>
                  </a:lnTo>
                  <a:lnTo>
                    <a:pt x="97" y="244"/>
                  </a:lnTo>
                  <a:lnTo>
                    <a:pt x="98" y="247"/>
                  </a:lnTo>
                  <a:lnTo>
                    <a:pt x="98" y="249"/>
                  </a:lnTo>
                  <a:lnTo>
                    <a:pt x="100" y="252"/>
                  </a:lnTo>
                  <a:lnTo>
                    <a:pt x="100" y="254"/>
                  </a:lnTo>
                  <a:lnTo>
                    <a:pt x="102" y="257"/>
                  </a:lnTo>
                  <a:lnTo>
                    <a:pt x="102" y="259"/>
                  </a:lnTo>
                  <a:lnTo>
                    <a:pt x="102" y="262"/>
                  </a:lnTo>
                  <a:lnTo>
                    <a:pt x="103" y="264"/>
                  </a:lnTo>
                  <a:lnTo>
                    <a:pt x="103" y="265"/>
                  </a:lnTo>
                  <a:lnTo>
                    <a:pt x="103" y="267"/>
                  </a:lnTo>
                  <a:lnTo>
                    <a:pt x="105" y="269"/>
                  </a:lnTo>
                  <a:lnTo>
                    <a:pt x="105" y="270"/>
                  </a:lnTo>
                  <a:lnTo>
                    <a:pt x="105" y="272"/>
                  </a:lnTo>
                  <a:lnTo>
                    <a:pt x="105" y="274"/>
                  </a:lnTo>
                  <a:lnTo>
                    <a:pt x="107" y="275"/>
                  </a:lnTo>
                  <a:lnTo>
                    <a:pt x="107" y="277"/>
                  </a:lnTo>
                  <a:lnTo>
                    <a:pt x="107" y="279"/>
                  </a:lnTo>
                  <a:lnTo>
                    <a:pt x="107" y="280"/>
                  </a:lnTo>
                  <a:lnTo>
                    <a:pt x="107" y="282"/>
                  </a:lnTo>
                  <a:lnTo>
                    <a:pt x="108" y="282"/>
                  </a:lnTo>
                  <a:lnTo>
                    <a:pt x="108" y="284"/>
                  </a:lnTo>
                  <a:lnTo>
                    <a:pt x="108" y="285"/>
                  </a:lnTo>
                  <a:lnTo>
                    <a:pt x="108" y="287"/>
                  </a:lnTo>
                  <a:lnTo>
                    <a:pt x="108" y="289"/>
                  </a:lnTo>
                  <a:lnTo>
                    <a:pt x="108" y="290"/>
                  </a:lnTo>
                  <a:lnTo>
                    <a:pt x="108" y="292"/>
                  </a:lnTo>
                  <a:lnTo>
                    <a:pt x="108" y="294"/>
                  </a:lnTo>
                  <a:lnTo>
                    <a:pt x="108" y="295"/>
                  </a:lnTo>
                  <a:lnTo>
                    <a:pt x="108" y="297"/>
                  </a:lnTo>
                  <a:lnTo>
                    <a:pt x="110" y="299"/>
                  </a:lnTo>
                  <a:lnTo>
                    <a:pt x="110" y="300"/>
                  </a:lnTo>
                  <a:lnTo>
                    <a:pt x="110" y="304"/>
                  </a:lnTo>
                  <a:lnTo>
                    <a:pt x="110" y="305"/>
                  </a:lnTo>
                  <a:lnTo>
                    <a:pt x="110" y="307"/>
                  </a:lnTo>
                  <a:lnTo>
                    <a:pt x="110" y="310"/>
                  </a:lnTo>
                  <a:lnTo>
                    <a:pt x="110" y="312"/>
                  </a:lnTo>
                  <a:lnTo>
                    <a:pt x="110" y="314"/>
                  </a:lnTo>
                  <a:lnTo>
                    <a:pt x="110" y="315"/>
                  </a:lnTo>
                  <a:lnTo>
                    <a:pt x="112" y="317"/>
                  </a:lnTo>
                  <a:lnTo>
                    <a:pt x="112" y="319"/>
                  </a:lnTo>
                  <a:lnTo>
                    <a:pt x="112" y="320"/>
                  </a:lnTo>
                  <a:lnTo>
                    <a:pt x="112" y="322"/>
                  </a:lnTo>
                  <a:lnTo>
                    <a:pt x="112" y="324"/>
                  </a:lnTo>
                  <a:lnTo>
                    <a:pt x="112" y="325"/>
                  </a:lnTo>
                  <a:lnTo>
                    <a:pt x="112" y="327"/>
                  </a:lnTo>
                  <a:lnTo>
                    <a:pt x="112" y="329"/>
                  </a:lnTo>
                  <a:lnTo>
                    <a:pt x="112" y="330"/>
                  </a:lnTo>
                  <a:lnTo>
                    <a:pt x="112" y="332"/>
                  </a:lnTo>
                  <a:lnTo>
                    <a:pt x="113" y="334"/>
                  </a:lnTo>
                  <a:lnTo>
                    <a:pt x="113" y="335"/>
                  </a:lnTo>
                  <a:lnTo>
                    <a:pt x="113" y="337"/>
                  </a:lnTo>
                  <a:lnTo>
                    <a:pt x="113" y="339"/>
                  </a:lnTo>
                  <a:lnTo>
                    <a:pt x="113" y="340"/>
                  </a:lnTo>
                  <a:lnTo>
                    <a:pt x="113" y="342"/>
                  </a:lnTo>
                  <a:lnTo>
                    <a:pt x="115" y="344"/>
                  </a:lnTo>
                  <a:lnTo>
                    <a:pt x="115" y="345"/>
                  </a:lnTo>
                  <a:lnTo>
                    <a:pt x="115" y="347"/>
                  </a:lnTo>
                  <a:lnTo>
                    <a:pt x="115" y="349"/>
                  </a:lnTo>
                  <a:lnTo>
                    <a:pt x="115" y="350"/>
                  </a:lnTo>
                  <a:lnTo>
                    <a:pt x="117" y="350"/>
                  </a:lnTo>
                  <a:lnTo>
                    <a:pt x="117" y="352"/>
                  </a:lnTo>
                  <a:lnTo>
                    <a:pt x="117" y="354"/>
                  </a:lnTo>
                  <a:lnTo>
                    <a:pt x="117" y="355"/>
                  </a:lnTo>
                  <a:lnTo>
                    <a:pt x="117" y="357"/>
                  </a:lnTo>
                  <a:lnTo>
                    <a:pt x="117" y="359"/>
                  </a:lnTo>
                  <a:lnTo>
                    <a:pt x="117" y="360"/>
                  </a:lnTo>
                  <a:lnTo>
                    <a:pt x="117" y="362"/>
                  </a:lnTo>
                  <a:lnTo>
                    <a:pt x="117" y="364"/>
                  </a:lnTo>
                  <a:lnTo>
                    <a:pt x="119" y="365"/>
                  </a:lnTo>
                  <a:lnTo>
                    <a:pt x="119" y="367"/>
                  </a:lnTo>
                  <a:lnTo>
                    <a:pt x="119" y="369"/>
                  </a:lnTo>
                  <a:lnTo>
                    <a:pt x="119" y="370"/>
                  </a:lnTo>
                  <a:lnTo>
                    <a:pt x="117" y="372"/>
                  </a:lnTo>
                  <a:lnTo>
                    <a:pt x="117" y="374"/>
                  </a:lnTo>
                  <a:lnTo>
                    <a:pt x="117" y="375"/>
                  </a:lnTo>
                  <a:lnTo>
                    <a:pt x="117" y="377"/>
                  </a:lnTo>
                  <a:lnTo>
                    <a:pt x="117" y="379"/>
                  </a:lnTo>
                  <a:lnTo>
                    <a:pt x="117" y="382"/>
                  </a:lnTo>
                  <a:lnTo>
                    <a:pt x="117" y="384"/>
                  </a:lnTo>
                  <a:lnTo>
                    <a:pt x="117" y="387"/>
                  </a:lnTo>
                  <a:lnTo>
                    <a:pt x="117" y="389"/>
                  </a:lnTo>
                  <a:lnTo>
                    <a:pt x="117" y="392"/>
                  </a:lnTo>
                  <a:lnTo>
                    <a:pt x="117" y="395"/>
                  </a:lnTo>
                  <a:lnTo>
                    <a:pt x="117" y="399"/>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8" name="Freeform 9">
              <a:extLst>
                <a:ext uri="{FF2B5EF4-FFF2-40B4-BE49-F238E27FC236}">
                  <a16:creationId xmlns:a16="http://schemas.microsoft.com/office/drawing/2014/main" id="{8CAFFDCA-B216-9249-A1AD-FA1B6B5AFB7E}"/>
                </a:ext>
              </a:extLst>
            </p:cNvPr>
            <p:cNvSpPr>
              <a:spLocks noChangeAspect="1"/>
            </p:cNvSpPr>
            <p:nvPr/>
          </p:nvSpPr>
          <p:spPr bwMode="auto">
            <a:xfrm>
              <a:off x="2847975" y="2530475"/>
              <a:ext cx="85725" cy="285750"/>
            </a:xfrm>
            <a:custGeom>
              <a:avLst/>
              <a:gdLst>
                <a:gd name="T0" fmla="*/ 2147483646 w 119"/>
                <a:gd name="T1" fmla="*/ 2147483646 h 399"/>
                <a:gd name="T2" fmla="*/ 2147483646 w 119"/>
                <a:gd name="T3" fmla="*/ 2147483646 h 399"/>
                <a:gd name="T4" fmla="*/ 2147483646 w 119"/>
                <a:gd name="T5" fmla="*/ 2147483646 h 399"/>
                <a:gd name="T6" fmla="*/ 2147483646 w 119"/>
                <a:gd name="T7" fmla="*/ 2147483646 h 399"/>
                <a:gd name="T8" fmla="*/ 2147483646 w 119"/>
                <a:gd name="T9" fmla="*/ 2147483646 h 399"/>
                <a:gd name="T10" fmla="*/ 2147483646 w 119"/>
                <a:gd name="T11" fmla="*/ 2147483646 h 399"/>
                <a:gd name="T12" fmla="*/ 2147483646 w 119"/>
                <a:gd name="T13" fmla="*/ 2147483646 h 399"/>
                <a:gd name="T14" fmla="*/ 2147483646 w 119"/>
                <a:gd name="T15" fmla="*/ 2147483646 h 399"/>
                <a:gd name="T16" fmla="*/ 2147483646 w 119"/>
                <a:gd name="T17" fmla="*/ 2147483646 h 399"/>
                <a:gd name="T18" fmla="*/ 2147483646 w 119"/>
                <a:gd name="T19" fmla="*/ 2147483646 h 399"/>
                <a:gd name="T20" fmla="*/ 2147483646 w 119"/>
                <a:gd name="T21" fmla="*/ 2147483646 h 399"/>
                <a:gd name="T22" fmla="*/ 2147483646 w 119"/>
                <a:gd name="T23" fmla="*/ 2147483646 h 399"/>
                <a:gd name="T24" fmla="*/ 2147483646 w 119"/>
                <a:gd name="T25" fmla="*/ 2147483646 h 399"/>
                <a:gd name="T26" fmla="*/ 2147483646 w 119"/>
                <a:gd name="T27" fmla="*/ 2147483646 h 399"/>
                <a:gd name="T28" fmla="*/ 2147483646 w 119"/>
                <a:gd name="T29" fmla="*/ 2147483646 h 399"/>
                <a:gd name="T30" fmla="*/ 2147483646 w 119"/>
                <a:gd name="T31" fmla="*/ 2147483646 h 399"/>
                <a:gd name="T32" fmla="*/ 2147483646 w 119"/>
                <a:gd name="T33" fmla="*/ 2147483646 h 399"/>
                <a:gd name="T34" fmla="*/ 2147483646 w 119"/>
                <a:gd name="T35" fmla="*/ 2147483646 h 399"/>
                <a:gd name="T36" fmla="*/ 2147483646 w 119"/>
                <a:gd name="T37" fmla="*/ 2147483646 h 399"/>
                <a:gd name="T38" fmla="*/ 2147483646 w 119"/>
                <a:gd name="T39" fmla="*/ 2147483646 h 399"/>
                <a:gd name="T40" fmla="*/ 2147483646 w 119"/>
                <a:gd name="T41" fmla="*/ 2147483646 h 399"/>
                <a:gd name="T42" fmla="*/ 2147483646 w 119"/>
                <a:gd name="T43" fmla="*/ 2147483646 h 399"/>
                <a:gd name="T44" fmla="*/ 2147483646 w 119"/>
                <a:gd name="T45" fmla="*/ 2147483646 h 399"/>
                <a:gd name="T46" fmla="*/ 2147483646 w 119"/>
                <a:gd name="T47" fmla="*/ 2147483646 h 399"/>
                <a:gd name="T48" fmla="*/ 2147483646 w 119"/>
                <a:gd name="T49" fmla="*/ 2147483646 h 399"/>
                <a:gd name="T50" fmla="*/ 2147483646 w 119"/>
                <a:gd name="T51" fmla="*/ 2147483646 h 399"/>
                <a:gd name="T52" fmla="*/ 2147483646 w 119"/>
                <a:gd name="T53" fmla="*/ 2147483646 h 399"/>
                <a:gd name="T54" fmla="*/ 2147483646 w 119"/>
                <a:gd name="T55" fmla="*/ 2147483646 h 399"/>
                <a:gd name="T56" fmla="*/ 2147483646 w 119"/>
                <a:gd name="T57" fmla="*/ 2147483646 h 399"/>
                <a:gd name="T58" fmla="*/ 2147483646 w 119"/>
                <a:gd name="T59" fmla="*/ 2147483646 h 399"/>
                <a:gd name="T60" fmla="*/ 2147483646 w 119"/>
                <a:gd name="T61" fmla="*/ 2147483646 h 399"/>
                <a:gd name="T62" fmla="*/ 2147483646 w 119"/>
                <a:gd name="T63" fmla="*/ 2147483646 h 399"/>
                <a:gd name="T64" fmla="*/ 2147483646 w 119"/>
                <a:gd name="T65" fmla="*/ 2147483646 h 399"/>
                <a:gd name="T66" fmla="*/ 2147483646 w 119"/>
                <a:gd name="T67" fmla="*/ 2147483646 h 399"/>
                <a:gd name="T68" fmla="*/ 2147483646 w 119"/>
                <a:gd name="T69" fmla="*/ 2147483646 h 399"/>
                <a:gd name="T70" fmla="*/ 2147483646 w 119"/>
                <a:gd name="T71" fmla="*/ 2147483646 h 399"/>
                <a:gd name="T72" fmla="*/ 2147483646 w 119"/>
                <a:gd name="T73" fmla="*/ 2147483646 h 399"/>
                <a:gd name="T74" fmla="*/ 2147483646 w 119"/>
                <a:gd name="T75" fmla="*/ 2147483646 h 399"/>
                <a:gd name="T76" fmla="*/ 2147483646 w 119"/>
                <a:gd name="T77" fmla="*/ 2147483646 h 399"/>
                <a:gd name="T78" fmla="*/ 2147483646 w 119"/>
                <a:gd name="T79" fmla="*/ 2147483646 h 399"/>
                <a:gd name="T80" fmla="*/ 2147483646 w 119"/>
                <a:gd name="T81" fmla="*/ 2147483646 h 399"/>
                <a:gd name="T82" fmla="*/ 2147483646 w 119"/>
                <a:gd name="T83" fmla="*/ 2147483646 h 399"/>
                <a:gd name="T84" fmla="*/ 2147483646 w 119"/>
                <a:gd name="T85" fmla="*/ 2147483646 h 399"/>
                <a:gd name="T86" fmla="*/ 2147483646 w 119"/>
                <a:gd name="T87" fmla="*/ 2147483646 h 399"/>
                <a:gd name="T88" fmla="*/ 2147483646 w 119"/>
                <a:gd name="T89" fmla="*/ 2147483646 h 399"/>
                <a:gd name="T90" fmla="*/ 2147483646 w 119"/>
                <a:gd name="T91" fmla="*/ 2147483646 h 399"/>
                <a:gd name="T92" fmla="*/ 2147483646 w 119"/>
                <a:gd name="T93" fmla="*/ 2147483646 h 399"/>
                <a:gd name="T94" fmla="*/ 2147483646 w 119"/>
                <a:gd name="T95" fmla="*/ 2147483646 h 399"/>
                <a:gd name="T96" fmla="*/ 2147483646 w 119"/>
                <a:gd name="T97" fmla="*/ 2147483646 h 399"/>
                <a:gd name="T98" fmla="*/ 2147483646 w 119"/>
                <a:gd name="T99" fmla="*/ 2147483646 h 399"/>
                <a:gd name="T100" fmla="*/ 2147483646 w 119"/>
                <a:gd name="T101" fmla="*/ 2147483646 h 399"/>
                <a:gd name="T102" fmla="*/ 2147483646 w 119"/>
                <a:gd name="T103" fmla="*/ 2147483646 h 399"/>
                <a:gd name="T104" fmla="*/ 2147483646 w 119"/>
                <a:gd name="T105" fmla="*/ 2147483646 h 399"/>
                <a:gd name="T106" fmla="*/ 2147483646 w 119"/>
                <a:gd name="T107" fmla="*/ 2147483646 h 399"/>
                <a:gd name="T108" fmla="*/ 2147483646 w 119"/>
                <a:gd name="T109" fmla="*/ 2147483646 h 399"/>
                <a:gd name="T110" fmla="*/ 2147483646 w 119"/>
                <a:gd name="T111" fmla="*/ 2147483646 h 399"/>
                <a:gd name="T112" fmla="*/ 2147483646 w 119"/>
                <a:gd name="T113" fmla="*/ 2147483646 h 3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 h="399">
                  <a:moveTo>
                    <a:pt x="0" y="399"/>
                  </a:moveTo>
                  <a:lnTo>
                    <a:pt x="2" y="394"/>
                  </a:lnTo>
                  <a:lnTo>
                    <a:pt x="5" y="391"/>
                  </a:lnTo>
                  <a:lnTo>
                    <a:pt x="7" y="387"/>
                  </a:lnTo>
                  <a:lnTo>
                    <a:pt x="8" y="384"/>
                  </a:lnTo>
                  <a:lnTo>
                    <a:pt x="10" y="381"/>
                  </a:lnTo>
                  <a:lnTo>
                    <a:pt x="12" y="377"/>
                  </a:lnTo>
                  <a:lnTo>
                    <a:pt x="13" y="374"/>
                  </a:lnTo>
                  <a:lnTo>
                    <a:pt x="15" y="371"/>
                  </a:lnTo>
                  <a:lnTo>
                    <a:pt x="17" y="369"/>
                  </a:lnTo>
                  <a:lnTo>
                    <a:pt x="18" y="366"/>
                  </a:lnTo>
                  <a:lnTo>
                    <a:pt x="20" y="364"/>
                  </a:lnTo>
                  <a:lnTo>
                    <a:pt x="20" y="362"/>
                  </a:lnTo>
                  <a:lnTo>
                    <a:pt x="22" y="359"/>
                  </a:lnTo>
                  <a:lnTo>
                    <a:pt x="23" y="357"/>
                  </a:lnTo>
                  <a:lnTo>
                    <a:pt x="23" y="356"/>
                  </a:lnTo>
                  <a:lnTo>
                    <a:pt x="25" y="354"/>
                  </a:lnTo>
                  <a:lnTo>
                    <a:pt x="25" y="352"/>
                  </a:lnTo>
                  <a:lnTo>
                    <a:pt x="27" y="351"/>
                  </a:lnTo>
                  <a:lnTo>
                    <a:pt x="27" y="349"/>
                  </a:lnTo>
                  <a:lnTo>
                    <a:pt x="28" y="347"/>
                  </a:lnTo>
                  <a:lnTo>
                    <a:pt x="28" y="346"/>
                  </a:lnTo>
                  <a:lnTo>
                    <a:pt x="28" y="344"/>
                  </a:lnTo>
                  <a:lnTo>
                    <a:pt x="30" y="344"/>
                  </a:lnTo>
                  <a:lnTo>
                    <a:pt x="30" y="342"/>
                  </a:lnTo>
                  <a:lnTo>
                    <a:pt x="32" y="341"/>
                  </a:lnTo>
                  <a:lnTo>
                    <a:pt x="32" y="339"/>
                  </a:lnTo>
                  <a:lnTo>
                    <a:pt x="33" y="337"/>
                  </a:lnTo>
                  <a:lnTo>
                    <a:pt x="33" y="334"/>
                  </a:lnTo>
                  <a:lnTo>
                    <a:pt x="35" y="332"/>
                  </a:lnTo>
                  <a:lnTo>
                    <a:pt x="35" y="331"/>
                  </a:lnTo>
                  <a:lnTo>
                    <a:pt x="37" y="329"/>
                  </a:lnTo>
                  <a:lnTo>
                    <a:pt x="37" y="326"/>
                  </a:lnTo>
                  <a:lnTo>
                    <a:pt x="38" y="324"/>
                  </a:lnTo>
                  <a:lnTo>
                    <a:pt x="38" y="322"/>
                  </a:lnTo>
                  <a:lnTo>
                    <a:pt x="40" y="321"/>
                  </a:lnTo>
                  <a:lnTo>
                    <a:pt x="40" y="317"/>
                  </a:lnTo>
                  <a:lnTo>
                    <a:pt x="42" y="316"/>
                  </a:lnTo>
                  <a:lnTo>
                    <a:pt x="42" y="314"/>
                  </a:lnTo>
                  <a:lnTo>
                    <a:pt x="43" y="312"/>
                  </a:lnTo>
                  <a:lnTo>
                    <a:pt x="43" y="311"/>
                  </a:lnTo>
                  <a:lnTo>
                    <a:pt x="45" y="309"/>
                  </a:lnTo>
                  <a:lnTo>
                    <a:pt x="45" y="307"/>
                  </a:lnTo>
                  <a:lnTo>
                    <a:pt x="45" y="306"/>
                  </a:lnTo>
                  <a:lnTo>
                    <a:pt x="47" y="304"/>
                  </a:lnTo>
                  <a:lnTo>
                    <a:pt x="47" y="302"/>
                  </a:lnTo>
                  <a:lnTo>
                    <a:pt x="48" y="301"/>
                  </a:lnTo>
                  <a:lnTo>
                    <a:pt x="48" y="299"/>
                  </a:lnTo>
                  <a:lnTo>
                    <a:pt x="48" y="297"/>
                  </a:lnTo>
                  <a:lnTo>
                    <a:pt x="50" y="296"/>
                  </a:lnTo>
                  <a:lnTo>
                    <a:pt x="50" y="294"/>
                  </a:lnTo>
                  <a:lnTo>
                    <a:pt x="52" y="292"/>
                  </a:lnTo>
                  <a:lnTo>
                    <a:pt x="52" y="291"/>
                  </a:lnTo>
                  <a:lnTo>
                    <a:pt x="52" y="289"/>
                  </a:lnTo>
                  <a:lnTo>
                    <a:pt x="53" y="287"/>
                  </a:lnTo>
                  <a:lnTo>
                    <a:pt x="53" y="286"/>
                  </a:lnTo>
                  <a:lnTo>
                    <a:pt x="55" y="284"/>
                  </a:lnTo>
                  <a:lnTo>
                    <a:pt x="55" y="281"/>
                  </a:lnTo>
                  <a:lnTo>
                    <a:pt x="57" y="279"/>
                  </a:lnTo>
                  <a:lnTo>
                    <a:pt x="57" y="276"/>
                  </a:lnTo>
                  <a:lnTo>
                    <a:pt x="58" y="274"/>
                  </a:lnTo>
                  <a:lnTo>
                    <a:pt x="58" y="271"/>
                  </a:lnTo>
                  <a:lnTo>
                    <a:pt x="60" y="269"/>
                  </a:lnTo>
                  <a:lnTo>
                    <a:pt x="62" y="266"/>
                  </a:lnTo>
                  <a:lnTo>
                    <a:pt x="62" y="264"/>
                  </a:lnTo>
                  <a:lnTo>
                    <a:pt x="63" y="261"/>
                  </a:lnTo>
                  <a:lnTo>
                    <a:pt x="63" y="259"/>
                  </a:lnTo>
                  <a:lnTo>
                    <a:pt x="65" y="257"/>
                  </a:lnTo>
                  <a:lnTo>
                    <a:pt x="65" y="256"/>
                  </a:lnTo>
                  <a:lnTo>
                    <a:pt x="65" y="252"/>
                  </a:lnTo>
                  <a:lnTo>
                    <a:pt x="67" y="251"/>
                  </a:lnTo>
                  <a:lnTo>
                    <a:pt x="67" y="249"/>
                  </a:lnTo>
                  <a:lnTo>
                    <a:pt x="68" y="247"/>
                  </a:lnTo>
                  <a:lnTo>
                    <a:pt x="68" y="246"/>
                  </a:lnTo>
                  <a:lnTo>
                    <a:pt x="70" y="244"/>
                  </a:lnTo>
                  <a:lnTo>
                    <a:pt x="70" y="242"/>
                  </a:lnTo>
                  <a:lnTo>
                    <a:pt x="70" y="241"/>
                  </a:lnTo>
                  <a:lnTo>
                    <a:pt x="70" y="239"/>
                  </a:lnTo>
                  <a:lnTo>
                    <a:pt x="72" y="237"/>
                  </a:lnTo>
                  <a:lnTo>
                    <a:pt x="72" y="236"/>
                  </a:lnTo>
                  <a:lnTo>
                    <a:pt x="73" y="234"/>
                  </a:lnTo>
                  <a:lnTo>
                    <a:pt x="73" y="232"/>
                  </a:lnTo>
                  <a:lnTo>
                    <a:pt x="73" y="230"/>
                  </a:lnTo>
                  <a:lnTo>
                    <a:pt x="75" y="229"/>
                  </a:lnTo>
                  <a:lnTo>
                    <a:pt x="75" y="227"/>
                  </a:lnTo>
                  <a:lnTo>
                    <a:pt x="75" y="225"/>
                  </a:lnTo>
                  <a:lnTo>
                    <a:pt x="77" y="222"/>
                  </a:lnTo>
                  <a:lnTo>
                    <a:pt x="77" y="220"/>
                  </a:lnTo>
                  <a:lnTo>
                    <a:pt x="77" y="219"/>
                  </a:lnTo>
                  <a:lnTo>
                    <a:pt x="78" y="215"/>
                  </a:lnTo>
                  <a:lnTo>
                    <a:pt x="78" y="214"/>
                  </a:lnTo>
                  <a:lnTo>
                    <a:pt x="80" y="210"/>
                  </a:lnTo>
                  <a:lnTo>
                    <a:pt x="80" y="207"/>
                  </a:lnTo>
                  <a:lnTo>
                    <a:pt x="82" y="205"/>
                  </a:lnTo>
                  <a:lnTo>
                    <a:pt x="82" y="202"/>
                  </a:lnTo>
                  <a:lnTo>
                    <a:pt x="83" y="200"/>
                  </a:lnTo>
                  <a:lnTo>
                    <a:pt x="83" y="199"/>
                  </a:lnTo>
                  <a:lnTo>
                    <a:pt x="85" y="195"/>
                  </a:lnTo>
                  <a:lnTo>
                    <a:pt x="85" y="194"/>
                  </a:lnTo>
                  <a:lnTo>
                    <a:pt x="85" y="192"/>
                  </a:lnTo>
                  <a:lnTo>
                    <a:pt x="87" y="190"/>
                  </a:lnTo>
                  <a:lnTo>
                    <a:pt x="87" y="189"/>
                  </a:lnTo>
                  <a:lnTo>
                    <a:pt x="87" y="187"/>
                  </a:lnTo>
                  <a:lnTo>
                    <a:pt x="87" y="185"/>
                  </a:lnTo>
                  <a:lnTo>
                    <a:pt x="88" y="184"/>
                  </a:lnTo>
                  <a:lnTo>
                    <a:pt x="88" y="182"/>
                  </a:lnTo>
                  <a:lnTo>
                    <a:pt x="88" y="180"/>
                  </a:lnTo>
                  <a:lnTo>
                    <a:pt x="90" y="179"/>
                  </a:lnTo>
                  <a:lnTo>
                    <a:pt x="90" y="177"/>
                  </a:lnTo>
                  <a:lnTo>
                    <a:pt x="90" y="175"/>
                  </a:lnTo>
                  <a:lnTo>
                    <a:pt x="92" y="174"/>
                  </a:lnTo>
                  <a:lnTo>
                    <a:pt x="92" y="172"/>
                  </a:lnTo>
                  <a:lnTo>
                    <a:pt x="92" y="170"/>
                  </a:lnTo>
                  <a:lnTo>
                    <a:pt x="92" y="169"/>
                  </a:lnTo>
                  <a:lnTo>
                    <a:pt x="93" y="167"/>
                  </a:lnTo>
                  <a:lnTo>
                    <a:pt x="93" y="165"/>
                  </a:lnTo>
                  <a:lnTo>
                    <a:pt x="93" y="164"/>
                  </a:lnTo>
                  <a:lnTo>
                    <a:pt x="95" y="162"/>
                  </a:lnTo>
                  <a:lnTo>
                    <a:pt x="95" y="160"/>
                  </a:lnTo>
                  <a:lnTo>
                    <a:pt x="97" y="157"/>
                  </a:lnTo>
                  <a:lnTo>
                    <a:pt x="97" y="155"/>
                  </a:lnTo>
                  <a:lnTo>
                    <a:pt x="98" y="152"/>
                  </a:lnTo>
                  <a:lnTo>
                    <a:pt x="98" y="150"/>
                  </a:lnTo>
                  <a:lnTo>
                    <a:pt x="100" y="147"/>
                  </a:lnTo>
                  <a:lnTo>
                    <a:pt x="100" y="144"/>
                  </a:lnTo>
                  <a:lnTo>
                    <a:pt x="102" y="142"/>
                  </a:lnTo>
                  <a:lnTo>
                    <a:pt x="102" y="140"/>
                  </a:lnTo>
                  <a:lnTo>
                    <a:pt x="102" y="137"/>
                  </a:lnTo>
                  <a:lnTo>
                    <a:pt x="103" y="135"/>
                  </a:lnTo>
                  <a:lnTo>
                    <a:pt x="103" y="134"/>
                  </a:lnTo>
                  <a:lnTo>
                    <a:pt x="103" y="132"/>
                  </a:lnTo>
                  <a:lnTo>
                    <a:pt x="105" y="130"/>
                  </a:lnTo>
                  <a:lnTo>
                    <a:pt x="105" y="129"/>
                  </a:lnTo>
                  <a:lnTo>
                    <a:pt x="105" y="127"/>
                  </a:lnTo>
                  <a:lnTo>
                    <a:pt x="105" y="125"/>
                  </a:lnTo>
                  <a:lnTo>
                    <a:pt x="107" y="124"/>
                  </a:lnTo>
                  <a:lnTo>
                    <a:pt x="107" y="122"/>
                  </a:lnTo>
                  <a:lnTo>
                    <a:pt x="107" y="120"/>
                  </a:lnTo>
                  <a:lnTo>
                    <a:pt x="107" y="119"/>
                  </a:lnTo>
                  <a:lnTo>
                    <a:pt x="107" y="117"/>
                  </a:lnTo>
                  <a:lnTo>
                    <a:pt x="108" y="117"/>
                  </a:lnTo>
                  <a:lnTo>
                    <a:pt x="108" y="115"/>
                  </a:lnTo>
                  <a:lnTo>
                    <a:pt x="108" y="114"/>
                  </a:lnTo>
                  <a:lnTo>
                    <a:pt x="108" y="112"/>
                  </a:lnTo>
                  <a:lnTo>
                    <a:pt x="108" y="110"/>
                  </a:lnTo>
                  <a:lnTo>
                    <a:pt x="108" y="109"/>
                  </a:lnTo>
                  <a:lnTo>
                    <a:pt x="108" y="107"/>
                  </a:lnTo>
                  <a:lnTo>
                    <a:pt x="108" y="105"/>
                  </a:lnTo>
                  <a:lnTo>
                    <a:pt x="108" y="104"/>
                  </a:lnTo>
                  <a:lnTo>
                    <a:pt x="108" y="102"/>
                  </a:lnTo>
                  <a:lnTo>
                    <a:pt x="110" y="100"/>
                  </a:lnTo>
                  <a:lnTo>
                    <a:pt x="110" y="99"/>
                  </a:lnTo>
                  <a:lnTo>
                    <a:pt x="110" y="95"/>
                  </a:lnTo>
                  <a:lnTo>
                    <a:pt x="110" y="94"/>
                  </a:lnTo>
                  <a:lnTo>
                    <a:pt x="110" y="92"/>
                  </a:lnTo>
                  <a:lnTo>
                    <a:pt x="110" y="89"/>
                  </a:lnTo>
                  <a:lnTo>
                    <a:pt x="110" y="87"/>
                  </a:lnTo>
                  <a:lnTo>
                    <a:pt x="110" y="85"/>
                  </a:lnTo>
                  <a:lnTo>
                    <a:pt x="110" y="84"/>
                  </a:lnTo>
                  <a:lnTo>
                    <a:pt x="112" y="82"/>
                  </a:lnTo>
                  <a:lnTo>
                    <a:pt x="112" y="80"/>
                  </a:lnTo>
                  <a:lnTo>
                    <a:pt x="112" y="79"/>
                  </a:lnTo>
                  <a:lnTo>
                    <a:pt x="112" y="77"/>
                  </a:lnTo>
                  <a:lnTo>
                    <a:pt x="112" y="75"/>
                  </a:lnTo>
                  <a:lnTo>
                    <a:pt x="112" y="74"/>
                  </a:lnTo>
                  <a:lnTo>
                    <a:pt x="112" y="72"/>
                  </a:lnTo>
                  <a:lnTo>
                    <a:pt x="112" y="70"/>
                  </a:lnTo>
                  <a:lnTo>
                    <a:pt x="112" y="69"/>
                  </a:lnTo>
                  <a:lnTo>
                    <a:pt x="112" y="67"/>
                  </a:lnTo>
                  <a:lnTo>
                    <a:pt x="113" y="67"/>
                  </a:lnTo>
                  <a:lnTo>
                    <a:pt x="113" y="65"/>
                  </a:lnTo>
                  <a:lnTo>
                    <a:pt x="113" y="64"/>
                  </a:lnTo>
                  <a:lnTo>
                    <a:pt x="113" y="62"/>
                  </a:lnTo>
                  <a:lnTo>
                    <a:pt x="113" y="60"/>
                  </a:lnTo>
                  <a:lnTo>
                    <a:pt x="113" y="59"/>
                  </a:lnTo>
                  <a:lnTo>
                    <a:pt x="113" y="57"/>
                  </a:lnTo>
                  <a:lnTo>
                    <a:pt x="115" y="55"/>
                  </a:lnTo>
                  <a:lnTo>
                    <a:pt x="115" y="54"/>
                  </a:lnTo>
                  <a:lnTo>
                    <a:pt x="115" y="52"/>
                  </a:lnTo>
                  <a:lnTo>
                    <a:pt x="115" y="50"/>
                  </a:lnTo>
                  <a:lnTo>
                    <a:pt x="115" y="49"/>
                  </a:lnTo>
                  <a:lnTo>
                    <a:pt x="117" y="49"/>
                  </a:lnTo>
                  <a:lnTo>
                    <a:pt x="117" y="47"/>
                  </a:lnTo>
                  <a:lnTo>
                    <a:pt x="117" y="45"/>
                  </a:lnTo>
                  <a:lnTo>
                    <a:pt x="117" y="44"/>
                  </a:lnTo>
                  <a:lnTo>
                    <a:pt x="117" y="42"/>
                  </a:lnTo>
                  <a:lnTo>
                    <a:pt x="117" y="40"/>
                  </a:lnTo>
                  <a:lnTo>
                    <a:pt x="117" y="39"/>
                  </a:lnTo>
                  <a:lnTo>
                    <a:pt x="117" y="37"/>
                  </a:lnTo>
                  <a:lnTo>
                    <a:pt x="117" y="35"/>
                  </a:lnTo>
                  <a:lnTo>
                    <a:pt x="119" y="34"/>
                  </a:lnTo>
                  <a:lnTo>
                    <a:pt x="119" y="32"/>
                  </a:lnTo>
                  <a:lnTo>
                    <a:pt x="119" y="30"/>
                  </a:lnTo>
                  <a:lnTo>
                    <a:pt x="119" y="29"/>
                  </a:lnTo>
                  <a:lnTo>
                    <a:pt x="117" y="27"/>
                  </a:lnTo>
                  <a:lnTo>
                    <a:pt x="117" y="25"/>
                  </a:lnTo>
                  <a:lnTo>
                    <a:pt x="117" y="24"/>
                  </a:lnTo>
                  <a:lnTo>
                    <a:pt x="117" y="22"/>
                  </a:lnTo>
                  <a:lnTo>
                    <a:pt x="117" y="20"/>
                  </a:lnTo>
                  <a:lnTo>
                    <a:pt x="117" y="17"/>
                  </a:lnTo>
                  <a:lnTo>
                    <a:pt x="117" y="15"/>
                  </a:lnTo>
                  <a:lnTo>
                    <a:pt x="117" y="12"/>
                  </a:lnTo>
                  <a:lnTo>
                    <a:pt x="117" y="10"/>
                  </a:lnTo>
                  <a:lnTo>
                    <a:pt x="117" y="7"/>
                  </a:lnTo>
                  <a:lnTo>
                    <a:pt x="117" y="4"/>
                  </a:lnTo>
                  <a:lnTo>
                    <a:pt x="117"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9" name="Freeform 10">
              <a:extLst>
                <a:ext uri="{FF2B5EF4-FFF2-40B4-BE49-F238E27FC236}">
                  <a16:creationId xmlns:a16="http://schemas.microsoft.com/office/drawing/2014/main" id="{7FD04F49-D285-AA4F-ACD6-C4724937CB73}"/>
                </a:ext>
              </a:extLst>
            </p:cNvPr>
            <p:cNvSpPr>
              <a:spLocks noChangeAspect="1"/>
            </p:cNvSpPr>
            <p:nvPr/>
          </p:nvSpPr>
          <p:spPr bwMode="auto">
            <a:xfrm>
              <a:off x="4895850" y="2862263"/>
              <a:ext cx="190500" cy="1587"/>
            </a:xfrm>
            <a:custGeom>
              <a:avLst/>
              <a:gdLst>
                <a:gd name="T0" fmla="*/ 2147483646 w 267"/>
                <a:gd name="T1" fmla="*/ 0 h 1587"/>
                <a:gd name="T2" fmla="*/ 0 w 267"/>
                <a:gd name="T3" fmla="*/ 0 h 1587"/>
                <a:gd name="T4" fmla="*/ 2147483646 w 267"/>
                <a:gd name="T5" fmla="*/ 0 h 1587"/>
                <a:gd name="T6" fmla="*/ 0 60000 65536"/>
                <a:gd name="T7" fmla="*/ 0 60000 65536"/>
                <a:gd name="T8" fmla="*/ 0 60000 65536"/>
              </a:gdLst>
              <a:ahLst/>
              <a:cxnLst>
                <a:cxn ang="T6">
                  <a:pos x="T0" y="T1"/>
                </a:cxn>
                <a:cxn ang="T7">
                  <a:pos x="T2" y="T3"/>
                </a:cxn>
                <a:cxn ang="T8">
                  <a:pos x="T4" y="T5"/>
                </a:cxn>
              </a:cxnLst>
              <a:rect l="0" t="0" r="r" b="b"/>
              <a:pathLst>
                <a:path w="267" h="1587">
                  <a:moveTo>
                    <a:pt x="267" y="0"/>
                  </a:moveTo>
                  <a:lnTo>
                    <a:pt x="0" y="0"/>
                  </a:lnTo>
                  <a:lnTo>
                    <a:pt x="267" y="0"/>
                  </a:lnTo>
                  <a:close/>
                </a:path>
              </a:pathLst>
            </a:custGeom>
            <a:solidFill>
              <a:srgbClr val="FFFFFF"/>
            </a:solidFill>
            <a:ln w="28575" cmpd="sng">
              <a:solidFill>
                <a:srgbClr val="000000"/>
              </a:solidFill>
              <a:round/>
              <a:headEnd/>
              <a:tailEnd/>
            </a:ln>
          </p:spPr>
          <p:txBody>
            <a:bodyPr/>
            <a:lstStyle/>
            <a:p>
              <a:endParaRPr lang="en-US"/>
            </a:p>
          </p:txBody>
        </p:sp>
        <p:sp>
          <p:nvSpPr>
            <p:cNvPr id="53260" name="Line 11">
              <a:extLst>
                <a:ext uri="{FF2B5EF4-FFF2-40B4-BE49-F238E27FC236}">
                  <a16:creationId xmlns:a16="http://schemas.microsoft.com/office/drawing/2014/main" id="{C12C7E09-54D5-8A43-AFFC-8CAD0ECA7A54}"/>
                </a:ext>
              </a:extLst>
            </p:cNvPr>
            <p:cNvSpPr>
              <a:spLocks noChangeAspect="1" noChangeShapeType="1"/>
            </p:cNvSpPr>
            <p:nvPr/>
          </p:nvSpPr>
          <p:spPr bwMode="auto">
            <a:xfrm flipH="1">
              <a:off x="4895850" y="2862263"/>
              <a:ext cx="1905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1" name="Freeform 12">
              <a:extLst>
                <a:ext uri="{FF2B5EF4-FFF2-40B4-BE49-F238E27FC236}">
                  <a16:creationId xmlns:a16="http://schemas.microsoft.com/office/drawing/2014/main" id="{173622CB-6956-2C4E-BD57-6ACBA478BFF5}"/>
                </a:ext>
              </a:extLst>
            </p:cNvPr>
            <p:cNvSpPr>
              <a:spLocks noChangeAspect="1"/>
            </p:cNvSpPr>
            <p:nvPr/>
          </p:nvSpPr>
          <p:spPr bwMode="auto">
            <a:xfrm>
              <a:off x="3889375" y="3030538"/>
              <a:ext cx="360362" cy="1587"/>
            </a:xfrm>
            <a:custGeom>
              <a:avLst/>
              <a:gdLst>
                <a:gd name="T0" fmla="*/ 2147483646 w 501"/>
                <a:gd name="T1" fmla="*/ 0 h 1587"/>
                <a:gd name="T2" fmla="*/ 0 w 501"/>
                <a:gd name="T3" fmla="*/ 0 h 1587"/>
                <a:gd name="T4" fmla="*/ 2147483646 w 501"/>
                <a:gd name="T5" fmla="*/ 0 h 1587"/>
                <a:gd name="T6" fmla="*/ 0 60000 65536"/>
                <a:gd name="T7" fmla="*/ 0 60000 65536"/>
                <a:gd name="T8" fmla="*/ 0 60000 65536"/>
              </a:gdLst>
              <a:ahLst/>
              <a:cxnLst>
                <a:cxn ang="T6">
                  <a:pos x="T0" y="T1"/>
                </a:cxn>
                <a:cxn ang="T7">
                  <a:pos x="T2" y="T3"/>
                </a:cxn>
                <a:cxn ang="T8">
                  <a:pos x="T4" y="T5"/>
                </a:cxn>
              </a:cxnLst>
              <a:rect l="0" t="0" r="r" b="b"/>
              <a:pathLst>
                <a:path w="501" h="1587">
                  <a:moveTo>
                    <a:pt x="501" y="0"/>
                  </a:moveTo>
                  <a:lnTo>
                    <a:pt x="0" y="0"/>
                  </a:lnTo>
                  <a:lnTo>
                    <a:pt x="501" y="0"/>
                  </a:lnTo>
                  <a:close/>
                </a:path>
              </a:pathLst>
            </a:custGeom>
            <a:solidFill>
              <a:srgbClr val="FFFFFF"/>
            </a:solidFill>
            <a:ln w="28575" cmpd="sng">
              <a:solidFill>
                <a:srgbClr val="000000"/>
              </a:solidFill>
              <a:round/>
              <a:headEnd/>
              <a:tailEnd/>
            </a:ln>
          </p:spPr>
          <p:txBody>
            <a:bodyPr/>
            <a:lstStyle/>
            <a:p>
              <a:endParaRPr lang="en-US"/>
            </a:p>
          </p:txBody>
        </p:sp>
        <p:sp>
          <p:nvSpPr>
            <p:cNvPr id="53262" name="Freeform 14">
              <a:extLst>
                <a:ext uri="{FF2B5EF4-FFF2-40B4-BE49-F238E27FC236}">
                  <a16:creationId xmlns:a16="http://schemas.microsoft.com/office/drawing/2014/main" id="{78DD88DE-1CC8-7148-863A-A98E7518C27E}"/>
                </a:ext>
              </a:extLst>
            </p:cNvPr>
            <p:cNvSpPr>
              <a:spLocks noChangeAspect="1"/>
            </p:cNvSpPr>
            <p:nvPr/>
          </p:nvSpPr>
          <p:spPr bwMode="auto">
            <a:xfrm>
              <a:off x="3889375" y="2697163"/>
              <a:ext cx="360362" cy="1587"/>
            </a:xfrm>
            <a:custGeom>
              <a:avLst/>
              <a:gdLst>
                <a:gd name="T0" fmla="*/ 2147483646 w 501"/>
                <a:gd name="T1" fmla="*/ 0 h 1587"/>
                <a:gd name="T2" fmla="*/ 0 w 501"/>
                <a:gd name="T3" fmla="*/ 0 h 1587"/>
                <a:gd name="T4" fmla="*/ 2147483646 w 501"/>
                <a:gd name="T5" fmla="*/ 0 h 1587"/>
                <a:gd name="T6" fmla="*/ 0 60000 65536"/>
                <a:gd name="T7" fmla="*/ 0 60000 65536"/>
                <a:gd name="T8" fmla="*/ 0 60000 65536"/>
              </a:gdLst>
              <a:ahLst/>
              <a:cxnLst>
                <a:cxn ang="T6">
                  <a:pos x="T0" y="T1"/>
                </a:cxn>
                <a:cxn ang="T7">
                  <a:pos x="T2" y="T3"/>
                </a:cxn>
                <a:cxn ang="T8">
                  <a:pos x="T4" y="T5"/>
                </a:cxn>
              </a:cxnLst>
              <a:rect l="0" t="0" r="r" b="b"/>
              <a:pathLst>
                <a:path w="501" h="1587">
                  <a:moveTo>
                    <a:pt x="501" y="0"/>
                  </a:moveTo>
                  <a:lnTo>
                    <a:pt x="0" y="0"/>
                  </a:lnTo>
                  <a:lnTo>
                    <a:pt x="501" y="0"/>
                  </a:lnTo>
                  <a:close/>
                </a:path>
              </a:pathLst>
            </a:custGeom>
            <a:solidFill>
              <a:srgbClr val="FFFFFF"/>
            </a:solidFill>
            <a:ln w="28575" cmpd="sng">
              <a:solidFill>
                <a:srgbClr val="000000"/>
              </a:solidFill>
              <a:round/>
              <a:headEnd/>
              <a:tailEnd/>
            </a:ln>
          </p:spPr>
          <p:txBody>
            <a:bodyPr/>
            <a:lstStyle/>
            <a:p>
              <a:endParaRPr lang="en-US"/>
            </a:p>
          </p:txBody>
        </p:sp>
        <p:sp>
          <p:nvSpPr>
            <p:cNvPr id="53263" name="Line 15">
              <a:extLst>
                <a:ext uri="{FF2B5EF4-FFF2-40B4-BE49-F238E27FC236}">
                  <a16:creationId xmlns:a16="http://schemas.microsoft.com/office/drawing/2014/main" id="{78302724-0E66-2446-BBC0-369D964FF3E7}"/>
                </a:ext>
              </a:extLst>
            </p:cNvPr>
            <p:cNvSpPr>
              <a:spLocks noChangeAspect="1" noChangeShapeType="1"/>
            </p:cNvSpPr>
            <p:nvPr/>
          </p:nvSpPr>
          <p:spPr bwMode="auto">
            <a:xfrm flipH="1">
              <a:off x="3717169" y="2697640"/>
              <a:ext cx="36036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4" name="Rectangle 16">
              <a:extLst>
                <a:ext uri="{FF2B5EF4-FFF2-40B4-BE49-F238E27FC236}">
                  <a16:creationId xmlns:a16="http://schemas.microsoft.com/office/drawing/2014/main" id="{FE044F6E-F660-4E4A-BBF2-B4E715DB093C}"/>
                </a:ext>
              </a:extLst>
            </p:cNvPr>
            <p:cNvSpPr>
              <a:spLocks noChangeAspect="1" noChangeArrowheads="1"/>
            </p:cNvSpPr>
            <p:nvPr/>
          </p:nvSpPr>
          <p:spPr bwMode="auto">
            <a:xfrm>
              <a:off x="2209800" y="2209800"/>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3265" name="Rectangle 17">
              <a:extLst>
                <a:ext uri="{FF2B5EF4-FFF2-40B4-BE49-F238E27FC236}">
                  <a16:creationId xmlns:a16="http://schemas.microsoft.com/office/drawing/2014/main" id="{EF126F70-8204-9F40-9891-9BD08FC2FAA4}"/>
                </a:ext>
              </a:extLst>
            </p:cNvPr>
            <p:cNvSpPr>
              <a:spLocks noChangeAspect="1" noChangeArrowheads="1"/>
            </p:cNvSpPr>
            <p:nvPr/>
          </p:nvSpPr>
          <p:spPr bwMode="auto">
            <a:xfrm>
              <a:off x="2317750" y="2322513"/>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1 </a:t>
              </a:r>
              <a:endParaRPr lang="en-US" altLang="en-US" sz="1600" b="0">
                <a:latin typeface="Times" pitchFamily="2" charset="0"/>
              </a:endParaRPr>
            </a:p>
          </p:txBody>
        </p:sp>
        <p:sp>
          <p:nvSpPr>
            <p:cNvPr id="53266" name="Rectangle 18">
              <a:extLst>
                <a:ext uri="{FF2B5EF4-FFF2-40B4-BE49-F238E27FC236}">
                  <a16:creationId xmlns:a16="http://schemas.microsoft.com/office/drawing/2014/main" id="{39423AA7-FA98-1B4C-943A-5FAF80941032}"/>
                </a:ext>
              </a:extLst>
            </p:cNvPr>
            <p:cNvSpPr>
              <a:spLocks noChangeAspect="1" noChangeArrowheads="1"/>
            </p:cNvSpPr>
            <p:nvPr/>
          </p:nvSpPr>
          <p:spPr bwMode="auto">
            <a:xfrm>
              <a:off x="2209800" y="2532063"/>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3267" name="Rectangle 20">
              <a:extLst>
                <a:ext uri="{FF2B5EF4-FFF2-40B4-BE49-F238E27FC236}">
                  <a16:creationId xmlns:a16="http://schemas.microsoft.com/office/drawing/2014/main" id="{E41E9979-5187-FF4F-B408-33C8D7DC5801}"/>
                </a:ext>
              </a:extLst>
            </p:cNvPr>
            <p:cNvSpPr>
              <a:spLocks noChangeAspect="1" noChangeArrowheads="1"/>
            </p:cNvSpPr>
            <p:nvPr/>
          </p:nvSpPr>
          <p:spPr bwMode="auto">
            <a:xfrm>
              <a:off x="2317750" y="2644775"/>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2 </a:t>
              </a:r>
              <a:endParaRPr lang="en-US" altLang="en-US" sz="1600" b="0">
                <a:latin typeface="Times" pitchFamily="2" charset="0"/>
              </a:endParaRPr>
            </a:p>
          </p:txBody>
        </p:sp>
        <p:sp>
          <p:nvSpPr>
            <p:cNvPr id="53268" name="Rectangle 21">
              <a:extLst>
                <a:ext uri="{FF2B5EF4-FFF2-40B4-BE49-F238E27FC236}">
                  <a16:creationId xmlns:a16="http://schemas.microsoft.com/office/drawing/2014/main" id="{BFF6D5F7-FB7F-CC4D-842B-5149EF2DB1F7}"/>
                </a:ext>
              </a:extLst>
            </p:cNvPr>
            <p:cNvSpPr>
              <a:spLocks noChangeAspect="1" noChangeArrowheads="1"/>
            </p:cNvSpPr>
            <p:nvPr/>
          </p:nvSpPr>
          <p:spPr bwMode="auto">
            <a:xfrm>
              <a:off x="2209800" y="2889250"/>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3269" name="Rectangle 22">
              <a:extLst>
                <a:ext uri="{FF2B5EF4-FFF2-40B4-BE49-F238E27FC236}">
                  <a16:creationId xmlns:a16="http://schemas.microsoft.com/office/drawing/2014/main" id="{E381984C-C0B2-7C4C-96AE-16AEFB33C793}"/>
                </a:ext>
              </a:extLst>
            </p:cNvPr>
            <p:cNvSpPr>
              <a:spLocks noChangeAspect="1" noChangeArrowheads="1"/>
            </p:cNvSpPr>
            <p:nvPr/>
          </p:nvSpPr>
          <p:spPr bwMode="auto">
            <a:xfrm>
              <a:off x="2317750" y="3001963"/>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3 </a:t>
              </a:r>
              <a:endParaRPr lang="en-US" altLang="en-US" sz="1600" b="0">
                <a:latin typeface="Times" pitchFamily="2" charset="0"/>
              </a:endParaRPr>
            </a:p>
          </p:txBody>
        </p:sp>
        <p:sp>
          <p:nvSpPr>
            <p:cNvPr id="53270" name="Rectangle 23">
              <a:extLst>
                <a:ext uri="{FF2B5EF4-FFF2-40B4-BE49-F238E27FC236}">
                  <a16:creationId xmlns:a16="http://schemas.microsoft.com/office/drawing/2014/main" id="{2E45F745-DD0B-E744-8EBB-BE9B6B0ABB71}"/>
                </a:ext>
              </a:extLst>
            </p:cNvPr>
            <p:cNvSpPr>
              <a:spLocks noChangeAspect="1" noChangeArrowheads="1"/>
            </p:cNvSpPr>
            <p:nvPr/>
          </p:nvSpPr>
          <p:spPr bwMode="auto">
            <a:xfrm>
              <a:off x="5403850" y="2746375"/>
              <a:ext cx="1202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f </a:t>
              </a:r>
              <a:endParaRPr lang="en-US" altLang="en-US" sz="1600" b="0">
                <a:latin typeface="Times" pitchFamily="2" charset="0"/>
              </a:endParaRPr>
            </a:p>
          </p:txBody>
        </p:sp>
        <p:sp>
          <p:nvSpPr>
            <p:cNvPr id="53271" name="Rectangle 24">
              <a:extLst>
                <a:ext uri="{FF2B5EF4-FFF2-40B4-BE49-F238E27FC236}">
                  <a16:creationId xmlns:a16="http://schemas.microsoft.com/office/drawing/2014/main" id="{65C9D397-B645-EE4E-BF37-9657DACB5520}"/>
                </a:ext>
              </a:extLst>
            </p:cNvPr>
            <p:cNvSpPr>
              <a:spLocks noChangeAspect="1" noChangeArrowheads="1"/>
            </p:cNvSpPr>
            <p:nvPr/>
          </p:nvSpPr>
          <p:spPr bwMode="auto">
            <a:xfrm>
              <a:off x="5924550" y="2746375"/>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3272" name="Rectangle 25">
              <a:extLst>
                <a:ext uri="{FF2B5EF4-FFF2-40B4-BE49-F238E27FC236}">
                  <a16:creationId xmlns:a16="http://schemas.microsoft.com/office/drawing/2014/main" id="{C9342205-1028-964F-B7A9-08DD89A7DB32}"/>
                </a:ext>
              </a:extLst>
            </p:cNvPr>
            <p:cNvSpPr>
              <a:spLocks noChangeAspect="1" noChangeArrowheads="1"/>
            </p:cNvSpPr>
            <p:nvPr/>
          </p:nvSpPr>
          <p:spPr bwMode="auto">
            <a:xfrm>
              <a:off x="6027737" y="2859088"/>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1 </a:t>
              </a:r>
              <a:endParaRPr lang="en-US" altLang="en-US" sz="1600" b="0">
                <a:latin typeface="Times" pitchFamily="2" charset="0"/>
              </a:endParaRPr>
            </a:p>
          </p:txBody>
        </p:sp>
        <p:sp>
          <p:nvSpPr>
            <p:cNvPr id="53273" name="Rectangle 26">
              <a:extLst>
                <a:ext uri="{FF2B5EF4-FFF2-40B4-BE49-F238E27FC236}">
                  <a16:creationId xmlns:a16="http://schemas.microsoft.com/office/drawing/2014/main" id="{28FDC91A-367A-7247-B634-6C3A24A8034F}"/>
                </a:ext>
              </a:extLst>
            </p:cNvPr>
            <p:cNvSpPr>
              <a:spLocks noChangeAspect="1" noChangeArrowheads="1"/>
            </p:cNvSpPr>
            <p:nvPr/>
          </p:nvSpPr>
          <p:spPr bwMode="auto">
            <a:xfrm>
              <a:off x="6359525" y="2746375"/>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3274" name="Rectangle 27">
              <a:extLst>
                <a:ext uri="{FF2B5EF4-FFF2-40B4-BE49-F238E27FC236}">
                  <a16:creationId xmlns:a16="http://schemas.microsoft.com/office/drawing/2014/main" id="{6A900242-CD63-8F46-ACD3-D022B0FD1A44}"/>
                </a:ext>
              </a:extLst>
            </p:cNvPr>
            <p:cNvSpPr>
              <a:spLocks noChangeAspect="1" noChangeArrowheads="1"/>
            </p:cNvSpPr>
            <p:nvPr/>
          </p:nvSpPr>
          <p:spPr bwMode="auto">
            <a:xfrm>
              <a:off x="6464300" y="2859088"/>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2 </a:t>
              </a:r>
              <a:endParaRPr lang="en-US" altLang="en-US" sz="1600" b="0">
                <a:latin typeface="Times" pitchFamily="2" charset="0"/>
              </a:endParaRPr>
            </a:p>
          </p:txBody>
        </p:sp>
        <p:sp>
          <p:nvSpPr>
            <p:cNvPr id="53275" name="Rectangle 28">
              <a:extLst>
                <a:ext uri="{FF2B5EF4-FFF2-40B4-BE49-F238E27FC236}">
                  <a16:creationId xmlns:a16="http://schemas.microsoft.com/office/drawing/2014/main" id="{9E21AE0D-447E-BA4A-A1E3-A7246A781B1B}"/>
                </a:ext>
              </a:extLst>
            </p:cNvPr>
            <p:cNvSpPr>
              <a:spLocks noChangeAspect="1" noChangeArrowheads="1"/>
            </p:cNvSpPr>
            <p:nvPr/>
          </p:nvSpPr>
          <p:spPr bwMode="auto">
            <a:xfrm>
              <a:off x="6178550" y="2746375"/>
              <a:ext cx="165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 </a:t>
              </a:r>
              <a:endParaRPr lang="en-US" altLang="en-US" sz="1600" b="0">
                <a:latin typeface="Times" pitchFamily="2" charset="0"/>
              </a:endParaRPr>
            </a:p>
          </p:txBody>
        </p:sp>
        <p:sp>
          <p:nvSpPr>
            <p:cNvPr id="53276" name="Rectangle 29">
              <a:extLst>
                <a:ext uri="{FF2B5EF4-FFF2-40B4-BE49-F238E27FC236}">
                  <a16:creationId xmlns:a16="http://schemas.microsoft.com/office/drawing/2014/main" id="{05FED0DC-7B63-6B40-A36F-0025D2EA6A04}"/>
                </a:ext>
              </a:extLst>
            </p:cNvPr>
            <p:cNvSpPr>
              <a:spLocks noChangeAspect="1" noChangeArrowheads="1"/>
            </p:cNvSpPr>
            <p:nvPr/>
          </p:nvSpPr>
          <p:spPr bwMode="auto">
            <a:xfrm>
              <a:off x="5830887" y="2741613"/>
              <a:ext cx="119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sz="1600" b="0">
                <a:latin typeface="Times" pitchFamily="2" charset="0"/>
              </a:endParaRPr>
            </a:p>
          </p:txBody>
        </p:sp>
        <p:sp>
          <p:nvSpPr>
            <p:cNvPr id="53277" name="Rectangle 30">
              <a:extLst>
                <a:ext uri="{FF2B5EF4-FFF2-40B4-BE49-F238E27FC236}">
                  <a16:creationId xmlns:a16="http://schemas.microsoft.com/office/drawing/2014/main" id="{F66CC5E7-ACB5-914E-A314-552964AAF1FE}"/>
                </a:ext>
              </a:extLst>
            </p:cNvPr>
            <p:cNvSpPr>
              <a:spLocks noChangeAspect="1" noChangeArrowheads="1"/>
            </p:cNvSpPr>
            <p:nvPr/>
          </p:nvSpPr>
          <p:spPr bwMode="auto">
            <a:xfrm>
              <a:off x="6575425" y="2741613"/>
              <a:ext cx="1202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sz="1600" b="0">
                <a:latin typeface="Times" pitchFamily="2" charset="0"/>
              </a:endParaRPr>
            </a:p>
          </p:txBody>
        </p:sp>
        <p:sp>
          <p:nvSpPr>
            <p:cNvPr id="53278" name="Rectangle 31">
              <a:extLst>
                <a:ext uri="{FF2B5EF4-FFF2-40B4-BE49-F238E27FC236}">
                  <a16:creationId xmlns:a16="http://schemas.microsoft.com/office/drawing/2014/main" id="{B41532CC-9C70-4B48-9B0F-80058F321005}"/>
                </a:ext>
              </a:extLst>
            </p:cNvPr>
            <p:cNvSpPr>
              <a:spLocks noChangeAspect="1" noChangeArrowheads="1"/>
            </p:cNvSpPr>
            <p:nvPr/>
          </p:nvSpPr>
          <p:spPr bwMode="auto">
            <a:xfrm>
              <a:off x="6813550" y="2746375"/>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3279" name="Rectangle 32">
              <a:extLst>
                <a:ext uri="{FF2B5EF4-FFF2-40B4-BE49-F238E27FC236}">
                  <a16:creationId xmlns:a16="http://schemas.microsoft.com/office/drawing/2014/main" id="{8E61F2AB-25A4-C44A-BCC4-6D79072A6D1C}"/>
                </a:ext>
              </a:extLst>
            </p:cNvPr>
            <p:cNvSpPr>
              <a:spLocks noChangeAspect="1" noChangeArrowheads="1"/>
            </p:cNvSpPr>
            <p:nvPr/>
          </p:nvSpPr>
          <p:spPr bwMode="auto">
            <a:xfrm>
              <a:off x="6918325" y="2859088"/>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3 </a:t>
              </a:r>
              <a:endParaRPr lang="en-US" altLang="en-US" sz="1600" b="0">
                <a:latin typeface="Times" pitchFamily="2" charset="0"/>
              </a:endParaRPr>
            </a:p>
          </p:txBody>
        </p:sp>
        <p:sp>
          <p:nvSpPr>
            <p:cNvPr id="53280" name="Rectangle 33">
              <a:extLst>
                <a:ext uri="{FF2B5EF4-FFF2-40B4-BE49-F238E27FC236}">
                  <a16:creationId xmlns:a16="http://schemas.microsoft.com/office/drawing/2014/main" id="{DC1EFB88-DE12-4D4A-8E11-E8E8BE624EA9}"/>
                </a:ext>
              </a:extLst>
            </p:cNvPr>
            <p:cNvSpPr>
              <a:spLocks noChangeAspect="1" noChangeArrowheads="1"/>
            </p:cNvSpPr>
            <p:nvPr/>
          </p:nvSpPr>
          <p:spPr bwMode="auto">
            <a:xfrm>
              <a:off x="6645275" y="2741613"/>
              <a:ext cx="205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0">
                  <a:solidFill>
                    <a:srgbClr val="000000"/>
                  </a:solidFill>
                  <a:latin typeface="Symbol" pitchFamily="2" charset="2"/>
                </a:rPr>
                <a:t>×</a:t>
              </a:r>
              <a:r>
                <a:rPr lang="en-US" altLang="en-US" sz="1600" b="0">
                  <a:solidFill>
                    <a:srgbClr val="000000"/>
                  </a:solidFill>
                  <a:latin typeface="Symbol" pitchFamily="2" charset="2"/>
                </a:rPr>
                <a:t> </a:t>
              </a:r>
              <a:endParaRPr lang="en-US" altLang="en-US" sz="1600" b="0">
                <a:latin typeface="Times" pitchFamily="2" charset="0"/>
              </a:endParaRPr>
            </a:p>
          </p:txBody>
        </p:sp>
        <p:sp>
          <p:nvSpPr>
            <p:cNvPr id="53281" name="Line 34">
              <a:extLst>
                <a:ext uri="{FF2B5EF4-FFF2-40B4-BE49-F238E27FC236}">
                  <a16:creationId xmlns:a16="http://schemas.microsoft.com/office/drawing/2014/main" id="{5DE3EA04-2F82-3043-B143-49BA0F680CEC}"/>
                </a:ext>
              </a:extLst>
            </p:cNvPr>
            <p:cNvSpPr>
              <a:spLocks noChangeAspect="1" noChangeShapeType="1"/>
            </p:cNvSpPr>
            <p:nvPr/>
          </p:nvSpPr>
          <p:spPr bwMode="auto">
            <a:xfrm>
              <a:off x="2595721" y="3023553"/>
              <a:ext cx="133985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82" name="Line 35">
              <a:extLst>
                <a:ext uri="{FF2B5EF4-FFF2-40B4-BE49-F238E27FC236}">
                  <a16:creationId xmlns:a16="http://schemas.microsoft.com/office/drawing/2014/main" id="{F108BC94-5A9D-1D44-B970-7168321892B8}"/>
                </a:ext>
              </a:extLst>
            </p:cNvPr>
            <p:cNvSpPr>
              <a:spLocks noChangeAspect="1" noChangeShapeType="1"/>
            </p:cNvSpPr>
            <p:nvPr/>
          </p:nvSpPr>
          <p:spPr bwMode="auto">
            <a:xfrm>
              <a:off x="3724910" y="2527778"/>
              <a:ext cx="3175" cy="1682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83" name="Rectangle 37">
              <a:extLst>
                <a:ext uri="{FF2B5EF4-FFF2-40B4-BE49-F238E27FC236}">
                  <a16:creationId xmlns:a16="http://schemas.microsoft.com/office/drawing/2014/main" id="{86106163-D3CB-F34D-AA0A-3C992A20EF09}"/>
                </a:ext>
              </a:extLst>
            </p:cNvPr>
            <p:cNvSpPr>
              <a:spLocks noChangeAspect="1" noChangeArrowheads="1"/>
            </p:cNvSpPr>
            <p:nvPr/>
          </p:nvSpPr>
          <p:spPr bwMode="auto">
            <a:xfrm>
              <a:off x="5602287" y="2746375"/>
              <a:ext cx="165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 </a:t>
              </a:r>
              <a:endParaRPr lang="en-US" altLang="en-US" sz="1600" b="0">
                <a:latin typeface="Times" pitchFamily="2" charset="0"/>
              </a:endParaRPr>
            </a:p>
          </p:txBody>
        </p:sp>
        <p:grpSp>
          <p:nvGrpSpPr>
            <p:cNvPr id="53284" name="Group 38">
              <a:extLst>
                <a:ext uri="{FF2B5EF4-FFF2-40B4-BE49-F238E27FC236}">
                  <a16:creationId xmlns:a16="http://schemas.microsoft.com/office/drawing/2014/main" id="{1C260C18-3CD8-864D-8EC6-A84971CC0C9D}"/>
                </a:ext>
              </a:extLst>
            </p:cNvPr>
            <p:cNvGrpSpPr>
              <a:grpSpLocks/>
            </p:cNvGrpSpPr>
            <p:nvPr/>
          </p:nvGrpSpPr>
          <p:grpSpPr bwMode="auto">
            <a:xfrm>
              <a:off x="4267200" y="2586038"/>
              <a:ext cx="617537" cy="552450"/>
              <a:chOff x="3435" y="821"/>
              <a:chExt cx="421" cy="354"/>
            </a:xfrm>
          </p:grpSpPr>
          <p:sp>
            <p:nvSpPr>
              <p:cNvPr id="53285" name="Line 39">
                <a:extLst>
                  <a:ext uri="{FF2B5EF4-FFF2-40B4-BE49-F238E27FC236}">
                    <a16:creationId xmlns:a16="http://schemas.microsoft.com/office/drawing/2014/main" id="{5725D4A0-523B-E942-B698-F9DEE7D801F9}"/>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6" name="Line 40">
                <a:extLst>
                  <a:ext uri="{FF2B5EF4-FFF2-40B4-BE49-F238E27FC236}">
                    <a16:creationId xmlns:a16="http://schemas.microsoft.com/office/drawing/2014/main" id="{5E9A8E5B-F18A-7843-BA87-643A72D0AB34}"/>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7" name="Arc 41">
                <a:extLst>
                  <a:ext uri="{FF2B5EF4-FFF2-40B4-BE49-F238E27FC236}">
                    <a16:creationId xmlns:a16="http://schemas.microsoft.com/office/drawing/2014/main" id="{BE35D4D5-14B3-744B-9C50-75383D6C3C2D}"/>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8" name="Arc 42">
                <a:extLst>
                  <a:ext uri="{FF2B5EF4-FFF2-40B4-BE49-F238E27FC236}">
                    <a16:creationId xmlns:a16="http://schemas.microsoft.com/office/drawing/2014/main" id="{9FFB9694-259C-9A44-AD1D-761260198239}"/>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9" name="Line 43">
                <a:extLst>
                  <a:ext uri="{FF2B5EF4-FFF2-40B4-BE49-F238E27FC236}">
                    <a16:creationId xmlns:a16="http://schemas.microsoft.com/office/drawing/2014/main" id="{001BE1F3-259C-2540-BFC8-DE90E6BB78B3}"/>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3250" name="TextBox 43">
            <a:extLst>
              <a:ext uri="{FF2B5EF4-FFF2-40B4-BE49-F238E27FC236}">
                <a16:creationId xmlns:a16="http://schemas.microsoft.com/office/drawing/2014/main" id="{EDABD452-D201-984B-A48A-4F5CDC3C52F4}"/>
              </a:ext>
            </a:extLst>
          </p:cNvPr>
          <p:cNvSpPr txBox="1">
            <a:spLocks noChangeArrowheads="1"/>
          </p:cNvSpPr>
          <p:nvPr/>
        </p:nvSpPr>
        <p:spPr bwMode="auto">
          <a:xfrm>
            <a:off x="7570788" y="6477001"/>
            <a:ext cx="246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2.8 from the textbook ]</a:t>
            </a:r>
          </a:p>
        </p:txBody>
      </p:sp>
      <p:sp>
        <p:nvSpPr>
          <p:cNvPr id="45" name="Rectangle 2">
            <a:extLst>
              <a:ext uri="{FF2B5EF4-FFF2-40B4-BE49-F238E27FC236}">
                <a16:creationId xmlns:a16="http://schemas.microsoft.com/office/drawing/2014/main" id="{F1CE73DE-F8EF-A94A-9D39-E5641DA168BB}"/>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Example of a Logic Circuit </a:t>
            </a:r>
          </a:p>
          <a:p>
            <a:pPr eaLnBrk="1" hangingPunct="1">
              <a:defRPr/>
            </a:pPr>
            <a:r>
              <a:rPr lang="en-US" dirty="0">
                <a:cs typeface="+mj-cs"/>
              </a:rPr>
              <a:t>Implemented with Logic Gates</a:t>
            </a:r>
            <a:endParaRPr lang="en-US" sz="2800" dirty="0">
              <a:cs typeface="+mj-cs"/>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43">
            <a:extLst>
              <a:ext uri="{FF2B5EF4-FFF2-40B4-BE49-F238E27FC236}">
                <a16:creationId xmlns:a16="http://schemas.microsoft.com/office/drawing/2014/main" id="{989FC672-53ED-6141-A5E8-D2FC8C01AA84}"/>
              </a:ext>
            </a:extLst>
          </p:cNvPr>
          <p:cNvSpPr txBox="1">
            <a:spLocks noChangeArrowheads="1"/>
          </p:cNvSpPr>
          <p:nvPr/>
        </p:nvSpPr>
        <p:spPr bwMode="auto">
          <a:xfrm>
            <a:off x="7570788" y="6477001"/>
            <a:ext cx="246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2.8 from the textbook ]</a:t>
            </a:r>
          </a:p>
        </p:txBody>
      </p:sp>
      <p:sp>
        <p:nvSpPr>
          <p:cNvPr id="45" name="Rectangle 2">
            <a:extLst>
              <a:ext uri="{FF2B5EF4-FFF2-40B4-BE49-F238E27FC236}">
                <a16:creationId xmlns:a16="http://schemas.microsoft.com/office/drawing/2014/main" id="{09AF24A9-5501-6841-839E-803BD24F045C}"/>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Example of a Logic Circuit </a:t>
            </a:r>
          </a:p>
          <a:p>
            <a:pPr eaLnBrk="1" hangingPunct="1">
              <a:defRPr/>
            </a:pPr>
            <a:r>
              <a:rPr lang="en-US" dirty="0">
                <a:cs typeface="+mj-cs"/>
              </a:rPr>
              <a:t>Implemented with Logic Gates</a:t>
            </a:r>
            <a:endParaRPr lang="en-US" sz="2800" dirty="0">
              <a:cs typeface="+mj-cs"/>
            </a:endParaRPr>
          </a:p>
        </p:txBody>
      </p:sp>
      <p:pic>
        <p:nvPicPr>
          <p:cNvPr id="54275" name="Picture 1" descr="Screen shot 2013-08-30 at 3.06.53 PM.png">
            <a:extLst>
              <a:ext uri="{FF2B5EF4-FFF2-40B4-BE49-F238E27FC236}">
                <a16:creationId xmlns:a16="http://schemas.microsoft.com/office/drawing/2014/main" id="{C5B9E0F4-91F8-1547-8E84-5E3ED795BA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733800"/>
            <a:ext cx="51816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76" name="Group 46">
            <a:extLst>
              <a:ext uri="{FF2B5EF4-FFF2-40B4-BE49-F238E27FC236}">
                <a16:creationId xmlns:a16="http://schemas.microsoft.com/office/drawing/2014/main" id="{76C6BD82-3717-CD44-A550-E442E5436A7F}"/>
              </a:ext>
            </a:extLst>
          </p:cNvPr>
          <p:cNvGrpSpPr>
            <a:grpSpLocks/>
          </p:cNvGrpSpPr>
          <p:nvPr/>
        </p:nvGrpSpPr>
        <p:grpSpPr bwMode="auto">
          <a:xfrm>
            <a:off x="3124201" y="2209800"/>
            <a:ext cx="4860925" cy="1036638"/>
            <a:chOff x="2209800" y="2209800"/>
            <a:chExt cx="4860925" cy="1036638"/>
          </a:xfrm>
        </p:grpSpPr>
        <p:sp>
          <p:nvSpPr>
            <p:cNvPr id="54277" name="Line 3">
              <a:extLst>
                <a:ext uri="{FF2B5EF4-FFF2-40B4-BE49-F238E27FC236}">
                  <a16:creationId xmlns:a16="http://schemas.microsoft.com/office/drawing/2014/main" id="{A6633062-461E-2A4B-9958-0D4F49537750}"/>
                </a:ext>
              </a:extLst>
            </p:cNvPr>
            <p:cNvSpPr>
              <a:spLocks noChangeAspect="1" noChangeShapeType="1"/>
            </p:cNvSpPr>
            <p:nvPr/>
          </p:nvSpPr>
          <p:spPr bwMode="auto">
            <a:xfrm>
              <a:off x="2560319" y="2363788"/>
              <a:ext cx="32416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8" name="Line 4">
              <a:extLst>
                <a:ext uri="{FF2B5EF4-FFF2-40B4-BE49-F238E27FC236}">
                  <a16:creationId xmlns:a16="http://schemas.microsoft.com/office/drawing/2014/main" id="{E03EA29B-644D-3F4B-8A30-39F770F55898}"/>
                </a:ext>
              </a:extLst>
            </p:cNvPr>
            <p:cNvSpPr>
              <a:spLocks noChangeAspect="1" noChangeShapeType="1"/>
            </p:cNvSpPr>
            <p:nvPr/>
          </p:nvSpPr>
          <p:spPr bwMode="auto">
            <a:xfrm>
              <a:off x="2549524" y="2697164"/>
              <a:ext cx="3460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9" name="Line 5">
              <a:extLst>
                <a:ext uri="{FF2B5EF4-FFF2-40B4-BE49-F238E27FC236}">
                  <a16:creationId xmlns:a16="http://schemas.microsoft.com/office/drawing/2014/main" id="{99AED459-82CA-0A41-9B74-A2C889825248}"/>
                </a:ext>
              </a:extLst>
            </p:cNvPr>
            <p:cNvSpPr>
              <a:spLocks noChangeAspect="1" noChangeShapeType="1"/>
            </p:cNvSpPr>
            <p:nvPr/>
          </p:nvSpPr>
          <p:spPr bwMode="auto">
            <a:xfrm flipH="1">
              <a:off x="3556000" y="2528888"/>
              <a:ext cx="166687"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0" name="Freeform 6">
              <a:extLst>
                <a:ext uri="{FF2B5EF4-FFF2-40B4-BE49-F238E27FC236}">
                  <a16:creationId xmlns:a16="http://schemas.microsoft.com/office/drawing/2014/main" id="{3B35E055-C6E9-194D-927C-1BA5D4921072}"/>
                </a:ext>
              </a:extLst>
            </p:cNvPr>
            <p:cNvSpPr>
              <a:spLocks noChangeAspect="1"/>
            </p:cNvSpPr>
            <p:nvPr/>
          </p:nvSpPr>
          <p:spPr bwMode="auto">
            <a:xfrm>
              <a:off x="2854325" y="2246313"/>
              <a:ext cx="715962" cy="284162"/>
            </a:xfrm>
            <a:custGeom>
              <a:avLst/>
              <a:gdLst>
                <a:gd name="T0" fmla="*/ 2147483646 w 997"/>
                <a:gd name="T1" fmla="*/ 0 h 395"/>
                <a:gd name="T2" fmla="*/ 2147483646 w 997"/>
                <a:gd name="T3" fmla="*/ 0 h 395"/>
                <a:gd name="T4" fmla="*/ 2147483646 w 997"/>
                <a:gd name="T5" fmla="*/ 0 h 395"/>
                <a:gd name="T6" fmla="*/ 2147483646 w 997"/>
                <a:gd name="T7" fmla="*/ 2147483646 h 395"/>
                <a:gd name="T8" fmla="*/ 2147483646 w 997"/>
                <a:gd name="T9" fmla="*/ 2147483646 h 395"/>
                <a:gd name="T10" fmla="*/ 2147483646 w 997"/>
                <a:gd name="T11" fmla="*/ 2147483646 h 395"/>
                <a:gd name="T12" fmla="*/ 2147483646 w 997"/>
                <a:gd name="T13" fmla="*/ 2147483646 h 395"/>
                <a:gd name="T14" fmla="*/ 2147483646 w 997"/>
                <a:gd name="T15" fmla="*/ 2147483646 h 395"/>
                <a:gd name="T16" fmla="*/ 2147483646 w 997"/>
                <a:gd name="T17" fmla="*/ 2147483646 h 395"/>
                <a:gd name="T18" fmla="*/ 2147483646 w 997"/>
                <a:gd name="T19" fmla="*/ 2147483646 h 395"/>
                <a:gd name="T20" fmla="*/ 2147483646 w 997"/>
                <a:gd name="T21" fmla="*/ 2147483646 h 395"/>
                <a:gd name="T22" fmla="*/ 2147483646 w 997"/>
                <a:gd name="T23" fmla="*/ 2147483646 h 395"/>
                <a:gd name="T24" fmla="*/ 2147483646 w 997"/>
                <a:gd name="T25" fmla="*/ 2147483646 h 395"/>
                <a:gd name="T26" fmla="*/ 2147483646 w 997"/>
                <a:gd name="T27" fmla="*/ 2147483646 h 395"/>
                <a:gd name="T28" fmla="*/ 2147483646 w 997"/>
                <a:gd name="T29" fmla="*/ 2147483646 h 395"/>
                <a:gd name="T30" fmla="*/ 2147483646 w 997"/>
                <a:gd name="T31" fmla="*/ 2147483646 h 395"/>
                <a:gd name="T32" fmla="*/ 2147483646 w 997"/>
                <a:gd name="T33" fmla="*/ 2147483646 h 395"/>
                <a:gd name="T34" fmla="*/ 2147483646 w 997"/>
                <a:gd name="T35" fmla="*/ 2147483646 h 395"/>
                <a:gd name="T36" fmla="*/ 2147483646 w 997"/>
                <a:gd name="T37" fmla="*/ 2147483646 h 395"/>
                <a:gd name="T38" fmla="*/ 2147483646 w 997"/>
                <a:gd name="T39" fmla="*/ 2147483646 h 395"/>
                <a:gd name="T40" fmla="*/ 2147483646 w 997"/>
                <a:gd name="T41" fmla="*/ 2147483646 h 395"/>
                <a:gd name="T42" fmla="*/ 2147483646 w 997"/>
                <a:gd name="T43" fmla="*/ 2147483646 h 395"/>
                <a:gd name="T44" fmla="*/ 2147483646 w 997"/>
                <a:gd name="T45" fmla="*/ 2147483646 h 395"/>
                <a:gd name="T46" fmla="*/ 2147483646 w 997"/>
                <a:gd name="T47" fmla="*/ 2147483646 h 395"/>
                <a:gd name="T48" fmla="*/ 2147483646 w 997"/>
                <a:gd name="T49" fmla="*/ 2147483646 h 395"/>
                <a:gd name="T50" fmla="*/ 2147483646 w 997"/>
                <a:gd name="T51" fmla="*/ 2147483646 h 395"/>
                <a:gd name="T52" fmla="*/ 2147483646 w 997"/>
                <a:gd name="T53" fmla="*/ 2147483646 h 395"/>
                <a:gd name="T54" fmla="*/ 2147483646 w 997"/>
                <a:gd name="T55" fmla="*/ 2147483646 h 395"/>
                <a:gd name="T56" fmla="*/ 2147483646 w 997"/>
                <a:gd name="T57" fmla="*/ 2147483646 h 395"/>
                <a:gd name="T58" fmla="*/ 2147483646 w 997"/>
                <a:gd name="T59" fmla="*/ 2147483646 h 395"/>
                <a:gd name="T60" fmla="*/ 2147483646 w 997"/>
                <a:gd name="T61" fmla="*/ 2147483646 h 395"/>
                <a:gd name="T62" fmla="*/ 2147483646 w 997"/>
                <a:gd name="T63" fmla="*/ 2147483646 h 395"/>
                <a:gd name="T64" fmla="*/ 2147483646 w 997"/>
                <a:gd name="T65" fmla="*/ 2147483646 h 395"/>
                <a:gd name="T66" fmla="*/ 2147483646 w 997"/>
                <a:gd name="T67" fmla="*/ 2147483646 h 395"/>
                <a:gd name="T68" fmla="*/ 2147483646 w 997"/>
                <a:gd name="T69" fmla="*/ 2147483646 h 395"/>
                <a:gd name="T70" fmla="*/ 2147483646 w 997"/>
                <a:gd name="T71" fmla="*/ 2147483646 h 395"/>
                <a:gd name="T72" fmla="*/ 2147483646 w 997"/>
                <a:gd name="T73" fmla="*/ 2147483646 h 395"/>
                <a:gd name="T74" fmla="*/ 2147483646 w 997"/>
                <a:gd name="T75" fmla="*/ 2147483646 h 395"/>
                <a:gd name="T76" fmla="*/ 2147483646 w 997"/>
                <a:gd name="T77" fmla="*/ 2147483646 h 395"/>
                <a:gd name="T78" fmla="*/ 2147483646 w 997"/>
                <a:gd name="T79" fmla="*/ 2147483646 h 395"/>
                <a:gd name="T80" fmla="*/ 2147483646 w 997"/>
                <a:gd name="T81" fmla="*/ 2147483646 h 395"/>
                <a:gd name="T82" fmla="*/ 2147483646 w 997"/>
                <a:gd name="T83" fmla="*/ 2147483646 h 395"/>
                <a:gd name="T84" fmla="*/ 2147483646 w 997"/>
                <a:gd name="T85" fmla="*/ 2147483646 h 395"/>
                <a:gd name="T86" fmla="*/ 2147483646 w 997"/>
                <a:gd name="T87" fmla="*/ 2147483646 h 395"/>
                <a:gd name="T88" fmla="*/ 2147483646 w 997"/>
                <a:gd name="T89" fmla="*/ 2147483646 h 395"/>
                <a:gd name="T90" fmla="*/ 2147483646 w 997"/>
                <a:gd name="T91" fmla="*/ 2147483646 h 395"/>
                <a:gd name="T92" fmla="*/ 2147483646 w 997"/>
                <a:gd name="T93" fmla="*/ 2147483646 h 395"/>
                <a:gd name="T94" fmla="*/ 2147483646 w 997"/>
                <a:gd name="T95" fmla="*/ 2147483646 h 395"/>
                <a:gd name="T96" fmla="*/ 2147483646 w 997"/>
                <a:gd name="T97" fmla="*/ 2147483646 h 395"/>
                <a:gd name="T98" fmla="*/ 2147483646 w 997"/>
                <a:gd name="T99" fmla="*/ 2147483646 h 395"/>
                <a:gd name="T100" fmla="*/ 2147483646 w 997"/>
                <a:gd name="T101" fmla="*/ 2147483646 h 395"/>
                <a:gd name="T102" fmla="*/ 2147483646 w 997"/>
                <a:gd name="T103" fmla="*/ 2147483646 h 395"/>
                <a:gd name="T104" fmla="*/ 2147483646 w 997"/>
                <a:gd name="T105" fmla="*/ 2147483646 h 395"/>
                <a:gd name="T106" fmla="*/ 2147483646 w 997"/>
                <a:gd name="T107" fmla="*/ 2147483646 h 395"/>
                <a:gd name="T108" fmla="*/ 2147483646 w 997"/>
                <a:gd name="T109" fmla="*/ 2147483646 h 395"/>
                <a:gd name="T110" fmla="*/ 2147483646 w 997"/>
                <a:gd name="T111" fmla="*/ 2147483646 h 395"/>
                <a:gd name="T112" fmla="*/ 2147483646 w 997"/>
                <a:gd name="T113" fmla="*/ 2147483646 h 395"/>
                <a:gd name="T114" fmla="*/ 2147483646 w 997"/>
                <a:gd name="T115" fmla="*/ 2147483646 h 395"/>
                <a:gd name="T116" fmla="*/ 2147483646 w 997"/>
                <a:gd name="T117" fmla="*/ 2147483646 h 395"/>
                <a:gd name="T118" fmla="*/ 2147483646 w 997"/>
                <a:gd name="T119" fmla="*/ 2147483646 h 395"/>
                <a:gd name="T120" fmla="*/ 2147483646 w 997"/>
                <a:gd name="T121" fmla="*/ 2147483646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7" h="395">
                  <a:moveTo>
                    <a:pt x="0" y="0"/>
                  </a:moveTo>
                  <a:lnTo>
                    <a:pt x="38" y="0"/>
                  </a:lnTo>
                  <a:lnTo>
                    <a:pt x="73" y="0"/>
                  </a:lnTo>
                  <a:lnTo>
                    <a:pt x="107" y="0"/>
                  </a:lnTo>
                  <a:lnTo>
                    <a:pt x="139" y="0"/>
                  </a:lnTo>
                  <a:lnTo>
                    <a:pt x="167" y="0"/>
                  </a:lnTo>
                  <a:lnTo>
                    <a:pt x="195" y="0"/>
                  </a:lnTo>
                  <a:lnTo>
                    <a:pt x="220" y="0"/>
                  </a:lnTo>
                  <a:lnTo>
                    <a:pt x="244" y="0"/>
                  </a:lnTo>
                  <a:lnTo>
                    <a:pt x="264" y="0"/>
                  </a:lnTo>
                  <a:lnTo>
                    <a:pt x="284" y="0"/>
                  </a:lnTo>
                  <a:lnTo>
                    <a:pt x="302" y="0"/>
                  </a:lnTo>
                  <a:lnTo>
                    <a:pt x="319" y="0"/>
                  </a:lnTo>
                  <a:lnTo>
                    <a:pt x="334" y="0"/>
                  </a:lnTo>
                  <a:lnTo>
                    <a:pt x="347" y="0"/>
                  </a:lnTo>
                  <a:lnTo>
                    <a:pt x="359" y="0"/>
                  </a:lnTo>
                  <a:lnTo>
                    <a:pt x="371" y="0"/>
                  </a:lnTo>
                  <a:lnTo>
                    <a:pt x="381" y="0"/>
                  </a:lnTo>
                  <a:lnTo>
                    <a:pt x="389" y="0"/>
                  </a:lnTo>
                  <a:lnTo>
                    <a:pt x="398" y="0"/>
                  </a:lnTo>
                  <a:lnTo>
                    <a:pt x="404" y="0"/>
                  </a:lnTo>
                  <a:lnTo>
                    <a:pt x="411" y="0"/>
                  </a:lnTo>
                  <a:lnTo>
                    <a:pt x="416" y="0"/>
                  </a:lnTo>
                  <a:lnTo>
                    <a:pt x="421" y="0"/>
                  </a:lnTo>
                  <a:lnTo>
                    <a:pt x="426" y="0"/>
                  </a:lnTo>
                  <a:lnTo>
                    <a:pt x="429" y="0"/>
                  </a:lnTo>
                  <a:lnTo>
                    <a:pt x="433" y="0"/>
                  </a:lnTo>
                  <a:lnTo>
                    <a:pt x="436" y="2"/>
                  </a:lnTo>
                  <a:lnTo>
                    <a:pt x="439" y="2"/>
                  </a:lnTo>
                  <a:lnTo>
                    <a:pt x="441" y="2"/>
                  </a:lnTo>
                  <a:lnTo>
                    <a:pt x="444" y="2"/>
                  </a:lnTo>
                  <a:lnTo>
                    <a:pt x="448" y="2"/>
                  </a:lnTo>
                  <a:lnTo>
                    <a:pt x="449" y="2"/>
                  </a:lnTo>
                  <a:lnTo>
                    <a:pt x="453" y="2"/>
                  </a:lnTo>
                  <a:lnTo>
                    <a:pt x="454" y="2"/>
                  </a:lnTo>
                  <a:lnTo>
                    <a:pt x="458" y="2"/>
                  </a:lnTo>
                  <a:lnTo>
                    <a:pt x="459" y="4"/>
                  </a:lnTo>
                  <a:lnTo>
                    <a:pt x="463" y="4"/>
                  </a:lnTo>
                  <a:lnTo>
                    <a:pt x="464" y="4"/>
                  </a:lnTo>
                  <a:lnTo>
                    <a:pt x="466" y="4"/>
                  </a:lnTo>
                  <a:lnTo>
                    <a:pt x="468" y="4"/>
                  </a:lnTo>
                  <a:lnTo>
                    <a:pt x="469" y="4"/>
                  </a:lnTo>
                  <a:lnTo>
                    <a:pt x="471" y="4"/>
                  </a:lnTo>
                  <a:lnTo>
                    <a:pt x="473" y="4"/>
                  </a:lnTo>
                  <a:lnTo>
                    <a:pt x="474" y="4"/>
                  </a:lnTo>
                  <a:lnTo>
                    <a:pt x="476" y="4"/>
                  </a:lnTo>
                  <a:lnTo>
                    <a:pt x="478" y="4"/>
                  </a:lnTo>
                  <a:lnTo>
                    <a:pt x="479" y="4"/>
                  </a:lnTo>
                  <a:lnTo>
                    <a:pt x="479" y="5"/>
                  </a:lnTo>
                  <a:lnTo>
                    <a:pt x="481" y="5"/>
                  </a:lnTo>
                  <a:lnTo>
                    <a:pt x="483" y="5"/>
                  </a:lnTo>
                  <a:lnTo>
                    <a:pt x="484" y="5"/>
                  </a:lnTo>
                  <a:lnTo>
                    <a:pt x="486" y="5"/>
                  </a:lnTo>
                  <a:lnTo>
                    <a:pt x="488" y="5"/>
                  </a:lnTo>
                  <a:lnTo>
                    <a:pt x="489" y="5"/>
                  </a:lnTo>
                  <a:lnTo>
                    <a:pt x="491" y="5"/>
                  </a:lnTo>
                  <a:lnTo>
                    <a:pt x="493" y="5"/>
                  </a:lnTo>
                  <a:lnTo>
                    <a:pt x="494" y="7"/>
                  </a:lnTo>
                  <a:lnTo>
                    <a:pt x="496" y="7"/>
                  </a:lnTo>
                  <a:lnTo>
                    <a:pt x="498" y="7"/>
                  </a:lnTo>
                  <a:lnTo>
                    <a:pt x="499" y="7"/>
                  </a:lnTo>
                  <a:lnTo>
                    <a:pt x="501" y="7"/>
                  </a:lnTo>
                  <a:lnTo>
                    <a:pt x="504" y="7"/>
                  </a:lnTo>
                  <a:lnTo>
                    <a:pt x="506" y="9"/>
                  </a:lnTo>
                  <a:lnTo>
                    <a:pt x="509" y="9"/>
                  </a:lnTo>
                  <a:lnTo>
                    <a:pt x="511" y="9"/>
                  </a:lnTo>
                  <a:lnTo>
                    <a:pt x="514" y="9"/>
                  </a:lnTo>
                  <a:lnTo>
                    <a:pt x="516" y="10"/>
                  </a:lnTo>
                  <a:lnTo>
                    <a:pt x="519" y="10"/>
                  </a:lnTo>
                  <a:lnTo>
                    <a:pt x="521" y="10"/>
                  </a:lnTo>
                  <a:lnTo>
                    <a:pt x="523" y="10"/>
                  </a:lnTo>
                  <a:lnTo>
                    <a:pt x="524" y="10"/>
                  </a:lnTo>
                  <a:lnTo>
                    <a:pt x="526" y="10"/>
                  </a:lnTo>
                  <a:lnTo>
                    <a:pt x="528" y="12"/>
                  </a:lnTo>
                  <a:lnTo>
                    <a:pt x="529" y="12"/>
                  </a:lnTo>
                  <a:lnTo>
                    <a:pt x="531" y="12"/>
                  </a:lnTo>
                  <a:lnTo>
                    <a:pt x="533" y="12"/>
                  </a:lnTo>
                  <a:lnTo>
                    <a:pt x="535" y="12"/>
                  </a:lnTo>
                  <a:lnTo>
                    <a:pt x="536" y="12"/>
                  </a:lnTo>
                  <a:lnTo>
                    <a:pt x="538" y="14"/>
                  </a:lnTo>
                  <a:lnTo>
                    <a:pt x="540" y="14"/>
                  </a:lnTo>
                  <a:lnTo>
                    <a:pt x="541" y="14"/>
                  </a:lnTo>
                  <a:lnTo>
                    <a:pt x="543" y="14"/>
                  </a:lnTo>
                  <a:lnTo>
                    <a:pt x="543" y="15"/>
                  </a:lnTo>
                  <a:lnTo>
                    <a:pt x="545" y="15"/>
                  </a:lnTo>
                  <a:lnTo>
                    <a:pt x="546" y="15"/>
                  </a:lnTo>
                  <a:lnTo>
                    <a:pt x="548" y="15"/>
                  </a:lnTo>
                  <a:lnTo>
                    <a:pt x="551" y="17"/>
                  </a:lnTo>
                  <a:lnTo>
                    <a:pt x="553" y="17"/>
                  </a:lnTo>
                  <a:lnTo>
                    <a:pt x="555" y="17"/>
                  </a:lnTo>
                  <a:lnTo>
                    <a:pt x="556" y="19"/>
                  </a:lnTo>
                  <a:lnTo>
                    <a:pt x="558" y="19"/>
                  </a:lnTo>
                  <a:lnTo>
                    <a:pt x="561" y="20"/>
                  </a:lnTo>
                  <a:lnTo>
                    <a:pt x="563" y="20"/>
                  </a:lnTo>
                  <a:lnTo>
                    <a:pt x="566" y="22"/>
                  </a:lnTo>
                  <a:lnTo>
                    <a:pt x="570" y="22"/>
                  </a:lnTo>
                  <a:lnTo>
                    <a:pt x="571" y="24"/>
                  </a:lnTo>
                  <a:lnTo>
                    <a:pt x="575" y="24"/>
                  </a:lnTo>
                  <a:lnTo>
                    <a:pt x="578" y="25"/>
                  </a:lnTo>
                  <a:lnTo>
                    <a:pt x="581" y="25"/>
                  </a:lnTo>
                  <a:lnTo>
                    <a:pt x="583" y="27"/>
                  </a:lnTo>
                  <a:lnTo>
                    <a:pt x="586" y="27"/>
                  </a:lnTo>
                  <a:lnTo>
                    <a:pt x="588" y="29"/>
                  </a:lnTo>
                  <a:lnTo>
                    <a:pt x="590" y="29"/>
                  </a:lnTo>
                  <a:lnTo>
                    <a:pt x="591" y="29"/>
                  </a:lnTo>
                  <a:lnTo>
                    <a:pt x="593" y="30"/>
                  </a:lnTo>
                  <a:lnTo>
                    <a:pt x="596" y="30"/>
                  </a:lnTo>
                  <a:lnTo>
                    <a:pt x="598" y="30"/>
                  </a:lnTo>
                  <a:lnTo>
                    <a:pt x="600" y="32"/>
                  </a:lnTo>
                  <a:lnTo>
                    <a:pt x="601" y="32"/>
                  </a:lnTo>
                  <a:lnTo>
                    <a:pt x="603" y="34"/>
                  </a:lnTo>
                  <a:lnTo>
                    <a:pt x="605" y="34"/>
                  </a:lnTo>
                  <a:lnTo>
                    <a:pt x="606" y="35"/>
                  </a:lnTo>
                  <a:lnTo>
                    <a:pt x="608" y="35"/>
                  </a:lnTo>
                  <a:lnTo>
                    <a:pt x="610" y="35"/>
                  </a:lnTo>
                  <a:lnTo>
                    <a:pt x="611" y="37"/>
                  </a:lnTo>
                  <a:lnTo>
                    <a:pt x="613" y="37"/>
                  </a:lnTo>
                  <a:lnTo>
                    <a:pt x="615" y="39"/>
                  </a:lnTo>
                  <a:lnTo>
                    <a:pt x="616" y="39"/>
                  </a:lnTo>
                  <a:lnTo>
                    <a:pt x="618" y="39"/>
                  </a:lnTo>
                  <a:lnTo>
                    <a:pt x="620" y="40"/>
                  </a:lnTo>
                  <a:lnTo>
                    <a:pt x="621" y="42"/>
                  </a:lnTo>
                  <a:lnTo>
                    <a:pt x="623" y="42"/>
                  </a:lnTo>
                  <a:lnTo>
                    <a:pt x="625" y="44"/>
                  </a:lnTo>
                  <a:lnTo>
                    <a:pt x="626" y="44"/>
                  </a:lnTo>
                  <a:lnTo>
                    <a:pt x="630" y="45"/>
                  </a:lnTo>
                  <a:lnTo>
                    <a:pt x="631" y="47"/>
                  </a:lnTo>
                  <a:lnTo>
                    <a:pt x="635" y="49"/>
                  </a:lnTo>
                  <a:lnTo>
                    <a:pt x="636" y="49"/>
                  </a:lnTo>
                  <a:lnTo>
                    <a:pt x="640" y="50"/>
                  </a:lnTo>
                  <a:lnTo>
                    <a:pt x="641" y="52"/>
                  </a:lnTo>
                  <a:lnTo>
                    <a:pt x="645" y="54"/>
                  </a:lnTo>
                  <a:lnTo>
                    <a:pt x="646" y="54"/>
                  </a:lnTo>
                  <a:lnTo>
                    <a:pt x="648" y="55"/>
                  </a:lnTo>
                  <a:lnTo>
                    <a:pt x="650" y="55"/>
                  </a:lnTo>
                  <a:lnTo>
                    <a:pt x="651" y="57"/>
                  </a:lnTo>
                  <a:lnTo>
                    <a:pt x="653" y="57"/>
                  </a:lnTo>
                  <a:lnTo>
                    <a:pt x="655" y="59"/>
                  </a:lnTo>
                  <a:lnTo>
                    <a:pt x="656" y="59"/>
                  </a:lnTo>
                  <a:lnTo>
                    <a:pt x="658" y="60"/>
                  </a:lnTo>
                  <a:lnTo>
                    <a:pt x="660" y="60"/>
                  </a:lnTo>
                  <a:lnTo>
                    <a:pt x="661" y="62"/>
                  </a:lnTo>
                  <a:lnTo>
                    <a:pt x="663" y="62"/>
                  </a:lnTo>
                  <a:lnTo>
                    <a:pt x="665" y="64"/>
                  </a:lnTo>
                  <a:lnTo>
                    <a:pt x="666" y="64"/>
                  </a:lnTo>
                  <a:lnTo>
                    <a:pt x="668" y="65"/>
                  </a:lnTo>
                  <a:lnTo>
                    <a:pt x="670" y="67"/>
                  </a:lnTo>
                  <a:lnTo>
                    <a:pt x="671" y="67"/>
                  </a:lnTo>
                  <a:lnTo>
                    <a:pt x="673" y="67"/>
                  </a:lnTo>
                  <a:lnTo>
                    <a:pt x="675" y="69"/>
                  </a:lnTo>
                  <a:lnTo>
                    <a:pt x="677" y="69"/>
                  </a:lnTo>
                  <a:lnTo>
                    <a:pt x="678" y="70"/>
                  </a:lnTo>
                  <a:lnTo>
                    <a:pt x="680" y="72"/>
                  </a:lnTo>
                  <a:lnTo>
                    <a:pt x="682" y="72"/>
                  </a:lnTo>
                  <a:lnTo>
                    <a:pt x="683" y="74"/>
                  </a:lnTo>
                  <a:lnTo>
                    <a:pt x="685" y="75"/>
                  </a:lnTo>
                  <a:lnTo>
                    <a:pt x="688" y="75"/>
                  </a:lnTo>
                  <a:lnTo>
                    <a:pt x="690" y="77"/>
                  </a:lnTo>
                  <a:lnTo>
                    <a:pt x="693" y="79"/>
                  </a:lnTo>
                  <a:lnTo>
                    <a:pt x="695" y="80"/>
                  </a:lnTo>
                  <a:lnTo>
                    <a:pt x="697" y="80"/>
                  </a:lnTo>
                  <a:lnTo>
                    <a:pt x="698" y="82"/>
                  </a:lnTo>
                  <a:lnTo>
                    <a:pt x="700" y="84"/>
                  </a:lnTo>
                  <a:lnTo>
                    <a:pt x="702" y="84"/>
                  </a:lnTo>
                  <a:lnTo>
                    <a:pt x="703" y="85"/>
                  </a:lnTo>
                  <a:lnTo>
                    <a:pt x="705" y="85"/>
                  </a:lnTo>
                  <a:lnTo>
                    <a:pt x="707" y="87"/>
                  </a:lnTo>
                  <a:lnTo>
                    <a:pt x="708" y="87"/>
                  </a:lnTo>
                  <a:lnTo>
                    <a:pt x="710" y="89"/>
                  </a:lnTo>
                  <a:lnTo>
                    <a:pt x="712" y="89"/>
                  </a:lnTo>
                  <a:lnTo>
                    <a:pt x="712" y="90"/>
                  </a:lnTo>
                  <a:lnTo>
                    <a:pt x="713" y="90"/>
                  </a:lnTo>
                  <a:lnTo>
                    <a:pt x="715" y="90"/>
                  </a:lnTo>
                  <a:lnTo>
                    <a:pt x="715" y="92"/>
                  </a:lnTo>
                  <a:lnTo>
                    <a:pt x="717" y="92"/>
                  </a:lnTo>
                  <a:lnTo>
                    <a:pt x="718" y="94"/>
                  </a:lnTo>
                  <a:lnTo>
                    <a:pt x="720" y="94"/>
                  </a:lnTo>
                  <a:lnTo>
                    <a:pt x="722" y="95"/>
                  </a:lnTo>
                  <a:lnTo>
                    <a:pt x="723" y="97"/>
                  </a:lnTo>
                  <a:lnTo>
                    <a:pt x="725" y="97"/>
                  </a:lnTo>
                  <a:lnTo>
                    <a:pt x="727" y="99"/>
                  </a:lnTo>
                  <a:lnTo>
                    <a:pt x="728" y="100"/>
                  </a:lnTo>
                  <a:lnTo>
                    <a:pt x="730" y="100"/>
                  </a:lnTo>
                  <a:lnTo>
                    <a:pt x="732" y="102"/>
                  </a:lnTo>
                  <a:lnTo>
                    <a:pt x="733" y="104"/>
                  </a:lnTo>
                  <a:lnTo>
                    <a:pt x="735" y="104"/>
                  </a:lnTo>
                  <a:lnTo>
                    <a:pt x="737" y="105"/>
                  </a:lnTo>
                  <a:lnTo>
                    <a:pt x="738" y="107"/>
                  </a:lnTo>
                  <a:lnTo>
                    <a:pt x="740" y="107"/>
                  </a:lnTo>
                  <a:lnTo>
                    <a:pt x="742" y="109"/>
                  </a:lnTo>
                  <a:lnTo>
                    <a:pt x="743" y="110"/>
                  </a:lnTo>
                  <a:lnTo>
                    <a:pt x="745" y="110"/>
                  </a:lnTo>
                  <a:lnTo>
                    <a:pt x="747" y="112"/>
                  </a:lnTo>
                  <a:lnTo>
                    <a:pt x="748" y="112"/>
                  </a:lnTo>
                  <a:lnTo>
                    <a:pt x="750" y="114"/>
                  </a:lnTo>
                  <a:lnTo>
                    <a:pt x="752" y="115"/>
                  </a:lnTo>
                  <a:lnTo>
                    <a:pt x="753" y="115"/>
                  </a:lnTo>
                  <a:lnTo>
                    <a:pt x="755" y="117"/>
                  </a:lnTo>
                  <a:lnTo>
                    <a:pt x="757" y="119"/>
                  </a:lnTo>
                  <a:lnTo>
                    <a:pt x="758" y="119"/>
                  </a:lnTo>
                  <a:lnTo>
                    <a:pt x="758" y="120"/>
                  </a:lnTo>
                  <a:lnTo>
                    <a:pt x="760" y="120"/>
                  </a:lnTo>
                  <a:lnTo>
                    <a:pt x="762" y="122"/>
                  </a:lnTo>
                  <a:lnTo>
                    <a:pt x="763" y="122"/>
                  </a:lnTo>
                  <a:lnTo>
                    <a:pt x="763" y="124"/>
                  </a:lnTo>
                  <a:lnTo>
                    <a:pt x="765" y="124"/>
                  </a:lnTo>
                  <a:lnTo>
                    <a:pt x="765" y="125"/>
                  </a:lnTo>
                  <a:lnTo>
                    <a:pt x="767" y="125"/>
                  </a:lnTo>
                  <a:lnTo>
                    <a:pt x="768" y="127"/>
                  </a:lnTo>
                  <a:lnTo>
                    <a:pt x="770" y="129"/>
                  </a:lnTo>
                  <a:lnTo>
                    <a:pt x="772" y="129"/>
                  </a:lnTo>
                  <a:lnTo>
                    <a:pt x="772" y="130"/>
                  </a:lnTo>
                  <a:lnTo>
                    <a:pt x="773" y="132"/>
                  </a:lnTo>
                  <a:lnTo>
                    <a:pt x="775" y="132"/>
                  </a:lnTo>
                  <a:lnTo>
                    <a:pt x="777" y="134"/>
                  </a:lnTo>
                  <a:lnTo>
                    <a:pt x="778" y="135"/>
                  </a:lnTo>
                  <a:lnTo>
                    <a:pt x="780" y="135"/>
                  </a:lnTo>
                  <a:lnTo>
                    <a:pt x="780" y="137"/>
                  </a:lnTo>
                  <a:lnTo>
                    <a:pt x="782" y="137"/>
                  </a:lnTo>
                  <a:lnTo>
                    <a:pt x="783" y="139"/>
                  </a:lnTo>
                  <a:lnTo>
                    <a:pt x="785" y="140"/>
                  </a:lnTo>
                  <a:lnTo>
                    <a:pt x="787" y="140"/>
                  </a:lnTo>
                  <a:lnTo>
                    <a:pt x="787" y="142"/>
                  </a:lnTo>
                  <a:lnTo>
                    <a:pt x="788" y="142"/>
                  </a:lnTo>
                  <a:lnTo>
                    <a:pt x="790" y="144"/>
                  </a:lnTo>
                  <a:lnTo>
                    <a:pt x="792" y="144"/>
                  </a:lnTo>
                  <a:lnTo>
                    <a:pt x="792" y="145"/>
                  </a:lnTo>
                  <a:lnTo>
                    <a:pt x="793" y="145"/>
                  </a:lnTo>
                  <a:lnTo>
                    <a:pt x="793" y="147"/>
                  </a:lnTo>
                  <a:lnTo>
                    <a:pt x="795" y="147"/>
                  </a:lnTo>
                  <a:lnTo>
                    <a:pt x="797" y="147"/>
                  </a:lnTo>
                  <a:lnTo>
                    <a:pt x="797" y="149"/>
                  </a:lnTo>
                  <a:lnTo>
                    <a:pt x="798" y="149"/>
                  </a:lnTo>
                  <a:lnTo>
                    <a:pt x="800" y="150"/>
                  </a:lnTo>
                  <a:lnTo>
                    <a:pt x="802" y="150"/>
                  </a:lnTo>
                  <a:lnTo>
                    <a:pt x="802" y="152"/>
                  </a:lnTo>
                  <a:lnTo>
                    <a:pt x="803" y="154"/>
                  </a:lnTo>
                  <a:lnTo>
                    <a:pt x="805" y="154"/>
                  </a:lnTo>
                  <a:lnTo>
                    <a:pt x="807" y="155"/>
                  </a:lnTo>
                  <a:lnTo>
                    <a:pt x="808" y="155"/>
                  </a:lnTo>
                  <a:lnTo>
                    <a:pt x="810" y="157"/>
                  </a:lnTo>
                  <a:lnTo>
                    <a:pt x="812" y="159"/>
                  </a:lnTo>
                  <a:lnTo>
                    <a:pt x="813" y="159"/>
                  </a:lnTo>
                  <a:lnTo>
                    <a:pt x="813" y="160"/>
                  </a:lnTo>
                  <a:lnTo>
                    <a:pt x="815" y="160"/>
                  </a:lnTo>
                  <a:lnTo>
                    <a:pt x="815" y="162"/>
                  </a:lnTo>
                  <a:lnTo>
                    <a:pt x="817" y="162"/>
                  </a:lnTo>
                  <a:lnTo>
                    <a:pt x="817" y="164"/>
                  </a:lnTo>
                  <a:lnTo>
                    <a:pt x="819" y="164"/>
                  </a:lnTo>
                  <a:lnTo>
                    <a:pt x="820" y="165"/>
                  </a:lnTo>
                  <a:lnTo>
                    <a:pt x="822" y="167"/>
                  </a:lnTo>
                  <a:lnTo>
                    <a:pt x="824" y="169"/>
                  </a:lnTo>
                  <a:lnTo>
                    <a:pt x="825" y="170"/>
                  </a:lnTo>
                  <a:lnTo>
                    <a:pt x="827" y="172"/>
                  </a:lnTo>
                  <a:lnTo>
                    <a:pt x="829" y="172"/>
                  </a:lnTo>
                  <a:lnTo>
                    <a:pt x="829" y="174"/>
                  </a:lnTo>
                  <a:lnTo>
                    <a:pt x="830" y="175"/>
                  </a:lnTo>
                  <a:lnTo>
                    <a:pt x="832" y="175"/>
                  </a:lnTo>
                  <a:lnTo>
                    <a:pt x="832" y="177"/>
                  </a:lnTo>
                  <a:lnTo>
                    <a:pt x="834" y="179"/>
                  </a:lnTo>
                  <a:lnTo>
                    <a:pt x="835" y="180"/>
                  </a:lnTo>
                  <a:lnTo>
                    <a:pt x="837" y="182"/>
                  </a:lnTo>
                  <a:lnTo>
                    <a:pt x="839" y="184"/>
                  </a:lnTo>
                  <a:lnTo>
                    <a:pt x="840" y="185"/>
                  </a:lnTo>
                  <a:lnTo>
                    <a:pt x="842" y="187"/>
                  </a:lnTo>
                  <a:lnTo>
                    <a:pt x="844" y="189"/>
                  </a:lnTo>
                  <a:lnTo>
                    <a:pt x="844" y="190"/>
                  </a:lnTo>
                  <a:lnTo>
                    <a:pt x="845" y="190"/>
                  </a:lnTo>
                  <a:lnTo>
                    <a:pt x="847" y="192"/>
                  </a:lnTo>
                  <a:lnTo>
                    <a:pt x="849" y="194"/>
                  </a:lnTo>
                  <a:lnTo>
                    <a:pt x="849" y="195"/>
                  </a:lnTo>
                  <a:lnTo>
                    <a:pt x="850" y="195"/>
                  </a:lnTo>
                  <a:lnTo>
                    <a:pt x="850" y="197"/>
                  </a:lnTo>
                  <a:lnTo>
                    <a:pt x="852" y="197"/>
                  </a:lnTo>
                  <a:lnTo>
                    <a:pt x="854" y="199"/>
                  </a:lnTo>
                  <a:lnTo>
                    <a:pt x="854" y="200"/>
                  </a:lnTo>
                  <a:lnTo>
                    <a:pt x="855" y="200"/>
                  </a:lnTo>
                  <a:lnTo>
                    <a:pt x="855" y="202"/>
                  </a:lnTo>
                  <a:lnTo>
                    <a:pt x="857" y="204"/>
                  </a:lnTo>
                  <a:lnTo>
                    <a:pt x="859" y="205"/>
                  </a:lnTo>
                  <a:lnTo>
                    <a:pt x="860" y="207"/>
                  </a:lnTo>
                  <a:lnTo>
                    <a:pt x="862" y="209"/>
                  </a:lnTo>
                  <a:lnTo>
                    <a:pt x="862" y="210"/>
                  </a:lnTo>
                  <a:lnTo>
                    <a:pt x="864" y="210"/>
                  </a:lnTo>
                  <a:lnTo>
                    <a:pt x="865" y="212"/>
                  </a:lnTo>
                  <a:lnTo>
                    <a:pt x="865" y="214"/>
                  </a:lnTo>
                  <a:lnTo>
                    <a:pt x="867" y="215"/>
                  </a:lnTo>
                  <a:lnTo>
                    <a:pt x="869" y="217"/>
                  </a:lnTo>
                  <a:lnTo>
                    <a:pt x="870" y="219"/>
                  </a:lnTo>
                  <a:lnTo>
                    <a:pt x="872" y="220"/>
                  </a:lnTo>
                  <a:lnTo>
                    <a:pt x="874" y="222"/>
                  </a:lnTo>
                  <a:lnTo>
                    <a:pt x="875" y="225"/>
                  </a:lnTo>
                  <a:lnTo>
                    <a:pt x="877" y="227"/>
                  </a:lnTo>
                  <a:lnTo>
                    <a:pt x="879" y="229"/>
                  </a:lnTo>
                  <a:lnTo>
                    <a:pt x="880" y="232"/>
                  </a:lnTo>
                  <a:lnTo>
                    <a:pt x="882" y="234"/>
                  </a:lnTo>
                  <a:lnTo>
                    <a:pt x="884" y="235"/>
                  </a:lnTo>
                  <a:lnTo>
                    <a:pt x="885" y="237"/>
                  </a:lnTo>
                  <a:lnTo>
                    <a:pt x="887" y="239"/>
                  </a:lnTo>
                  <a:lnTo>
                    <a:pt x="889" y="240"/>
                  </a:lnTo>
                  <a:lnTo>
                    <a:pt x="889" y="242"/>
                  </a:lnTo>
                  <a:lnTo>
                    <a:pt x="890" y="244"/>
                  </a:lnTo>
                  <a:lnTo>
                    <a:pt x="892" y="245"/>
                  </a:lnTo>
                  <a:lnTo>
                    <a:pt x="892" y="247"/>
                  </a:lnTo>
                  <a:lnTo>
                    <a:pt x="894" y="247"/>
                  </a:lnTo>
                  <a:lnTo>
                    <a:pt x="895" y="249"/>
                  </a:lnTo>
                  <a:lnTo>
                    <a:pt x="895" y="250"/>
                  </a:lnTo>
                  <a:lnTo>
                    <a:pt x="897" y="252"/>
                  </a:lnTo>
                  <a:lnTo>
                    <a:pt x="899" y="254"/>
                  </a:lnTo>
                  <a:lnTo>
                    <a:pt x="900" y="255"/>
                  </a:lnTo>
                  <a:lnTo>
                    <a:pt x="900" y="257"/>
                  </a:lnTo>
                  <a:lnTo>
                    <a:pt x="902" y="259"/>
                  </a:lnTo>
                  <a:lnTo>
                    <a:pt x="904" y="260"/>
                  </a:lnTo>
                  <a:lnTo>
                    <a:pt x="905" y="262"/>
                  </a:lnTo>
                  <a:lnTo>
                    <a:pt x="907" y="264"/>
                  </a:lnTo>
                  <a:lnTo>
                    <a:pt x="907" y="265"/>
                  </a:lnTo>
                  <a:lnTo>
                    <a:pt x="909" y="267"/>
                  </a:lnTo>
                  <a:lnTo>
                    <a:pt x="910" y="270"/>
                  </a:lnTo>
                  <a:lnTo>
                    <a:pt x="912" y="272"/>
                  </a:lnTo>
                  <a:lnTo>
                    <a:pt x="914" y="274"/>
                  </a:lnTo>
                  <a:lnTo>
                    <a:pt x="915" y="277"/>
                  </a:lnTo>
                  <a:lnTo>
                    <a:pt x="917" y="279"/>
                  </a:lnTo>
                  <a:lnTo>
                    <a:pt x="919" y="282"/>
                  </a:lnTo>
                  <a:lnTo>
                    <a:pt x="920" y="284"/>
                  </a:lnTo>
                  <a:lnTo>
                    <a:pt x="922" y="287"/>
                  </a:lnTo>
                  <a:lnTo>
                    <a:pt x="924" y="289"/>
                  </a:lnTo>
                  <a:lnTo>
                    <a:pt x="925" y="290"/>
                  </a:lnTo>
                  <a:lnTo>
                    <a:pt x="927" y="294"/>
                  </a:lnTo>
                  <a:lnTo>
                    <a:pt x="929" y="295"/>
                  </a:lnTo>
                  <a:lnTo>
                    <a:pt x="930" y="297"/>
                  </a:lnTo>
                  <a:lnTo>
                    <a:pt x="930" y="299"/>
                  </a:lnTo>
                  <a:lnTo>
                    <a:pt x="932" y="300"/>
                  </a:lnTo>
                  <a:lnTo>
                    <a:pt x="934" y="302"/>
                  </a:lnTo>
                  <a:lnTo>
                    <a:pt x="934" y="304"/>
                  </a:lnTo>
                  <a:lnTo>
                    <a:pt x="935" y="305"/>
                  </a:lnTo>
                  <a:lnTo>
                    <a:pt x="937" y="307"/>
                  </a:lnTo>
                  <a:lnTo>
                    <a:pt x="939" y="309"/>
                  </a:lnTo>
                  <a:lnTo>
                    <a:pt x="940" y="310"/>
                  </a:lnTo>
                  <a:lnTo>
                    <a:pt x="940" y="312"/>
                  </a:lnTo>
                  <a:lnTo>
                    <a:pt x="942" y="314"/>
                  </a:lnTo>
                  <a:lnTo>
                    <a:pt x="942" y="315"/>
                  </a:lnTo>
                  <a:lnTo>
                    <a:pt x="944" y="317"/>
                  </a:lnTo>
                  <a:lnTo>
                    <a:pt x="945" y="317"/>
                  </a:lnTo>
                  <a:lnTo>
                    <a:pt x="945" y="319"/>
                  </a:lnTo>
                  <a:lnTo>
                    <a:pt x="947" y="320"/>
                  </a:lnTo>
                  <a:lnTo>
                    <a:pt x="949" y="322"/>
                  </a:lnTo>
                  <a:lnTo>
                    <a:pt x="950" y="325"/>
                  </a:lnTo>
                  <a:lnTo>
                    <a:pt x="950" y="327"/>
                  </a:lnTo>
                  <a:lnTo>
                    <a:pt x="952" y="329"/>
                  </a:lnTo>
                  <a:lnTo>
                    <a:pt x="954" y="330"/>
                  </a:lnTo>
                  <a:lnTo>
                    <a:pt x="955" y="334"/>
                  </a:lnTo>
                  <a:lnTo>
                    <a:pt x="957" y="335"/>
                  </a:lnTo>
                  <a:lnTo>
                    <a:pt x="959" y="339"/>
                  </a:lnTo>
                  <a:lnTo>
                    <a:pt x="962" y="340"/>
                  </a:lnTo>
                  <a:lnTo>
                    <a:pt x="964" y="344"/>
                  </a:lnTo>
                  <a:lnTo>
                    <a:pt x="966" y="345"/>
                  </a:lnTo>
                  <a:lnTo>
                    <a:pt x="967" y="349"/>
                  </a:lnTo>
                  <a:lnTo>
                    <a:pt x="969" y="350"/>
                  </a:lnTo>
                  <a:lnTo>
                    <a:pt x="971" y="354"/>
                  </a:lnTo>
                  <a:lnTo>
                    <a:pt x="972" y="355"/>
                  </a:lnTo>
                  <a:lnTo>
                    <a:pt x="974" y="357"/>
                  </a:lnTo>
                  <a:lnTo>
                    <a:pt x="974" y="359"/>
                  </a:lnTo>
                  <a:lnTo>
                    <a:pt x="976" y="360"/>
                  </a:lnTo>
                  <a:lnTo>
                    <a:pt x="977" y="362"/>
                  </a:lnTo>
                  <a:lnTo>
                    <a:pt x="977" y="364"/>
                  </a:lnTo>
                  <a:lnTo>
                    <a:pt x="979" y="365"/>
                  </a:lnTo>
                  <a:lnTo>
                    <a:pt x="981" y="367"/>
                  </a:lnTo>
                  <a:lnTo>
                    <a:pt x="982" y="369"/>
                  </a:lnTo>
                  <a:lnTo>
                    <a:pt x="982" y="370"/>
                  </a:lnTo>
                  <a:lnTo>
                    <a:pt x="984" y="372"/>
                  </a:lnTo>
                  <a:lnTo>
                    <a:pt x="984" y="374"/>
                  </a:lnTo>
                  <a:lnTo>
                    <a:pt x="986" y="374"/>
                  </a:lnTo>
                  <a:lnTo>
                    <a:pt x="986" y="375"/>
                  </a:lnTo>
                  <a:lnTo>
                    <a:pt x="987" y="377"/>
                  </a:lnTo>
                  <a:lnTo>
                    <a:pt x="987" y="379"/>
                  </a:lnTo>
                  <a:lnTo>
                    <a:pt x="989" y="380"/>
                  </a:lnTo>
                  <a:lnTo>
                    <a:pt x="991" y="382"/>
                  </a:lnTo>
                  <a:lnTo>
                    <a:pt x="991" y="384"/>
                  </a:lnTo>
                  <a:lnTo>
                    <a:pt x="992" y="385"/>
                  </a:lnTo>
                  <a:lnTo>
                    <a:pt x="994" y="387"/>
                  </a:lnTo>
                  <a:lnTo>
                    <a:pt x="994" y="390"/>
                  </a:lnTo>
                  <a:lnTo>
                    <a:pt x="996" y="392"/>
                  </a:lnTo>
                  <a:lnTo>
                    <a:pt x="997" y="394"/>
                  </a:lnTo>
                  <a:lnTo>
                    <a:pt x="997" y="39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1" name="Freeform 7">
              <a:extLst>
                <a:ext uri="{FF2B5EF4-FFF2-40B4-BE49-F238E27FC236}">
                  <a16:creationId xmlns:a16="http://schemas.microsoft.com/office/drawing/2014/main" id="{F6F5BE4A-275D-4B4E-B4EB-8E50A007BA0F}"/>
                </a:ext>
              </a:extLst>
            </p:cNvPr>
            <p:cNvSpPr>
              <a:spLocks noChangeAspect="1"/>
            </p:cNvSpPr>
            <p:nvPr/>
          </p:nvSpPr>
          <p:spPr bwMode="auto">
            <a:xfrm>
              <a:off x="2854325" y="2532063"/>
              <a:ext cx="715962" cy="284162"/>
            </a:xfrm>
            <a:custGeom>
              <a:avLst/>
              <a:gdLst>
                <a:gd name="T0" fmla="*/ 2147483646 w 997"/>
                <a:gd name="T1" fmla="*/ 2147483646 h 395"/>
                <a:gd name="T2" fmla="*/ 2147483646 w 997"/>
                <a:gd name="T3" fmla="*/ 2147483646 h 395"/>
                <a:gd name="T4" fmla="*/ 2147483646 w 997"/>
                <a:gd name="T5" fmla="*/ 2147483646 h 395"/>
                <a:gd name="T6" fmla="*/ 2147483646 w 997"/>
                <a:gd name="T7" fmla="*/ 2147483646 h 395"/>
                <a:gd name="T8" fmla="*/ 2147483646 w 997"/>
                <a:gd name="T9" fmla="*/ 2147483646 h 395"/>
                <a:gd name="T10" fmla="*/ 2147483646 w 997"/>
                <a:gd name="T11" fmla="*/ 2147483646 h 395"/>
                <a:gd name="T12" fmla="*/ 2147483646 w 997"/>
                <a:gd name="T13" fmla="*/ 2147483646 h 395"/>
                <a:gd name="T14" fmla="*/ 2147483646 w 997"/>
                <a:gd name="T15" fmla="*/ 2147483646 h 395"/>
                <a:gd name="T16" fmla="*/ 2147483646 w 997"/>
                <a:gd name="T17" fmla="*/ 2147483646 h 395"/>
                <a:gd name="T18" fmla="*/ 2147483646 w 997"/>
                <a:gd name="T19" fmla="*/ 2147483646 h 395"/>
                <a:gd name="T20" fmla="*/ 2147483646 w 997"/>
                <a:gd name="T21" fmla="*/ 2147483646 h 395"/>
                <a:gd name="T22" fmla="*/ 2147483646 w 997"/>
                <a:gd name="T23" fmla="*/ 2147483646 h 395"/>
                <a:gd name="T24" fmla="*/ 2147483646 w 997"/>
                <a:gd name="T25" fmla="*/ 2147483646 h 395"/>
                <a:gd name="T26" fmla="*/ 2147483646 w 997"/>
                <a:gd name="T27" fmla="*/ 2147483646 h 395"/>
                <a:gd name="T28" fmla="*/ 2147483646 w 997"/>
                <a:gd name="T29" fmla="*/ 2147483646 h 395"/>
                <a:gd name="T30" fmla="*/ 2147483646 w 997"/>
                <a:gd name="T31" fmla="*/ 2147483646 h 395"/>
                <a:gd name="T32" fmla="*/ 2147483646 w 997"/>
                <a:gd name="T33" fmla="*/ 2147483646 h 395"/>
                <a:gd name="T34" fmla="*/ 2147483646 w 997"/>
                <a:gd name="T35" fmla="*/ 2147483646 h 395"/>
                <a:gd name="T36" fmla="*/ 2147483646 w 997"/>
                <a:gd name="T37" fmla="*/ 2147483646 h 395"/>
                <a:gd name="T38" fmla="*/ 2147483646 w 997"/>
                <a:gd name="T39" fmla="*/ 2147483646 h 395"/>
                <a:gd name="T40" fmla="*/ 2147483646 w 997"/>
                <a:gd name="T41" fmla="*/ 2147483646 h 395"/>
                <a:gd name="T42" fmla="*/ 2147483646 w 997"/>
                <a:gd name="T43" fmla="*/ 2147483646 h 395"/>
                <a:gd name="T44" fmla="*/ 2147483646 w 997"/>
                <a:gd name="T45" fmla="*/ 2147483646 h 395"/>
                <a:gd name="T46" fmla="*/ 2147483646 w 997"/>
                <a:gd name="T47" fmla="*/ 2147483646 h 395"/>
                <a:gd name="T48" fmla="*/ 2147483646 w 997"/>
                <a:gd name="T49" fmla="*/ 2147483646 h 395"/>
                <a:gd name="T50" fmla="*/ 2147483646 w 997"/>
                <a:gd name="T51" fmla="*/ 2147483646 h 395"/>
                <a:gd name="T52" fmla="*/ 2147483646 w 997"/>
                <a:gd name="T53" fmla="*/ 2147483646 h 395"/>
                <a:gd name="T54" fmla="*/ 2147483646 w 997"/>
                <a:gd name="T55" fmla="*/ 2147483646 h 395"/>
                <a:gd name="T56" fmla="*/ 2147483646 w 997"/>
                <a:gd name="T57" fmla="*/ 2147483646 h 395"/>
                <a:gd name="T58" fmla="*/ 2147483646 w 997"/>
                <a:gd name="T59" fmla="*/ 2147483646 h 395"/>
                <a:gd name="T60" fmla="*/ 2147483646 w 997"/>
                <a:gd name="T61" fmla="*/ 2147483646 h 395"/>
                <a:gd name="T62" fmla="*/ 2147483646 w 997"/>
                <a:gd name="T63" fmla="*/ 2147483646 h 395"/>
                <a:gd name="T64" fmla="*/ 2147483646 w 997"/>
                <a:gd name="T65" fmla="*/ 2147483646 h 395"/>
                <a:gd name="T66" fmla="*/ 2147483646 w 997"/>
                <a:gd name="T67" fmla="*/ 2147483646 h 395"/>
                <a:gd name="T68" fmla="*/ 2147483646 w 997"/>
                <a:gd name="T69" fmla="*/ 2147483646 h 395"/>
                <a:gd name="T70" fmla="*/ 2147483646 w 997"/>
                <a:gd name="T71" fmla="*/ 2147483646 h 395"/>
                <a:gd name="T72" fmla="*/ 2147483646 w 997"/>
                <a:gd name="T73" fmla="*/ 2147483646 h 395"/>
                <a:gd name="T74" fmla="*/ 2147483646 w 997"/>
                <a:gd name="T75" fmla="*/ 2147483646 h 395"/>
                <a:gd name="T76" fmla="*/ 2147483646 w 997"/>
                <a:gd name="T77" fmla="*/ 2147483646 h 395"/>
                <a:gd name="T78" fmla="*/ 2147483646 w 997"/>
                <a:gd name="T79" fmla="*/ 2147483646 h 395"/>
                <a:gd name="T80" fmla="*/ 2147483646 w 997"/>
                <a:gd name="T81" fmla="*/ 2147483646 h 395"/>
                <a:gd name="T82" fmla="*/ 2147483646 w 997"/>
                <a:gd name="T83" fmla="*/ 2147483646 h 395"/>
                <a:gd name="T84" fmla="*/ 2147483646 w 997"/>
                <a:gd name="T85" fmla="*/ 2147483646 h 395"/>
                <a:gd name="T86" fmla="*/ 2147483646 w 997"/>
                <a:gd name="T87" fmla="*/ 2147483646 h 395"/>
                <a:gd name="T88" fmla="*/ 2147483646 w 997"/>
                <a:gd name="T89" fmla="*/ 2147483646 h 395"/>
                <a:gd name="T90" fmla="*/ 2147483646 w 997"/>
                <a:gd name="T91" fmla="*/ 2147483646 h 395"/>
                <a:gd name="T92" fmla="*/ 2147483646 w 997"/>
                <a:gd name="T93" fmla="*/ 2147483646 h 395"/>
                <a:gd name="T94" fmla="*/ 2147483646 w 997"/>
                <a:gd name="T95" fmla="*/ 2147483646 h 395"/>
                <a:gd name="T96" fmla="*/ 2147483646 w 997"/>
                <a:gd name="T97" fmla="*/ 2147483646 h 395"/>
                <a:gd name="T98" fmla="*/ 2147483646 w 997"/>
                <a:gd name="T99" fmla="*/ 2147483646 h 395"/>
                <a:gd name="T100" fmla="*/ 2147483646 w 997"/>
                <a:gd name="T101" fmla="*/ 2147483646 h 395"/>
                <a:gd name="T102" fmla="*/ 2147483646 w 997"/>
                <a:gd name="T103" fmla="*/ 2147483646 h 395"/>
                <a:gd name="T104" fmla="*/ 2147483646 w 997"/>
                <a:gd name="T105" fmla="*/ 2147483646 h 395"/>
                <a:gd name="T106" fmla="*/ 2147483646 w 997"/>
                <a:gd name="T107" fmla="*/ 2147483646 h 395"/>
                <a:gd name="T108" fmla="*/ 2147483646 w 997"/>
                <a:gd name="T109" fmla="*/ 2147483646 h 395"/>
                <a:gd name="T110" fmla="*/ 2147483646 w 997"/>
                <a:gd name="T111" fmla="*/ 2147483646 h 395"/>
                <a:gd name="T112" fmla="*/ 2147483646 w 997"/>
                <a:gd name="T113" fmla="*/ 2147483646 h 395"/>
                <a:gd name="T114" fmla="*/ 2147483646 w 997"/>
                <a:gd name="T115" fmla="*/ 2147483646 h 395"/>
                <a:gd name="T116" fmla="*/ 2147483646 w 997"/>
                <a:gd name="T117" fmla="*/ 2147483646 h 395"/>
                <a:gd name="T118" fmla="*/ 2147483646 w 997"/>
                <a:gd name="T119" fmla="*/ 2147483646 h 395"/>
                <a:gd name="T120" fmla="*/ 2147483646 w 997"/>
                <a:gd name="T121" fmla="*/ 2147483646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7" h="395">
                  <a:moveTo>
                    <a:pt x="0" y="395"/>
                  </a:moveTo>
                  <a:lnTo>
                    <a:pt x="38" y="395"/>
                  </a:lnTo>
                  <a:lnTo>
                    <a:pt x="73" y="395"/>
                  </a:lnTo>
                  <a:lnTo>
                    <a:pt x="107" y="395"/>
                  </a:lnTo>
                  <a:lnTo>
                    <a:pt x="139" y="395"/>
                  </a:lnTo>
                  <a:lnTo>
                    <a:pt x="167" y="395"/>
                  </a:lnTo>
                  <a:lnTo>
                    <a:pt x="195" y="395"/>
                  </a:lnTo>
                  <a:lnTo>
                    <a:pt x="220" y="395"/>
                  </a:lnTo>
                  <a:lnTo>
                    <a:pt x="244" y="395"/>
                  </a:lnTo>
                  <a:lnTo>
                    <a:pt x="264" y="395"/>
                  </a:lnTo>
                  <a:lnTo>
                    <a:pt x="284" y="395"/>
                  </a:lnTo>
                  <a:lnTo>
                    <a:pt x="302" y="395"/>
                  </a:lnTo>
                  <a:lnTo>
                    <a:pt x="319" y="395"/>
                  </a:lnTo>
                  <a:lnTo>
                    <a:pt x="334" y="395"/>
                  </a:lnTo>
                  <a:lnTo>
                    <a:pt x="347" y="395"/>
                  </a:lnTo>
                  <a:lnTo>
                    <a:pt x="359" y="395"/>
                  </a:lnTo>
                  <a:lnTo>
                    <a:pt x="371" y="395"/>
                  </a:lnTo>
                  <a:lnTo>
                    <a:pt x="381" y="395"/>
                  </a:lnTo>
                  <a:lnTo>
                    <a:pt x="389" y="395"/>
                  </a:lnTo>
                  <a:lnTo>
                    <a:pt x="398" y="395"/>
                  </a:lnTo>
                  <a:lnTo>
                    <a:pt x="404" y="395"/>
                  </a:lnTo>
                  <a:lnTo>
                    <a:pt x="411" y="395"/>
                  </a:lnTo>
                  <a:lnTo>
                    <a:pt x="416" y="395"/>
                  </a:lnTo>
                  <a:lnTo>
                    <a:pt x="421" y="395"/>
                  </a:lnTo>
                  <a:lnTo>
                    <a:pt x="426" y="395"/>
                  </a:lnTo>
                  <a:lnTo>
                    <a:pt x="429" y="393"/>
                  </a:lnTo>
                  <a:lnTo>
                    <a:pt x="433" y="393"/>
                  </a:lnTo>
                  <a:lnTo>
                    <a:pt x="436" y="393"/>
                  </a:lnTo>
                  <a:lnTo>
                    <a:pt x="439" y="393"/>
                  </a:lnTo>
                  <a:lnTo>
                    <a:pt x="441" y="393"/>
                  </a:lnTo>
                  <a:lnTo>
                    <a:pt x="444" y="393"/>
                  </a:lnTo>
                  <a:lnTo>
                    <a:pt x="448" y="393"/>
                  </a:lnTo>
                  <a:lnTo>
                    <a:pt x="449" y="393"/>
                  </a:lnTo>
                  <a:lnTo>
                    <a:pt x="453" y="393"/>
                  </a:lnTo>
                  <a:lnTo>
                    <a:pt x="454" y="393"/>
                  </a:lnTo>
                  <a:lnTo>
                    <a:pt x="458" y="393"/>
                  </a:lnTo>
                  <a:lnTo>
                    <a:pt x="459" y="392"/>
                  </a:lnTo>
                  <a:lnTo>
                    <a:pt x="463" y="392"/>
                  </a:lnTo>
                  <a:lnTo>
                    <a:pt x="464" y="392"/>
                  </a:lnTo>
                  <a:lnTo>
                    <a:pt x="466" y="392"/>
                  </a:lnTo>
                  <a:lnTo>
                    <a:pt x="468" y="392"/>
                  </a:lnTo>
                  <a:lnTo>
                    <a:pt x="469" y="392"/>
                  </a:lnTo>
                  <a:lnTo>
                    <a:pt x="471" y="392"/>
                  </a:lnTo>
                  <a:lnTo>
                    <a:pt x="473" y="392"/>
                  </a:lnTo>
                  <a:lnTo>
                    <a:pt x="474" y="392"/>
                  </a:lnTo>
                  <a:lnTo>
                    <a:pt x="476" y="392"/>
                  </a:lnTo>
                  <a:lnTo>
                    <a:pt x="478" y="392"/>
                  </a:lnTo>
                  <a:lnTo>
                    <a:pt x="479" y="392"/>
                  </a:lnTo>
                  <a:lnTo>
                    <a:pt x="479" y="390"/>
                  </a:lnTo>
                  <a:lnTo>
                    <a:pt x="481" y="390"/>
                  </a:lnTo>
                  <a:lnTo>
                    <a:pt x="483" y="390"/>
                  </a:lnTo>
                  <a:lnTo>
                    <a:pt x="484" y="390"/>
                  </a:lnTo>
                  <a:lnTo>
                    <a:pt x="486" y="390"/>
                  </a:lnTo>
                  <a:lnTo>
                    <a:pt x="488" y="390"/>
                  </a:lnTo>
                  <a:lnTo>
                    <a:pt x="489" y="390"/>
                  </a:lnTo>
                  <a:lnTo>
                    <a:pt x="491" y="390"/>
                  </a:lnTo>
                  <a:lnTo>
                    <a:pt x="493" y="390"/>
                  </a:lnTo>
                  <a:lnTo>
                    <a:pt x="494" y="388"/>
                  </a:lnTo>
                  <a:lnTo>
                    <a:pt x="496" y="388"/>
                  </a:lnTo>
                  <a:lnTo>
                    <a:pt x="498" y="388"/>
                  </a:lnTo>
                  <a:lnTo>
                    <a:pt x="499" y="388"/>
                  </a:lnTo>
                  <a:lnTo>
                    <a:pt x="501" y="388"/>
                  </a:lnTo>
                  <a:lnTo>
                    <a:pt x="504" y="387"/>
                  </a:lnTo>
                  <a:lnTo>
                    <a:pt x="506" y="387"/>
                  </a:lnTo>
                  <a:lnTo>
                    <a:pt x="509" y="387"/>
                  </a:lnTo>
                  <a:lnTo>
                    <a:pt x="511" y="387"/>
                  </a:lnTo>
                  <a:lnTo>
                    <a:pt x="514" y="387"/>
                  </a:lnTo>
                  <a:lnTo>
                    <a:pt x="516" y="385"/>
                  </a:lnTo>
                  <a:lnTo>
                    <a:pt x="519" y="385"/>
                  </a:lnTo>
                  <a:lnTo>
                    <a:pt x="521" y="385"/>
                  </a:lnTo>
                  <a:lnTo>
                    <a:pt x="523" y="385"/>
                  </a:lnTo>
                  <a:lnTo>
                    <a:pt x="524" y="385"/>
                  </a:lnTo>
                  <a:lnTo>
                    <a:pt x="526" y="385"/>
                  </a:lnTo>
                  <a:lnTo>
                    <a:pt x="528" y="383"/>
                  </a:lnTo>
                  <a:lnTo>
                    <a:pt x="529" y="383"/>
                  </a:lnTo>
                  <a:lnTo>
                    <a:pt x="531" y="383"/>
                  </a:lnTo>
                  <a:lnTo>
                    <a:pt x="533" y="383"/>
                  </a:lnTo>
                  <a:lnTo>
                    <a:pt x="535" y="383"/>
                  </a:lnTo>
                  <a:lnTo>
                    <a:pt x="536" y="383"/>
                  </a:lnTo>
                  <a:lnTo>
                    <a:pt x="538" y="382"/>
                  </a:lnTo>
                  <a:lnTo>
                    <a:pt x="540" y="382"/>
                  </a:lnTo>
                  <a:lnTo>
                    <a:pt x="541" y="382"/>
                  </a:lnTo>
                  <a:lnTo>
                    <a:pt x="543" y="382"/>
                  </a:lnTo>
                  <a:lnTo>
                    <a:pt x="545" y="380"/>
                  </a:lnTo>
                  <a:lnTo>
                    <a:pt x="546" y="380"/>
                  </a:lnTo>
                  <a:lnTo>
                    <a:pt x="548" y="380"/>
                  </a:lnTo>
                  <a:lnTo>
                    <a:pt x="551" y="378"/>
                  </a:lnTo>
                  <a:lnTo>
                    <a:pt x="553" y="378"/>
                  </a:lnTo>
                  <a:lnTo>
                    <a:pt x="555" y="378"/>
                  </a:lnTo>
                  <a:lnTo>
                    <a:pt x="556" y="377"/>
                  </a:lnTo>
                  <a:lnTo>
                    <a:pt x="558" y="377"/>
                  </a:lnTo>
                  <a:lnTo>
                    <a:pt x="561" y="375"/>
                  </a:lnTo>
                  <a:lnTo>
                    <a:pt x="563" y="375"/>
                  </a:lnTo>
                  <a:lnTo>
                    <a:pt x="566" y="375"/>
                  </a:lnTo>
                  <a:lnTo>
                    <a:pt x="570" y="373"/>
                  </a:lnTo>
                  <a:lnTo>
                    <a:pt x="571" y="372"/>
                  </a:lnTo>
                  <a:lnTo>
                    <a:pt x="575" y="372"/>
                  </a:lnTo>
                  <a:lnTo>
                    <a:pt x="578" y="370"/>
                  </a:lnTo>
                  <a:lnTo>
                    <a:pt x="581" y="370"/>
                  </a:lnTo>
                  <a:lnTo>
                    <a:pt x="583" y="368"/>
                  </a:lnTo>
                  <a:lnTo>
                    <a:pt x="586" y="368"/>
                  </a:lnTo>
                  <a:lnTo>
                    <a:pt x="588" y="367"/>
                  </a:lnTo>
                  <a:lnTo>
                    <a:pt x="590" y="367"/>
                  </a:lnTo>
                  <a:lnTo>
                    <a:pt x="591" y="367"/>
                  </a:lnTo>
                  <a:lnTo>
                    <a:pt x="593" y="365"/>
                  </a:lnTo>
                  <a:lnTo>
                    <a:pt x="596" y="365"/>
                  </a:lnTo>
                  <a:lnTo>
                    <a:pt x="598" y="363"/>
                  </a:lnTo>
                  <a:lnTo>
                    <a:pt x="600" y="363"/>
                  </a:lnTo>
                  <a:lnTo>
                    <a:pt x="601" y="362"/>
                  </a:lnTo>
                  <a:lnTo>
                    <a:pt x="603" y="362"/>
                  </a:lnTo>
                  <a:lnTo>
                    <a:pt x="605" y="362"/>
                  </a:lnTo>
                  <a:lnTo>
                    <a:pt x="606" y="360"/>
                  </a:lnTo>
                  <a:lnTo>
                    <a:pt x="608" y="360"/>
                  </a:lnTo>
                  <a:lnTo>
                    <a:pt x="610" y="360"/>
                  </a:lnTo>
                  <a:lnTo>
                    <a:pt x="611" y="358"/>
                  </a:lnTo>
                  <a:lnTo>
                    <a:pt x="613" y="358"/>
                  </a:lnTo>
                  <a:lnTo>
                    <a:pt x="615" y="357"/>
                  </a:lnTo>
                  <a:lnTo>
                    <a:pt x="616" y="357"/>
                  </a:lnTo>
                  <a:lnTo>
                    <a:pt x="618" y="357"/>
                  </a:lnTo>
                  <a:lnTo>
                    <a:pt x="620" y="355"/>
                  </a:lnTo>
                  <a:lnTo>
                    <a:pt x="621" y="353"/>
                  </a:lnTo>
                  <a:lnTo>
                    <a:pt x="623" y="353"/>
                  </a:lnTo>
                  <a:lnTo>
                    <a:pt x="625" y="352"/>
                  </a:lnTo>
                  <a:lnTo>
                    <a:pt x="626" y="352"/>
                  </a:lnTo>
                  <a:lnTo>
                    <a:pt x="630" y="350"/>
                  </a:lnTo>
                  <a:lnTo>
                    <a:pt x="631" y="348"/>
                  </a:lnTo>
                  <a:lnTo>
                    <a:pt x="635" y="347"/>
                  </a:lnTo>
                  <a:lnTo>
                    <a:pt x="636" y="347"/>
                  </a:lnTo>
                  <a:lnTo>
                    <a:pt x="640" y="345"/>
                  </a:lnTo>
                  <a:lnTo>
                    <a:pt x="641" y="343"/>
                  </a:lnTo>
                  <a:lnTo>
                    <a:pt x="645" y="343"/>
                  </a:lnTo>
                  <a:lnTo>
                    <a:pt x="646" y="342"/>
                  </a:lnTo>
                  <a:lnTo>
                    <a:pt x="648" y="340"/>
                  </a:lnTo>
                  <a:lnTo>
                    <a:pt x="650" y="340"/>
                  </a:lnTo>
                  <a:lnTo>
                    <a:pt x="651" y="338"/>
                  </a:lnTo>
                  <a:lnTo>
                    <a:pt x="653" y="338"/>
                  </a:lnTo>
                  <a:lnTo>
                    <a:pt x="655" y="337"/>
                  </a:lnTo>
                  <a:lnTo>
                    <a:pt x="656" y="337"/>
                  </a:lnTo>
                  <a:lnTo>
                    <a:pt x="658" y="335"/>
                  </a:lnTo>
                  <a:lnTo>
                    <a:pt x="660" y="335"/>
                  </a:lnTo>
                  <a:lnTo>
                    <a:pt x="661" y="333"/>
                  </a:lnTo>
                  <a:lnTo>
                    <a:pt x="663" y="333"/>
                  </a:lnTo>
                  <a:lnTo>
                    <a:pt x="665" y="332"/>
                  </a:lnTo>
                  <a:lnTo>
                    <a:pt x="666" y="332"/>
                  </a:lnTo>
                  <a:lnTo>
                    <a:pt x="668" y="330"/>
                  </a:lnTo>
                  <a:lnTo>
                    <a:pt x="670" y="330"/>
                  </a:lnTo>
                  <a:lnTo>
                    <a:pt x="671" y="328"/>
                  </a:lnTo>
                  <a:lnTo>
                    <a:pt x="673" y="328"/>
                  </a:lnTo>
                  <a:lnTo>
                    <a:pt x="675" y="327"/>
                  </a:lnTo>
                  <a:lnTo>
                    <a:pt x="677" y="327"/>
                  </a:lnTo>
                  <a:lnTo>
                    <a:pt x="678" y="325"/>
                  </a:lnTo>
                  <a:lnTo>
                    <a:pt x="680" y="323"/>
                  </a:lnTo>
                  <a:lnTo>
                    <a:pt x="682" y="323"/>
                  </a:lnTo>
                  <a:lnTo>
                    <a:pt x="683" y="322"/>
                  </a:lnTo>
                  <a:lnTo>
                    <a:pt x="685" y="320"/>
                  </a:lnTo>
                  <a:lnTo>
                    <a:pt x="688" y="320"/>
                  </a:lnTo>
                  <a:lnTo>
                    <a:pt x="690" y="318"/>
                  </a:lnTo>
                  <a:lnTo>
                    <a:pt x="693" y="317"/>
                  </a:lnTo>
                  <a:lnTo>
                    <a:pt x="695" y="315"/>
                  </a:lnTo>
                  <a:lnTo>
                    <a:pt x="697" y="315"/>
                  </a:lnTo>
                  <a:lnTo>
                    <a:pt x="698" y="313"/>
                  </a:lnTo>
                  <a:lnTo>
                    <a:pt x="700" y="312"/>
                  </a:lnTo>
                  <a:lnTo>
                    <a:pt x="702" y="312"/>
                  </a:lnTo>
                  <a:lnTo>
                    <a:pt x="703" y="310"/>
                  </a:lnTo>
                  <a:lnTo>
                    <a:pt x="705" y="310"/>
                  </a:lnTo>
                  <a:lnTo>
                    <a:pt x="707" y="308"/>
                  </a:lnTo>
                  <a:lnTo>
                    <a:pt x="708" y="308"/>
                  </a:lnTo>
                  <a:lnTo>
                    <a:pt x="710" y="307"/>
                  </a:lnTo>
                  <a:lnTo>
                    <a:pt x="712" y="307"/>
                  </a:lnTo>
                  <a:lnTo>
                    <a:pt x="712" y="305"/>
                  </a:lnTo>
                  <a:lnTo>
                    <a:pt x="713" y="305"/>
                  </a:lnTo>
                  <a:lnTo>
                    <a:pt x="715" y="305"/>
                  </a:lnTo>
                  <a:lnTo>
                    <a:pt x="715" y="303"/>
                  </a:lnTo>
                  <a:lnTo>
                    <a:pt x="717" y="303"/>
                  </a:lnTo>
                  <a:lnTo>
                    <a:pt x="718" y="302"/>
                  </a:lnTo>
                  <a:lnTo>
                    <a:pt x="720" y="302"/>
                  </a:lnTo>
                  <a:lnTo>
                    <a:pt x="722" y="300"/>
                  </a:lnTo>
                  <a:lnTo>
                    <a:pt x="723" y="298"/>
                  </a:lnTo>
                  <a:lnTo>
                    <a:pt x="725" y="298"/>
                  </a:lnTo>
                  <a:lnTo>
                    <a:pt x="727" y="297"/>
                  </a:lnTo>
                  <a:lnTo>
                    <a:pt x="728" y="295"/>
                  </a:lnTo>
                  <a:lnTo>
                    <a:pt x="730" y="295"/>
                  </a:lnTo>
                  <a:lnTo>
                    <a:pt x="732" y="293"/>
                  </a:lnTo>
                  <a:lnTo>
                    <a:pt x="733" y="292"/>
                  </a:lnTo>
                  <a:lnTo>
                    <a:pt x="735" y="292"/>
                  </a:lnTo>
                  <a:lnTo>
                    <a:pt x="737" y="290"/>
                  </a:lnTo>
                  <a:lnTo>
                    <a:pt x="738" y="288"/>
                  </a:lnTo>
                  <a:lnTo>
                    <a:pt x="740" y="288"/>
                  </a:lnTo>
                  <a:lnTo>
                    <a:pt x="742" y="287"/>
                  </a:lnTo>
                  <a:lnTo>
                    <a:pt x="743" y="285"/>
                  </a:lnTo>
                  <a:lnTo>
                    <a:pt x="745" y="285"/>
                  </a:lnTo>
                  <a:lnTo>
                    <a:pt x="747" y="283"/>
                  </a:lnTo>
                  <a:lnTo>
                    <a:pt x="748" y="283"/>
                  </a:lnTo>
                  <a:lnTo>
                    <a:pt x="750" y="282"/>
                  </a:lnTo>
                  <a:lnTo>
                    <a:pt x="752" y="280"/>
                  </a:lnTo>
                  <a:lnTo>
                    <a:pt x="753" y="280"/>
                  </a:lnTo>
                  <a:lnTo>
                    <a:pt x="753" y="278"/>
                  </a:lnTo>
                  <a:lnTo>
                    <a:pt x="755" y="278"/>
                  </a:lnTo>
                  <a:lnTo>
                    <a:pt x="757" y="277"/>
                  </a:lnTo>
                  <a:lnTo>
                    <a:pt x="758" y="277"/>
                  </a:lnTo>
                  <a:lnTo>
                    <a:pt x="758" y="275"/>
                  </a:lnTo>
                  <a:lnTo>
                    <a:pt x="760" y="275"/>
                  </a:lnTo>
                  <a:lnTo>
                    <a:pt x="762" y="273"/>
                  </a:lnTo>
                  <a:lnTo>
                    <a:pt x="763" y="272"/>
                  </a:lnTo>
                  <a:lnTo>
                    <a:pt x="765" y="272"/>
                  </a:lnTo>
                  <a:lnTo>
                    <a:pt x="765" y="270"/>
                  </a:lnTo>
                  <a:lnTo>
                    <a:pt x="767" y="270"/>
                  </a:lnTo>
                  <a:lnTo>
                    <a:pt x="768" y="268"/>
                  </a:lnTo>
                  <a:lnTo>
                    <a:pt x="770" y="267"/>
                  </a:lnTo>
                  <a:lnTo>
                    <a:pt x="772" y="267"/>
                  </a:lnTo>
                  <a:lnTo>
                    <a:pt x="772" y="265"/>
                  </a:lnTo>
                  <a:lnTo>
                    <a:pt x="773" y="263"/>
                  </a:lnTo>
                  <a:lnTo>
                    <a:pt x="775" y="263"/>
                  </a:lnTo>
                  <a:lnTo>
                    <a:pt x="777" y="262"/>
                  </a:lnTo>
                  <a:lnTo>
                    <a:pt x="778" y="260"/>
                  </a:lnTo>
                  <a:lnTo>
                    <a:pt x="780" y="260"/>
                  </a:lnTo>
                  <a:lnTo>
                    <a:pt x="780" y="258"/>
                  </a:lnTo>
                  <a:lnTo>
                    <a:pt x="782" y="258"/>
                  </a:lnTo>
                  <a:lnTo>
                    <a:pt x="782" y="257"/>
                  </a:lnTo>
                  <a:lnTo>
                    <a:pt x="783" y="257"/>
                  </a:lnTo>
                  <a:lnTo>
                    <a:pt x="785" y="255"/>
                  </a:lnTo>
                  <a:lnTo>
                    <a:pt x="787" y="255"/>
                  </a:lnTo>
                  <a:lnTo>
                    <a:pt x="787" y="253"/>
                  </a:lnTo>
                  <a:lnTo>
                    <a:pt x="788" y="253"/>
                  </a:lnTo>
                  <a:lnTo>
                    <a:pt x="788" y="252"/>
                  </a:lnTo>
                  <a:lnTo>
                    <a:pt x="790" y="252"/>
                  </a:lnTo>
                  <a:lnTo>
                    <a:pt x="792" y="250"/>
                  </a:lnTo>
                  <a:lnTo>
                    <a:pt x="793" y="250"/>
                  </a:lnTo>
                  <a:lnTo>
                    <a:pt x="793" y="248"/>
                  </a:lnTo>
                  <a:lnTo>
                    <a:pt x="795" y="248"/>
                  </a:lnTo>
                  <a:lnTo>
                    <a:pt x="797" y="247"/>
                  </a:lnTo>
                  <a:lnTo>
                    <a:pt x="798" y="245"/>
                  </a:lnTo>
                  <a:lnTo>
                    <a:pt x="800" y="245"/>
                  </a:lnTo>
                  <a:lnTo>
                    <a:pt x="802" y="243"/>
                  </a:lnTo>
                  <a:lnTo>
                    <a:pt x="803" y="242"/>
                  </a:lnTo>
                  <a:lnTo>
                    <a:pt x="805" y="242"/>
                  </a:lnTo>
                  <a:lnTo>
                    <a:pt x="807" y="240"/>
                  </a:lnTo>
                  <a:lnTo>
                    <a:pt x="808" y="238"/>
                  </a:lnTo>
                  <a:lnTo>
                    <a:pt x="810" y="238"/>
                  </a:lnTo>
                  <a:lnTo>
                    <a:pt x="810" y="237"/>
                  </a:lnTo>
                  <a:lnTo>
                    <a:pt x="812" y="237"/>
                  </a:lnTo>
                  <a:lnTo>
                    <a:pt x="813" y="237"/>
                  </a:lnTo>
                  <a:lnTo>
                    <a:pt x="813" y="235"/>
                  </a:lnTo>
                  <a:lnTo>
                    <a:pt x="815" y="235"/>
                  </a:lnTo>
                  <a:lnTo>
                    <a:pt x="815" y="233"/>
                  </a:lnTo>
                  <a:lnTo>
                    <a:pt x="817" y="233"/>
                  </a:lnTo>
                  <a:lnTo>
                    <a:pt x="817" y="232"/>
                  </a:lnTo>
                  <a:lnTo>
                    <a:pt x="819" y="232"/>
                  </a:lnTo>
                  <a:lnTo>
                    <a:pt x="820" y="230"/>
                  </a:lnTo>
                  <a:lnTo>
                    <a:pt x="822" y="228"/>
                  </a:lnTo>
                  <a:lnTo>
                    <a:pt x="824" y="228"/>
                  </a:lnTo>
                  <a:lnTo>
                    <a:pt x="824" y="226"/>
                  </a:lnTo>
                  <a:lnTo>
                    <a:pt x="825" y="225"/>
                  </a:lnTo>
                  <a:lnTo>
                    <a:pt x="827" y="223"/>
                  </a:lnTo>
                  <a:lnTo>
                    <a:pt x="829" y="223"/>
                  </a:lnTo>
                  <a:lnTo>
                    <a:pt x="829" y="221"/>
                  </a:lnTo>
                  <a:lnTo>
                    <a:pt x="830" y="220"/>
                  </a:lnTo>
                  <a:lnTo>
                    <a:pt x="832" y="220"/>
                  </a:lnTo>
                  <a:lnTo>
                    <a:pt x="832" y="218"/>
                  </a:lnTo>
                  <a:lnTo>
                    <a:pt x="834" y="216"/>
                  </a:lnTo>
                  <a:lnTo>
                    <a:pt x="835" y="215"/>
                  </a:lnTo>
                  <a:lnTo>
                    <a:pt x="837" y="213"/>
                  </a:lnTo>
                  <a:lnTo>
                    <a:pt x="839" y="211"/>
                  </a:lnTo>
                  <a:lnTo>
                    <a:pt x="840" y="210"/>
                  </a:lnTo>
                  <a:lnTo>
                    <a:pt x="842" y="208"/>
                  </a:lnTo>
                  <a:lnTo>
                    <a:pt x="844" y="206"/>
                  </a:lnTo>
                  <a:lnTo>
                    <a:pt x="844" y="205"/>
                  </a:lnTo>
                  <a:lnTo>
                    <a:pt x="845" y="205"/>
                  </a:lnTo>
                  <a:lnTo>
                    <a:pt x="847" y="203"/>
                  </a:lnTo>
                  <a:lnTo>
                    <a:pt x="849" y="201"/>
                  </a:lnTo>
                  <a:lnTo>
                    <a:pt x="849" y="200"/>
                  </a:lnTo>
                  <a:lnTo>
                    <a:pt x="850" y="200"/>
                  </a:lnTo>
                  <a:lnTo>
                    <a:pt x="850" y="198"/>
                  </a:lnTo>
                  <a:lnTo>
                    <a:pt x="852" y="196"/>
                  </a:lnTo>
                  <a:lnTo>
                    <a:pt x="854" y="196"/>
                  </a:lnTo>
                  <a:lnTo>
                    <a:pt x="854" y="195"/>
                  </a:lnTo>
                  <a:lnTo>
                    <a:pt x="855" y="195"/>
                  </a:lnTo>
                  <a:lnTo>
                    <a:pt x="855" y="193"/>
                  </a:lnTo>
                  <a:lnTo>
                    <a:pt x="857" y="191"/>
                  </a:lnTo>
                  <a:lnTo>
                    <a:pt x="859" y="190"/>
                  </a:lnTo>
                  <a:lnTo>
                    <a:pt x="859" y="188"/>
                  </a:lnTo>
                  <a:lnTo>
                    <a:pt x="860" y="188"/>
                  </a:lnTo>
                  <a:lnTo>
                    <a:pt x="862" y="186"/>
                  </a:lnTo>
                  <a:lnTo>
                    <a:pt x="862" y="185"/>
                  </a:lnTo>
                  <a:lnTo>
                    <a:pt x="864" y="185"/>
                  </a:lnTo>
                  <a:lnTo>
                    <a:pt x="865" y="183"/>
                  </a:lnTo>
                  <a:lnTo>
                    <a:pt x="865" y="181"/>
                  </a:lnTo>
                  <a:lnTo>
                    <a:pt x="867" y="180"/>
                  </a:lnTo>
                  <a:lnTo>
                    <a:pt x="869" y="178"/>
                  </a:lnTo>
                  <a:lnTo>
                    <a:pt x="870" y="176"/>
                  </a:lnTo>
                  <a:lnTo>
                    <a:pt x="872" y="175"/>
                  </a:lnTo>
                  <a:lnTo>
                    <a:pt x="874" y="171"/>
                  </a:lnTo>
                  <a:lnTo>
                    <a:pt x="875" y="170"/>
                  </a:lnTo>
                  <a:lnTo>
                    <a:pt x="877" y="168"/>
                  </a:lnTo>
                  <a:lnTo>
                    <a:pt x="879" y="165"/>
                  </a:lnTo>
                  <a:lnTo>
                    <a:pt x="880" y="163"/>
                  </a:lnTo>
                  <a:lnTo>
                    <a:pt x="882" y="161"/>
                  </a:lnTo>
                  <a:lnTo>
                    <a:pt x="884" y="160"/>
                  </a:lnTo>
                  <a:lnTo>
                    <a:pt x="885" y="158"/>
                  </a:lnTo>
                  <a:lnTo>
                    <a:pt x="887" y="156"/>
                  </a:lnTo>
                  <a:lnTo>
                    <a:pt x="889" y="155"/>
                  </a:lnTo>
                  <a:lnTo>
                    <a:pt x="889" y="153"/>
                  </a:lnTo>
                  <a:lnTo>
                    <a:pt x="890" y="151"/>
                  </a:lnTo>
                  <a:lnTo>
                    <a:pt x="892" y="150"/>
                  </a:lnTo>
                  <a:lnTo>
                    <a:pt x="892" y="148"/>
                  </a:lnTo>
                  <a:lnTo>
                    <a:pt x="894" y="148"/>
                  </a:lnTo>
                  <a:lnTo>
                    <a:pt x="895" y="146"/>
                  </a:lnTo>
                  <a:lnTo>
                    <a:pt x="895" y="145"/>
                  </a:lnTo>
                  <a:lnTo>
                    <a:pt x="897" y="143"/>
                  </a:lnTo>
                  <a:lnTo>
                    <a:pt x="899" y="141"/>
                  </a:lnTo>
                  <a:lnTo>
                    <a:pt x="900" y="140"/>
                  </a:lnTo>
                  <a:lnTo>
                    <a:pt x="900" y="138"/>
                  </a:lnTo>
                  <a:lnTo>
                    <a:pt x="902" y="136"/>
                  </a:lnTo>
                  <a:lnTo>
                    <a:pt x="904" y="135"/>
                  </a:lnTo>
                  <a:lnTo>
                    <a:pt x="905" y="133"/>
                  </a:lnTo>
                  <a:lnTo>
                    <a:pt x="907" y="131"/>
                  </a:lnTo>
                  <a:lnTo>
                    <a:pt x="907" y="130"/>
                  </a:lnTo>
                  <a:lnTo>
                    <a:pt x="909" y="128"/>
                  </a:lnTo>
                  <a:lnTo>
                    <a:pt x="910" y="125"/>
                  </a:lnTo>
                  <a:lnTo>
                    <a:pt x="912" y="123"/>
                  </a:lnTo>
                  <a:lnTo>
                    <a:pt x="914" y="121"/>
                  </a:lnTo>
                  <a:lnTo>
                    <a:pt x="915" y="120"/>
                  </a:lnTo>
                  <a:lnTo>
                    <a:pt x="917" y="116"/>
                  </a:lnTo>
                  <a:lnTo>
                    <a:pt x="919" y="113"/>
                  </a:lnTo>
                  <a:lnTo>
                    <a:pt x="920" y="111"/>
                  </a:lnTo>
                  <a:lnTo>
                    <a:pt x="922" y="108"/>
                  </a:lnTo>
                  <a:lnTo>
                    <a:pt x="924" y="106"/>
                  </a:lnTo>
                  <a:lnTo>
                    <a:pt x="925" y="105"/>
                  </a:lnTo>
                  <a:lnTo>
                    <a:pt x="927" y="101"/>
                  </a:lnTo>
                  <a:lnTo>
                    <a:pt x="929" y="100"/>
                  </a:lnTo>
                  <a:lnTo>
                    <a:pt x="930" y="98"/>
                  </a:lnTo>
                  <a:lnTo>
                    <a:pt x="930" y="96"/>
                  </a:lnTo>
                  <a:lnTo>
                    <a:pt x="932" y="95"/>
                  </a:lnTo>
                  <a:lnTo>
                    <a:pt x="934" y="93"/>
                  </a:lnTo>
                  <a:lnTo>
                    <a:pt x="934" y="91"/>
                  </a:lnTo>
                  <a:lnTo>
                    <a:pt x="935" y="90"/>
                  </a:lnTo>
                  <a:lnTo>
                    <a:pt x="937" y="88"/>
                  </a:lnTo>
                  <a:lnTo>
                    <a:pt x="937" y="86"/>
                  </a:lnTo>
                  <a:lnTo>
                    <a:pt x="939" y="86"/>
                  </a:lnTo>
                  <a:lnTo>
                    <a:pt x="940" y="85"/>
                  </a:lnTo>
                  <a:lnTo>
                    <a:pt x="940" y="83"/>
                  </a:lnTo>
                  <a:lnTo>
                    <a:pt x="942" y="81"/>
                  </a:lnTo>
                  <a:lnTo>
                    <a:pt x="942" y="80"/>
                  </a:lnTo>
                  <a:lnTo>
                    <a:pt x="944" y="78"/>
                  </a:lnTo>
                  <a:lnTo>
                    <a:pt x="945" y="76"/>
                  </a:lnTo>
                  <a:lnTo>
                    <a:pt x="945" y="75"/>
                  </a:lnTo>
                  <a:lnTo>
                    <a:pt x="947" y="73"/>
                  </a:lnTo>
                  <a:lnTo>
                    <a:pt x="949" y="71"/>
                  </a:lnTo>
                  <a:lnTo>
                    <a:pt x="950" y="70"/>
                  </a:lnTo>
                  <a:lnTo>
                    <a:pt x="950" y="68"/>
                  </a:lnTo>
                  <a:lnTo>
                    <a:pt x="952" y="66"/>
                  </a:lnTo>
                  <a:lnTo>
                    <a:pt x="954" y="65"/>
                  </a:lnTo>
                  <a:lnTo>
                    <a:pt x="955" y="61"/>
                  </a:lnTo>
                  <a:lnTo>
                    <a:pt x="957" y="60"/>
                  </a:lnTo>
                  <a:lnTo>
                    <a:pt x="959" y="56"/>
                  </a:lnTo>
                  <a:lnTo>
                    <a:pt x="962" y="55"/>
                  </a:lnTo>
                  <a:lnTo>
                    <a:pt x="964" y="51"/>
                  </a:lnTo>
                  <a:lnTo>
                    <a:pt x="966" y="48"/>
                  </a:lnTo>
                  <a:lnTo>
                    <a:pt x="967" y="46"/>
                  </a:lnTo>
                  <a:lnTo>
                    <a:pt x="969" y="45"/>
                  </a:lnTo>
                  <a:lnTo>
                    <a:pt x="971" y="41"/>
                  </a:lnTo>
                  <a:lnTo>
                    <a:pt x="972" y="40"/>
                  </a:lnTo>
                  <a:lnTo>
                    <a:pt x="974" y="38"/>
                  </a:lnTo>
                  <a:lnTo>
                    <a:pt x="974" y="36"/>
                  </a:lnTo>
                  <a:lnTo>
                    <a:pt x="976" y="35"/>
                  </a:lnTo>
                  <a:lnTo>
                    <a:pt x="977" y="33"/>
                  </a:lnTo>
                  <a:lnTo>
                    <a:pt x="977" y="31"/>
                  </a:lnTo>
                  <a:lnTo>
                    <a:pt x="979" y="30"/>
                  </a:lnTo>
                  <a:lnTo>
                    <a:pt x="981" y="28"/>
                  </a:lnTo>
                  <a:lnTo>
                    <a:pt x="982" y="26"/>
                  </a:lnTo>
                  <a:lnTo>
                    <a:pt x="982" y="25"/>
                  </a:lnTo>
                  <a:lnTo>
                    <a:pt x="984" y="23"/>
                  </a:lnTo>
                  <a:lnTo>
                    <a:pt x="984" y="21"/>
                  </a:lnTo>
                  <a:lnTo>
                    <a:pt x="986" y="21"/>
                  </a:lnTo>
                  <a:lnTo>
                    <a:pt x="986" y="20"/>
                  </a:lnTo>
                  <a:lnTo>
                    <a:pt x="987" y="18"/>
                  </a:lnTo>
                  <a:lnTo>
                    <a:pt x="987" y="16"/>
                  </a:lnTo>
                  <a:lnTo>
                    <a:pt x="989" y="15"/>
                  </a:lnTo>
                  <a:lnTo>
                    <a:pt x="991" y="13"/>
                  </a:lnTo>
                  <a:lnTo>
                    <a:pt x="991" y="11"/>
                  </a:lnTo>
                  <a:lnTo>
                    <a:pt x="992" y="10"/>
                  </a:lnTo>
                  <a:lnTo>
                    <a:pt x="994" y="8"/>
                  </a:lnTo>
                  <a:lnTo>
                    <a:pt x="994" y="5"/>
                  </a:lnTo>
                  <a:lnTo>
                    <a:pt x="996" y="3"/>
                  </a:lnTo>
                  <a:lnTo>
                    <a:pt x="997" y="1"/>
                  </a:lnTo>
                  <a:lnTo>
                    <a:pt x="997"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2" name="Freeform 8">
              <a:extLst>
                <a:ext uri="{FF2B5EF4-FFF2-40B4-BE49-F238E27FC236}">
                  <a16:creationId xmlns:a16="http://schemas.microsoft.com/office/drawing/2014/main" id="{6899E585-C17E-D044-88B7-76F823B5EFF6}"/>
                </a:ext>
              </a:extLst>
            </p:cNvPr>
            <p:cNvSpPr>
              <a:spLocks noChangeAspect="1"/>
            </p:cNvSpPr>
            <p:nvPr/>
          </p:nvSpPr>
          <p:spPr bwMode="auto">
            <a:xfrm>
              <a:off x="2847975" y="2246313"/>
              <a:ext cx="85725" cy="285750"/>
            </a:xfrm>
            <a:custGeom>
              <a:avLst/>
              <a:gdLst>
                <a:gd name="T0" fmla="*/ 2147483646 w 119"/>
                <a:gd name="T1" fmla="*/ 2147483646 h 399"/>
                <a:gd name="T2" fmla="*/ 2147483646 w 119"/>
                <a:gd name="T3" fmla="*/ 2147483646 h 399"/>
                <a:gd name="T4" fmla="*/ 2147483646 w 119"/>
                <a:gd name="T5" fmla="*/ 2147483646 h 399"/>
                <a:gd name="T6" fmla="*/ 2147483646 w 119"/>
                <a:gd name="T7" fmla="*/ 2147483646 h 399"/>
                <a:gd name="T8" fmla="*/ 2147483646 w 119"/>
                <a:gd name="T9" fmla="*/ 2147483646 h 399"/>
                <a:gd name="T10" fmla="*/ 2147483646 w 119"/>
                <a:gd name="T11" fmla="*/ 2147483646 h 399"/>
                <a:gd name="T12" fmla="*/ 2147483646 w 119"/>
                <a:gd name="T13" fmla="*/ 2147483646 h 399"/>
                <a:gd name="T14" fmla="*/ 2147483646 w 119"/>
                <a:gd name="T15" fmla="*/ 2147483646 h 399"/>
                <a:gd name="T16" fmla="*/ 2147483646 w 119"/>
                <a:gd name="T17" fmla="*/ 2147483646 h 399"/>
                <a:gd name="T18" fmla="*/ 2147483646 w 119"/>
                <a:gd name="T19" fmla="*/ 2147483646 h 399"/>
                <a:gd name="T20" fmla="*/ 2147483646 w 119"/>
                <a:gd name="T21" fmla="*/ 2147483646 h 399"/>
                <a:gd name="T22" fmla="*/ 2147483646 w 119"/>
                <a:gd name="T23" fmla="*/ 2147483646 h 399"/>
                <a:gd name="T24" fmla="*/ 2147483646 w 119"/>
                <a:gd name="T25" fmla="*/ 2147483646 h 399"/>
                <a:gd name="T26" fmla="*/ 2147483646 w 119"/>
                <a:gd name="T27" fmla="*/ 2147483646 h 399"/>
                <a:gd name="T28" fmla="*/ 2147483646 w 119"/>
                <a:gd name="T29" fmla="*/ 2147483646 h 399"/>
                <a:gd name="T30" fmla="*/ 2147483646 w 119"/>
                <a:gd name="T31" fmla="*/ 2147483646 h 399"/>
                <a:gd name="T32" fmla="*/ 2147483646 w 119"/>
                <a:gd name="T33" fmla="*/ 2147483646 h 399"/>
                <a:gd name="T34" fmla="*/ 2147483646 w 119"/>
                <a:gd name="T35" fmla="*/ 2147483646 h 399"/>
                <a:gd name="T36" fmla="*/ 2147483646 w 119"/>
                <a:gd name="T37" fmla="*/ 2147483646 h 399"/>
                <a:gd name="T38" fmla="*/ 2147483646 w 119"/>
                <a:gd name="T39" fmla="*/ 2147483646 h 399"/>
                <a:gd name="T40" fmla="*/ 2147483646 w 119"/>
                <a:gd name="T41" fmla="*/ 2147483646 h 399"/>
                <a:gd name="T42" fmla="*/ 2147483646 w 119"/>
                <a:gd name="T43" fmla="*/ 2147483646 h 399"/>
                <a:gd name="T44" fmla="*/ 2147483646 w 119"/>
                <a:gd name="T45" fmla="*/ 2147483646 h 399"/>
                <a:gd name="T46" fmla="*/ 2147483646 w 119"/>
                <a:gd name="T47" fmla="*/ 2147483646 h 399"/>
                <a:gd name="T48" fmla="*/ 2147483646 w 119"/>
                <a:gd name="T49" fmla="*/ 2147483646 h 399"/>
                <a:gd name="T50" fmla="*/ 2147483646 w 119"/>
                <a:gd name="T51" fmla="*/ 2147483646 h 399"/>
                <a:gd name="T52" fmla="*/ 2147483646 w 119"/>
                <a:gd name="T53" fmla="*/ 2147483646 h 399"/>
                <a:gd name="T54" fmla="*/ 2147483646 w 119"/>
                <a:gd name="T55" fmla="*/ 2147483646 h 399"/>
                <a:gd name="T56" fmla="*/ 2147483646 w 119"/>
                <a:gd name="T57" fmla="*/ 2147483646 h 399"/>
                <a:gd name="T58" fmla="*/ 2147483646 w 119"/>
                <a:gd name="T59" fmla="*/ 2147483646 h 399"/>
                <a:gd name="T60" fmla="*/ 2147483646 w 119"/>
                <a:gd name="T61" fmla="*/ 2147483646 h 399"/>
                <a:gd name="T62" fmla="*/ 2147483646 w 119"/>
                <a:gd name="T63" fmla="*/ 2147483646 h 399"/>
                <a:gd name="T64" fmla="*/ 2147483646 w 119"/>
                <a:gd name="T65" fmla="*/ 2147483646 h 399"/>
                <a:gd name="T66" fmla="*/ 2147483646 w 119"/>
                <a:gd name="T67" fmla="*/ 2147483646 h 399"/>
                <a:gd name="T68" fmla="*/ 2147483646 w 119"/>
                <a:gd name="T69" fmla="*/ 2147483646 h 399"/>
                <a:gd name="T70" fmla="*/ 2147483646 w 119"/>
                <a:gd name="T71" fmla="*/ 2147483646 h 399"/>
                <a:gd name="T72" fmla="*/ 2147483646 w 119"/>
                <a:gd name="T73" fmla="*/ 2147483646 h 399"/>
                <a:gd name="T74" fmla="*/ 2147483646 w 119"/>
                <a:gd name="T75" fmla="*/ 2147483646 h 399"/>
                <a:gd name="T76" fmla="*/ 2147483646 w 119"/>
                <a:gd name="T77" fmla="*/ 2147483646 h 399"/>
                <a:gd name="T78" fmla="*/ 2147483646 w 119"/>
                <a:gd name="T79" fmla="*/ 2147483646 h 399"/>
                <a:gd name="T80" fmla="*/ 2147483646 w 119"/>
                <a:gd name="T81" fmla="*/ 2147483646 h 399"/>
                <a:gd name="T82" fmla="*/ 2147483646 w 119"/>
                <a:gd name="T83" fmla="*/ 2147483646 h 399"/>
                <a:gd name="T84" fmla="*/ 2147483646 w 119"/>
                <a:gd name="T85" fmla="*/ 2147483646 h 399"/>
                <a:gd name="T86" fmla="*/ 2147483646 w 119"/>
                <a:gd name="T87" fmla="*/ 2147483646 h 399"/>
                <a:gd name="T88" fmla="*/ 2147483646 w 119"/>
                <a:gd name="T89" fmla="*/ 2147483646 h 399"/>
                <a:gd name="T90" fmla="*/ 2147483646 w 119"/>
                <a:gd name="T91" fmla="*/ 2147483646 h 399"/>
                <a:gd name="T92" fmla="*/ 2147483646 w 119"/>
                <a:gd name="T93" fmla="*/ 2147483646 h 399"/>
                <a:gd name="T94" fmla="*/ 2147483646 w 119"/>
                <a:gd name="T95" fmla="*/ 2147483646 h 399"/>
                <a:gd name="T96" fmla="*/ 2147483646 w 119"/>
                <a:gd name="T97" fmla="*/ 2147483646 h 399"/>
                <a:gd name="T98" fmla="*/ 2147483646 w 119"/>
                <a:gd name="T99" fmla="*/ 2147483646 h 399"/>
                <a:gd name="T100" fmla="*/ 2147483646 w 119"/>
                <a:gd name="T101" fmla="*/ 2147483646 h 399"/>
                <a:gd name="T102" fmla="*/ 2147483646 w 119"/>
                <a:gd name="T103" fmla="*/ 2147483646 h 399"/>
                <a:gd name="T104" fmla="*/ 2147483646 w 119"/>
                <a:gd name="T105" fmla="*/ 2147483646 h 399"/>
                <a:gd name="T106" fmla="*/ 2147483646 w 119"/>
                <a:gd name="T107" fmla="*/ 2147483646 h 399"/>
                <a:gd name="T108" fmla="*/ 2147483646 w 119"/>
                <a:gd name="T109" fmla="*/ 2147483646 h 399"/>
                <a:gd name="T110" fmla="*/ 2147483646 w 119"/>
                <a:gd name="T111" fmla="*/ 2147483646 h 399"/>
                <a:gd name="T112" fmla="*/ 2147483646 w 119"/>
                <a:gd name="T113" fmla="*/ 2147483646 h 3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 h="399">
                  <a:moveTo>
                    <a:pt x="0" y="0"/>
                  </a:moveTo>
                  <a:lnTo>
                    <a:pt x="2" y="4"/>
                  </a:lnTo>
                  <a:lnTo>
                    <a:pt x="5" y="9"/>
                  </a:lnTo>
                  <a:lnTo>
                    <a:pt x="7" y="12"/>
                  </a:lnTo>
                  <a:lnTo>
                    <a:pt x="8" y="15"/>
                  </a:lnTo>
                  <a:lnTo>
                    <a:pt x="10" y="19"/>
                  </a:lnTo>
                  <a:lnTo>
                    <a:pt x="12" y="22"/>
                  </a:lnTo>
                  <a:lnTo>
                    <a:pt x="13" y="25"/>
                  </a:lnTo>
                  <a:lnTo>
                    <a:pt x="15" y="29"/>
                  </a:lnTo>
                  <a:lnTo>
                    <a:pt x="17" y="30"/>
                  </a:lnTo>
                  <a:lnTo>
                    <a:pt x="18" y="34"/>
                  </a:lnTo>
                  <a:lnTo>
                    <a:pt x="20" y="35"/>
                  </a:lnTo>
                  <a:lnTo>
                    <a:pt x="20" y="37"/>
                  </a:lnTo>
                  <a:lnTo>
                    <a:pt x="22" y="40"/>
                  </a:lnTo>
                  <a:lnTo>
                    <a:pt x="23" y="42"/>
                  </a:lnTo>
                  <a:lnTo>
                    <a:pt x="23" y="44"/>
                  </a:lnTo>
                  <a:lnTo>
                    <a:pt x="25" y="45"/>
                  </a:lnTo>
                  <a:lnTo>
                    <a:pt x="25" y="47"/>
                  </a:lnTo>
                  <a:lnTo>
                    <a:pt x="27" y="49"/>
                  </a:lnTo>
                  <a:lnTo>
                    <a:pt x="27" y="50"/>
                  </a:lnTo>
                  <a:lnTo>
                    <a:pt x="28" y="52"/>
                  </a:lnTo>
                  <a:lnTo>
                    <a:pt x="28" y="54"/>
                  </a:lnTo>
                  <a:lnTo>
                    <a:pt x="28" y="55"/>
                  </a:lnTo>
                  <a:lnTo>
                    <a:pt x="30" y="57"/>
                  </a:lnTo>
                  <a:lnTo>
                    <a:pt x="30" y="59"/>
                  </a:lnTo>
                  <a:lnTo>
                    <a:pt x="32" y="59"/>
                  </a:lnTo>
                  <a:lnTo>
                    <a:pt x="32" y="60"/>
                  </a:lnTo>
                  <a:lnTo>
                    <a:pt x="33" y="64"/>
                  </a:lnTo>
                  <a:lnTo>
                    <a:pt x="33" y="65"/>
                  </a:lnTo>
                  <a:lnTo>
                    <a:pt x="35" y="67"/>
                  </a:lnTo>
                  <a:lnTo>
                    <a:pt x="35" y="69"/>
                  </a:lnTo>
                  <a:lnTo>
                    <a:pt x="37" y="70"/>
                  </a:lnTo>
                  <a:lnTo>
                    <a:pt x="37" y="74"/>
                  </a:lnTo>
                  <a:lnTo>
                    <a:pt x="38" y="75"/>
                  </a:lnTo>
                  <a:lnTo>
                    <a:pt x="38" y="77"/>
                  </a:lnTo>
                  <a:lnTo>
                    <a:pt x="40" y="79"/>
                  </a:lnTo>
                  <a:lnTo>
                    <a:pt x="40" y="82"/>
                  </a:lnTo>
                  <a:lnTo>
                    <a:pt x="42" y="84"/>
                  </a:lnTo>
                  <a:lnTo>
                    <a:pt x="42" y="85"/>
                  </a:lnTo>
                  <a:lnTo>
                    <a:pt x="43" y="87"/>
                  </a:lnTo>
                  <a:lnTo>
                    <a:pt x="43" y="89"/>
                  </a:lnTo>
                  <a:lnTo>
                    <a:pt x="45" y="90"/>
                  </a:lnTo>
                  <a:lnTo>
                    <a:pt x="45" y="92"/>
                  </a:lnTo>
                  <a:lnTo>
                    <a:pt x="45" y="94"/>
                  </a:lnTo>
                  <a:lnTo>
                    <a:pt x="47" y="95"/>
                  </a:lnTo>
                  <a:lnTo>
                    <a:pt x="47" y="97"/>
                  </a:lnTo>
                  <a:lnTo>
                    <a:pt x="48" y="99"/>
                  </a:lnTo>
                  <a:lnTo>
                    <a:pt x="48" y="100"/>
                  </a:lnTo>
                  <a:lnTo>
                    <a:pt x="48" y="102"/>
                  </a:lnTo>
                  <a:lnTo>
                    <a:pt x="50" y="104"/>
                  </a:lnTo>
                  <a:lnTo>
                    <a:pt x="50" y="105"/>
                  </a:lnTo>
                  <a:lnTo>
                    <a:pt x="52" y="107"/>
                  </a:lnTo>
                  <a:lnTo>
                    <a:pt x="52" y="109"/>
                  </a:lnTo>
                  <a:lnTo>
                    <a:pt x="52" y="110"/>
                  </a:lnTo>
                  <a:lnTo>
                    <a:pt x="53" y="112"/>
                  </a:lnTo>
                  <a:lnTo>
                    <a:pt x="53" y="114"/>
                  </a:lnTo>
                  <a:lnTo>
                    <a:pt x="55" y="115"/>
                  </a:lnTo>
                  <a:lnTo>
                    <a:pt x="55" y="119"/>
                  </a:lnTo>
                  <a:lnTo>
                    <a:pt x="57" y="120"/>
                  </a:lnTo>
                  <a:lnTo>
                    <a:pt x="57" y="122"/>
                  </a:lnTo>
                  <a:lnTo>
                    <a:pt x="58" y="125"/>
                  </a:lnTo>
                  <a:lnTo>
                    <a:pt x="58" y="129"/>
                  </a:lnTo>
                  <a:lnTo>
                    <a:pt x="60" y="130"/>
                  </a:lnTo>
                  <a:lnTo>
                    <a:pt x="62" y="134"/>
                  </a:lnTo>
                  <a:lnTo>
                    <a:pt x="62" y="135"/>
                  </a:lnTo>
                  <a:lnTo>
                    <a:pt x="63" y="139"/>
                  </a:lnTo>
                  <a:lnTo>
                    <a:pt x="63" y="140"/>
                  </a:lnTo>
                  <a:lnTo>
                    <a:pt x="65" y="142"/>
                  </a:lnTo>
                  <a:lnTo>
                    <a:pt x="65" y="144"/>
                  </a:lnTo>
                  <a:lnTo>
                    <a:pt x="65" y="145"/>
                  </a:lnTo>
                  <a:lnTo>
                    <a:pt x="67" y="147"/>
                  </a:lnTo>
                  <a:lnTo>
                    <a:pt x="67" y="149"/>
                  </a:lnTo>
                  <a:lnTo>
                    <a:pt x="68" y="150"/>
                  </a:lnTo>
                  <a:lnTo>
                    <a:pt x="68" y="152"/>
                  </a:lnTo>
                  <a:lnTo>
                    <a:pt x="68" y="154"/>
                  </a:lnTo>
                  <a:lnTo>
                    <a:pt x="70" y="155"/>
                  </a:lnTo>
                  <a:lnTo>
                    <a:pt x="70" y="157"/>
                  </a:lnTo>
                  <a:lnTo>
                    <a:pt x="70" y="159"/>
                  </a:lnTo>
                  <a:lnTo>
                    <a:pt x="70" y="160"/>
                  </a:lnTo>
                  <a:lnTo>
                    <a:pt x="72" y="162"/>
                  </a:lnTo>
                  <a:lnTo>
                    <a:pt x="72" y="164"/>
                  </a:lnTo>
                  <a:lnTo>
                    <a:pt x="73" y="165"/>
                  </a:lnTo>
                  <a:lnTo>
                    <a:pt x="73" y="167"/>
                  </a:lnTo>
                  <a:lnTo>
                    <a:pt x="73" y="169"/>
                  </a:lnTo>
                  <a:lnTo>
                    <a:pt x="75" y="170"/>
                  </a:lnTo>
                  <a:lnTo>
                    <a:pt x="75" y="172"/>
                  </a:lnTo>
                  <a:lnTo>
                    <a:pt x="75" y="174"/>
                  </a:lnTo>
                  <a:lnTo>
                    <a:pt x="77" y="177"/>
                  </a:lnTo>
                  <a:lnTo>
                    <a:pt x="77" y="179"/>
                  </a:lnTo>
                  <a:lnTo>
                    <a:pt x="77" y="180"/>
                  </a:lnTo>
                  <a:lnTo>
                    <a:pt x="78" y="184"/>
                  </a:lnTo>
                  <a:lnTo>
                    <a:pt x="78" y="185"/>
                  </a:lnTo>
                  <a:lnTo>
                    <a:pt x="80" y="189"/>
                  </a:lnTo>
                  <a:lnTo>
                    <a:pt x="80" y="192"/>
                  </a:lnTo>
                  <a:lnTo>
                    <a:pt x="82" y="194"/>
                  </a:lnTo>
                  <a:lnTo>
                    <a:pt x="82" y="197"/>
                  </a:lnTo>
                  <a:lnTo>
                    <a:pt x="83" y="199"/>
                  </a:lnTo>
                  <a:lnTo>
                    <a:pt x="83" y="200"/>
                  </a:lnTo>
                  <a:lnTo>
                    <a:pt x="85" y="204"/>
                  </a:lnTo>
                  <a:lnTo>
                    <a:pt x="85" y="205"/>
                  </a:lnTo>
                  <a:lnTo>
                    <a:pt x="85" y="207"/>
                  </a:lnTo>
                  <a:lnTo>
                    <a:pt x="87" y="209"/>
                  </a:lnTo>
                  <a:lnTo>
                    <a:pt x="87" y="210"/>
                  </a:lnTo>
                  <a:lnTo>
                    <a:pt x="87" y="212"/>
                  </a:lnTo>
                  <a:lnTo>
                    <a:pt x="87" y="214"/>
                  </a:lnTo>
                  <a:lnTo>
                    <a:pt x="88" y="214"/>
                  </a:lnTo>
                  <a:lnTo>
                    <a:pt x="88" y="215"/>
                  </a:lnTo>
                  <a:lnTo>
                    <a:pt x="88" y="217"/>
                  </a:lnTo>
                  <a:lnTo>
                    <a:pt x="88" y="219"/>
                  </a:lnTo>
                  <a:lnTo>
                    <a:pt x="90" y="220"/>
                  </a:lnTo>
                  <a:lnTo>
                    <a:pt x="90" y="222"/>
                  </a:lnTo>
                  <a:lnTo>
                    <a:pt x="90" y="224"/>
                  </a:lnTo>
                  <a:lnTo>
                    <a:pt x="92" y="225"/>
                  </a:lnTo>
                  <a:lnTo>
                    <a:pt x="92" y="227"/>
                  </a:lnTo>
                  <a:lnTo>
                    <a:pt x="92" y="229"/>
                  </a:lnTo>
                  <a:lnTo>
                    <a:pt x="93" y="230"/>
                  </a:lnTo>
                  <a:lnTo>
                    <a:pt x="93" y="234"/>
                  </a:lnTo>
                  <a:lnTo>
                    <a:pt x="93" y="235"/>
                  </a:lnTo>
                  <a:lnTo>
                    <a:pt x="95" y="237"/>
                  </a:lnTo>
                  <a:lnTo>
                    <a:pt x="95" y="239"/>
                  </a:lnTo>
                  <a:lnTo>
                    <a:pt x="97" y="242"/>
                  </a:lnTo>
                  <a:lnTo>
                    <a:pt x="97" y="244"/>
                  </a:lnTo>
                  <a:lnTo>
                    <a:pt x="98" y="247"/>
                  </a:lnTo>
                  <a:lnTo>
                    <a:pt x="98" y="249"/>
                  </a:lnTo>
                  <a:lnTo>
                    <a:pt x="100" y="252"/>
                  </a:lnTo>
                  <a:lnTo>
                    <a:pt x="100" y="254"/>
                  </a:lnTo>
                  <a:lnTo>
                    <a:pt x="102" y="257"/>
                  </a:lnTo>
                  <a:lnTo>
                    <a:pt x="102" y="259"/>
                  </a:lnTo>
                  <a:lnTo>
                    <a:pt x="102" y="262"/>
                  </a:lnTo>
                  <a:lnTo>
                    <a:pt x="103" y="264"/>
                  </a:lnTo>
                  <a:lnTo>
                    <a:pt x="103" y="265"/>
                  </a:lnTo>
                  <a:lnTo>
                    <a:pt x="103" y="267"/>
                  </a:lnTo>
                  <a:lnTo>
                    <a:pt x="105" y="269"/>
                  </a:lnTo>
                  <a:lnTo>
                    <a:pt x="105" y="270"/>
                  </a:lnTo>
                  <a:lnTo>
                    <a:pt x="105" y="272"/>
                  </a:lnTo>
                  <a:lnTo>
                    <a:pt x="105" y="274"/>
                  </a:lnTo>
                  <a:lnTo>
                    <a:pt x="107" y="275"/>
                  </a:lnTo>
                  <a:lnTo>
                    <a:pt x="107" y="277"/>
                  </a:lnTo>
                  <a:lnTo>
                    <a:pt x="107" y="279"/>
                  </a:lnTo>
                  <a:lnTo>
                    <a:pt x="107" y="280"/>
                  </a:lnTo>
                  <a:lnTo>
                    <a:pt x="107" y="282"/>
                  </a:lnTo>
                  <a:lnTo>
                    <a:pt x="108" y="282"/>
                  </a:lnTo>
                  <a:lnTo>
                    <a:pt x="108" y="284"/>
                  </a:lnTo>
                  <a:lnTo>
                    <a:pt x="108" y="285"/>
                  </a:lnTo>
                  <a:lnTo>
                    <a:pt x="108" y="287"/>
                  </a:lnTo>
                  <a:lnTo>
                    <a:pt x="108" y="289"/>
                  </a:lnTo>
                  <a:lnTo>
                    <a:pt x="108" y="290"/>
                  </a:lnTo>
                  <a:lnTo>
                    <a:pt x="108" y="292"/>
                  </a:lnTo>
                  <a:lnTo>
                    <a:pt x="108" y="294"/>
                  </a:lnTo>
                  <a:lnTo>
                    <a:pt x="108" y="295"/>
                  </a:lnTo>
                  <a:lnTo>
                    <a:pt x="108" y="297"/>
                  </a:lnTo>
                  <a:lnTo>
                    <a:pt x="110" y="299"/>
                  </a:lnTo>
                  <a:lnTo>
                    <a:pt x="110" y="300"/>
                  </a:lnTo>
                  <a:lnTo>
                    <a:pt x="110" y="304"/>
                  </a:lnTo>
                  <a:lnTo>
                    <a:pt x="110" y="305"/>
                  </a:lnTo>
                  <a:lnTo>
                    <a:pt x="110" y="307"/>
                  </a:lnTo>
                  <a:lnTo>
                    <a:pt x="110" y="310"/>
                  </a:lnTo>
                  <a:lnTo>
                    <a:pt x="110" y="312"/>
                  </a:lnTo>
                  <a:lnTo>
                    <a:pt x="110" y="314"/>
                  </a:lnTo>
                  <a:lnTo>
                    <a:pt x="110" y="315"/>
                  </a:lnTo>
                  <a:lnTo>
                    <a:pt x="112" y="317"/>
                  </a:lnTo>
                  <a:lnTo>
                    <a:pt x="112" y="319"/>
                  </a:lnTo>
                  <a:lnTo>
                    <a:pt x="112" y="320"/>
                  </a:lnTo>
                  <a:lnTo>
                    <a:pt x="112" y="322"/>
                  </a:lnTo>
                  <a:lnTo>
                    <a:pt x="112" y="324"/>
                  </a:lnTo>
                  <a:lnTo>
                    <a:pt x="112" y="325"/>
                  </a:lnTo>
                  <a:lnTo>
                    <a:pt x="112" y="327"/>
                  </a:lnTo>
                  <a:lnTo>
                    <a:pt x="112" y="329"/>
                  </a:lnTo>
                  <a:lnTo>
                    <a:pt x="112" y="330"/>
                  </a:lnTo>
                  <a:lnTo>
                    <a:pt x="112" y="332"/>
                  </a:lnTo>
                  <a:lnTo>
                    <a:pt x="113" y="334"/>
                  </a:lnTo>
                  <a:lnTo>
                    <a:pt x="113" y="335"/>
                  </a:lnTo>
                  <a:lnTo>
                    <a:pt x="113" y="337"/>
                  </a:lnTo>
                  <a:lnTo>
                    <a:pt x="113" y="339"/>
                  </a:lnTo>
                  <a:lnTo>
                    <a:pt x="113" y="340"/>
                  </a:lnTo>
                  <a:lnTo>
                    <a:pt x="113" y="342"/>
                  </a:lnTo>
                  <a:lnTo>
                    <a:pt x="115" y="344"/>
                  </a:lnTo>
                  <a:lnTo>
                    <a:pt x="115" y="345"/>
                  </a:lnTo>
                  <a:lnTo>
                    <a:pt x="115" y="347"/>
                  </a:lnTo>
                  <a:lnTo>
                    <a:pt x="115" y="349"/>
                  </a:lnTo>
                  <a:lnTo>
                    <a:pt x="115" y="350"/>
                  </a:lnTo>
                  <a:lnTo>
                    <a:pt x="117" y="350"/>
                  </a:lnTo>
                  <a:lnTo>
                    <a:pt x="117" y="352"/>
                  </a:lnTo>
                  <a:lnTo>
                    <a:pt x="117" y="354"/>
                  </a:lnTo>
                  <a:lnTo>
                    <a:pt x="117" y="355"/>
                  </a:lnTo>
                  <a:lnTo>
                    <a:pt x="117" y="357"/>
                  </a:lnTo>
                  <a:lnTo>
                    <a:pt x="117" y="359"/>
                  </a:lnTo>
                  <a:lnTo>
                    <a:pt x="117" y="360"/>
                  </a:lnTo>
                  <a:lnTo>
                    <a:pt x="117" y="362"/>
                  </a:lnTo>
                  <a:lnTo>
                    <a:pt x="117" y="364"/>
                  </a:lnTo>
                  <a:lnTo>
                    <a:pt x="119" y="365"/>
                  </a:lnTo>
                  <a:lnTo>
                    <a:pt x="119" y="367"/>
                  </a:lnTo>
                  <a:lnTo>
                    <a:pt x="119" y="369"/>
                  </a:lnTo>
                  <a:lnTo>
                    <a:pt x="119" y="370"/>
                  </a:lnTo>
                  <a:lnTo>
                    <a:pt x="117" y="372"/>
                  </a:lnTo>
                  <a:lnTo>
                    <a:pt x="117" y="374"/>
                  </a:lnTo>
                  <a:lnTo>
                    <a:pt x="117" y="375"/>
                  </a:lnTo>
                  <a:lnTo>
                    <a:pt x="117" y="377"/>
                  </a:lnTo>
                  <a:lnTo>
                    <a:pt x="117" y="379"/>
                  </a:lnTo>
                  <a:lnTo>
                    <a:pt x="117" y="382"/>
                  </a:lnTo>
                  <a:lnTo>
                    <a:pt x="117" y="384"/>
                  </a:lnTo>
                  <a:lnTo>
                    <a:pt x="117" y="387"/>
                  </a:lnTo>
                  <a:lnTo>
                    <a:pt x="117" y="389"/>
                  </a:lnTo>
                  <a:lnTo>
                    <a:pt x="117" y="392"/>
                  </a:lnTo>
                  <a:lnTo>
                    <a:pt x="117" y="395"/>
                  </a:lnTo>
                  <a:lnTo>
                    <a:pt x="117" y="399"/>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3" name="Freeform 9">
              <a:extLst>
                <a:ext uri="{FF2B5EF4-FFF2-40B4-BE49-F238E27FC236}">
                  <a16:creationId xmlns:a16="http://schemas.microsoft.com/office/drawing/2014/main" id="{A2F8900B-42AF-C54C-BCB5-5B66B93EC7F1}"/>
                </a:ext>
              </a:extLst>
            </p:cNvPr>
            <p:cNvSpPr>
              <a:spLocks noChangeAspect="1"/>
            </p:cNvSpPr>
            <p:nvPr/>
          </p:nvSpPr>
          <p:spPr bwMode="auto">
            <a:xfrm>
              <a:off x="2847975" y="2530475"/>
              <a:ext cx="85725" cy="285750"/>
            </a:xfrm>
            <a:custGeom>
              <a:avLst/>
              <a:gdLst>
                <a:gd name="T0" fmla="*/ 2147483646 w 119"/>
                <a:gd name="T1" fmla="*/ 2147483646 h 399"/>
                <a:gd name="T2" fmla="*/ 2147483646 w 119"/>
                <a:gd name="T3" fmla="*/ 2147483646 h 399"/>
                <a:gd name="T4" fmla="*/ 2147483646 w 119"/>
                <a:gd name="T5" fmla="*/ 2147483646 h 399"/>
                <a:gd name="T6" fmla="*/ 2147483646 w 119"/>
                <a:gd name="T7" fmla="*/ 2147483646 h 399"/>
                <a:gd name="T8" fmla="*/ 2147483646 w 119"/>
                <a:gd name="T9" fmla="*/ 2147483646 h 399"/>
                <a:gd name="T10" fmla="*/ 2147483646 w 119"/>
                <a:gd name="T11" fmla="*/ 2147483646 h 399"/>
                <a:gd name="T12" fmla="*/ 2147483646 w 119"/>
                <a:gd name="T13" fmla="*/ 2147483646 h 399"/>
                <a:gd name="T14" fmla="*/ 2147483646 w 119"/>
                <a:gd name="T15" fmla="*/ 2147483646 h 399"/>
                <a:gd name="T16" fmla="*/ 2147483646 w 119"/>
                <a:gd name="T17" fmla="*/ 2147483646 h 399"/>
                <a:gd name="T18" fmla="*/ 2147483646 w 119"/>
                <a:gd name="T19" fmla="*/ 2147483646 h 399"/>
                <a:gd name="T20" fmla="*/ 2147483646 w 119"/>
                <a:gd name="T21" fmla="*/ 2147483646 h 399"/>
                <a:gd name="T22" fmla="*/ 2147483646 w 119"/>
                <a:gd name="T23" fmla="*/ 2147483646 h 399"/>
                <a:gd name="T24" fmla="*/ 2147483646 w 119"/>
                <a:gd name="T25" fmla="*/ 2147483646 h 399"/>
                <a:gd name="T26" fmla="*/ 2147483646 w 119"/>
                <a:gd name="T27" fmla="*/ 2147483646 h 399"/>
                <a:gd name="T28" fmla="*/ 2147483646 w 119"/>
                <a:gd name="T29" fmla="*/ 2147483646 h 399"/>
                <a:gd name="T30" fmla="*/ 2147483646 w 119"/>
                <a:gd name="T31" fmla="*/ 2147483646 h 399"/>
                <a:gd name="T32" fmla="*/ 2147483646 w 119"/>
                <a:gd name="T33" fmla="*/ 2147483646 h 399"/>
                <a:gd name="T34" fmla="*/ 2147483646 w 119"/>
                <a:gd name="T35" fmla="*/ 2147483646 h 399"/>
                <a:gd name="T36" fmla="*/ 2147483646 w 119"/>
                <a:gd name="T37" fmla="*/ 2147483646 h 399"/>
                <a:gd name="T38" fmla="*/ 2147483646 w 119"/>
                <a:gd name="T39" fmla="*/ 2147483646 h 399"/>
                <a:gd name="T40" fmla="*/ 2147483646 w 119"/>
                <a:gd name="T41" fmla="*/ 2147483646 h 399"/>
                <a:gd name="T42" fmla="*/ 2147483646 w 119"/>
                <a:gd name="T43" fmla="*/ 2147483646 h 399"/>
                <a:gd name="T44" fmla="*/ 2147483646 w 119"/>
                <a:gd name="T45" fmla="*/ 2147483646 h 399"/>
                <a:gd name="T46" fmla="*/ 2147483646 w 119"/>
                <a:gd name="T47" fmla="*/ 2147483646 h 399"/>
                <a:gd name="T48" fmla="*/ 2147483646 w 119"/>
                <a:gd name="T49" fmla="*/ 2147483646 h 399"/>
                <a:gd name="T50" fmla="*/ 2147483646 w 119"/>
                <a:gd name="T51" fmla="*/ 2147483646 h 399"/>
                <a:gd name="T52" fmla="*/ 2147483646 w 119"/>
                <a:gd name="T53" fmla="*/ 2147483646 h 399"/>
                <a:gd name="T54" fmla="*/ 2147483646 w 119"/>
                <a:gd name="T55" fmla="*/ 2147483646 h 399"/>
                <a:gd name="T56" fmla="*/ 2147483646 w 119"/>
                <a:gd name="T57" fmla="*/ 2147483646 h 399"/>
                <a:gd name="T58" fmla="*/ 2147483646 w 119"/>
                <a:gd name="T59" fmla="*/ 2147483646 h 399"/>
                <a:gd name="T60" fmla="*/ 2147483646 w 119"/>
                <a:gd name="T61" fmla="*/ 2147483646 h 399"/>
                <a:gd name="T62" fmla="*/ 2147483646 w 119"/>
                <a:gd name="T63" fmla="*/ 2147483646 h 399"/>
                <a:gd name="T64" fmla="*/ 2147483646 w 119"/>
                <a:gd name="T65" fmla="*/ 2147483646 h 399"/>
                <a:gd name="T66" fmla="*/ 2147483646 w 119"/>
                <a:gd name="T67" fmla="*/ 2147483646 h 399"/>
                <a:gd name="T68" fmla="*/ 2147483646 w 119"/>
                <a:gd name="T69" fmla="*/ 2147483646 h 399"/>
                <a:gd name="T70" fmla="*/ 2147483646 w 119"/>
                <a:gd name="T71" fmla="*/ 2147483646 h 399"/>
                <a:gd name="T72" fmla="*/ 2147483646 w 119"/>
                <a:gd name="T73" fmla="*/ 2147483646 h 399"/>
                <a:gd name="T74" fmla="*/ 2147483646 w 119"/>
                <a:gd name="T75" fmla="*/ 2147483646 h 399"/>
                <a:gd name="T76" fmla="*/ 2147483646 w 119"/>
                <a:gd name="T77" fmla="*/ 2147483646 h 399"/>
                <a:gd name="T78" fmla="*/ 2147483646 w 119"/>
                <a:gd name="T79" fmla="*/ 2147483646 h 399"/>
                <a:gd name="T80" fmla="*/ 2147483646 w 119"/>
                <a:gd name="T81" fmla="*/ 2147483646 h 399"/>
                <a:gd name="T82" fmla="*/ 2147483646 w 119"/>
                <a:gd name="T83" fmla="*/ 2147483646 h 399"/>
                <a:gd name="T84" fmla="*/ 2147483646 w 119"/>
                <a:gd name="T85" fmla="*/ 2147483646 h 399"/>
                <a:gd name="T86" fmla="*/ 2147483646 w 119"/>
                <a:gd name="T87" fmla="*/ 2147483646 h 399"/>
                <a:gd name="T88" fmla="*/ 2147483646 w 119"/>
                <a:gd name="T89" fmla="*/ 2147483646 h 399"/>
                <a:gd name="T90" fmla="*/ 2147483646 w 119"/>
                <a:gd name="T91" fmla="*/ 2147483646 h 399"/>
                <a:gd name="T92" fmla="*/ 2147483646 w 119"/>
                <a:gd name="T93" fmla="*/ 2147483646 h 399"/>
                <a:gd name="T94" fmla="*/ 2147483646 w 119"/>
                <a:gd name="T95" fmla="*/ 2147483646 h 399"/>
                <a:gd name="T96" fmla="*/ 2147483646 w 119"/>
                <a:gd name="T97" fmla="*/ 2147483646 h 399"/>
                <a:gd name="T98" fmla="*/ 2147483646 w 119"/>
                <a:gd name="T99" fmla="*/ 2147483646 h 399"/>
                <a:gd name="T100" fmla="*/ 2147483646 w 119"/>
                <a:gd name="T101" fmla="*/ 2147483646 h 399"/>
                <a:gd name="T102" fmla="*/ 2147483646 w 119"/>
                <a:gd name="T103" fmla="*/ 2147483646 h 399"/>
                <a:gd name="T104" fmla="*/ 2147483646 w 119"/>
                <a:gd name="T105" fmla="*/ 2147483646 h 399"/>
                <a:gd name="T106" fmla="*/ 2147483646 w 119"/>
                <a:gd name="T107" fmla="*/ 2147483646 h 399"/>
                <a:gd name="T108" fmla="*/ 2147483646 w 119"/>
                <a:gd name="T109" fmla="*/ 2147483646 h 399"/>
                <a:gd name="T110" fmla="*/ 2147483646 w 119"/>
                <a:gd name="T111" fmla="*/ 2147483646 h 399"/>
                <a:gd name="T112" fmla="*/ 2147483646 w 119"/>
                <a:gd name="T113" fmla="*/ 2147483646 h 3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 h="399">
                  <a:moveTo>
                    <a:pt x="0" y="399"/>
                  </a:moveTo>
                  <a:lnTo>
                    <a:pt x="2" y="394"/>
                  </a:lnTo>
                  <a:lnTo>
                    <a:pt x="5" y="391"/>
                  </a:lnTo>
                  <a:lnTo>
                    <a:pt x="7" y="387"/>
                  </a:lnTo>
                  <a:lnTo>
                    <a:pt x="8" y="384"/>
                  </a:lnTo>
                  <a:lnTo>
                    <a:pt x="10" y="381"/>
                  </a:lnTo>
                  <a:lnTo>
                    <a:pt x="12" y="377"/>
                  </a:lnTo>
                  <a:lnTo>
                    <a:pt x="13" y="374"/>
                  </a:lnTo>
                  <a:lnTo>
                    <a:pt x="15" y="371"/>
                  </a:lnTo>
                  <a:lnTo>
                    <a:pt x="17" y="369"/>
                  </a:lnTo>
                  <a:lnTo>
                    <a:pt x="18" y="366"/>
                  </a:lnTo>
                  <a:lnTo>
                    <a:pt x="20" y="364"/>
                  </a:lnTo>
                  <a:lnTo>
                    <a:pt x="20" y="362"/>
                  </a:lnTo>
                  <a:lnTo>
                    <a:pt x="22" y="359"/>
                  </a:lnTo>
                  <a:lnTo>
                    <a:pt x="23" y="357"/>
                  </a:lnTo>
                  <a:lnTo>
                    <a:pt x="23" y="356"/>
                  </a:lnTo>
                  <a:lnTo>
                    <a:pt x="25" y="354"/>
                  </a:lnTo>
                  <a:lnTo>
                    <a:pt x="25" y="352"/>
                  </a:lnTo>
                  <a:lnTo>
                    <a:pt x="27" y="351"/>
                  </a:lnTo>
                  <a:lnTo>
                    <a:pt x="27" y="349"/>
                  </a:lnTo>
                  <a:lnTo>
                    <a:pt x="28" y="347"/>
                  </a:lnTo>
                  <a:lnTo>
                    <a:pt x="28" y="346"/>
                  </a:lnTo>
                  <a:lnTo>
                    <a:pt x="28" y="344"/>
                  </a:lnTo>
                  <a:lnTo>
                    <a:pt x="30" y="344"/>
                  </a:lnTo>
                  <a:lnTo>
                    <a:pt x="30" y="342"/>
                  </a:lnTo>
                  <a:lnTo>
                    <a:pt x="32" y="341"/>
                  </a:lnTo>
                  <a:lnTo>
                    <a:pt x="32" y="339"/>
                  </a:lnTo>
                  <a:lnTo>
                    <a:pt x="33" y="337"/>
                  </a:lnTo>
                  <a:lnTo>
                    <a:pt x="33" y="334"/>
                  </a:lnTo>
                  <a:lnTo>
                    <a:pt x="35" y="332"/>
                  </a:lnTo>
                  <a:lnTo>
                    <a:pt x="35" y="331"/>
                  </a:lnTo>
                  <a:lnTo>
                    <a:pt x="37" y="329"/>
                  </a:lnTo>
                  <a:lnTo>
                    <a:pt x="37" y="326"/>
                  </a:lnTo>
                  <a:lnTo>
                    <a:pt x="38" y="324"/>
                  </a:lnTo>
                  <a:lnTo>
                    <a:pt x="38" y="322"/>
                  </a:lnTo>
                  <a:lnTo>
                    <a:pt x="40" y="321"/>
                  </a:lnTo>
                  <a:lnTo>
                    <a:pt x="40" y="317"/>
                  </a:lnTo>
                  <a:lnTo>
                    <a:pt x="42" y="316"/>
                  </a:lnTo>
                  <a:lnTo>
                    <a:pt x="42" y="314"/>
                  </a:lnTo>
                  <a:lnTo>
                    <a:pt x="43" y="312"/>
                  </a:lnTo>
                  <a:lnTo>
                    <a:pt x="43" y="311"/>
                  </a:lnTo>
                  <a:lnTo>
                    <a:pt x="45" y="309"/>
                  </a:lnTo>
                  <a:lnTo>
                    <a:pt x="45" y="307"/>
                  </a:lnTo>
                  <a:lnTo>
                    <a:pt x="45" y="306"/>
                  </a:lnTo>
                  <a:lnTo>
                    <a:pt x="47" y="304"/>
                  </a:lnTo>
                  <a:lnTo>
                    <a:pt x="47" y="302"/>
                  </a:lnTo>
                  <a:lnTo>
                    <a:pt x="48" y="301"/>
                  </a:lnTo>
                  <a:lnTo>
                    <a:pt x="48" y="299"/>
                  </a:lnTo>
                  <a:lnTo>
                    <a:pt x="48" y="297"/>
                  </a:lnTo>
                  <a:lnTo>
                    <a:pt x="50" y="296"/>
                  </a:lnTo>
                  <a:lnTo>
                    <a:pt x="50" y="294"/>
                  </a:lnTo>
                  <a:lnTo>
                    <a:pt x="52" y="292"/>
                  </a:lnTo>
                  <a:lnTo>
                    <a:pt x="52" y="291"/>
                  </a:lnTo>
                  <a:lnTo>
                    <a:pt x="52" y="289"/>
                  </a:lnTo>
                  <a:lnTo>
                    <a:pt x="53" y="287"/>
                  </a:lnTo>
                  <a:lnTo>
                    <a:pt x="53" y="286"/>
                  </a:lnTo>
                  <a:lnTo>
                    <a:pt x="55" y="284"/>
                  </a:lnTo>
                  <a:lnTo>
                    <a:pt x="55" y="281"/>
                  </a:lnTo>
                  <a:lnTo>
                    <a:pt x="57" y="279"/>
                  </a:lnTo>
                  <a:lnTo>
                    <a:pt x="57" y="276"/>
                  </a:lnTo>
                  <a:lnTo>
                    <a:pt x="58" y="274"/>
                  </a:lnTo>
                  <a:lnTo>
                    <a:pt x="58" y="271"/>
                  </a:lnTo>
                  <a:lnTo>
                    <a:pt x="60" y="269"/>
                  </a:lnTo>
                  <a:lnTo>
                    <a:pt x="62" y="266"/>
                  </a:lnTo>
                  <a:lnTo>
                    <a:pt x="62" y="264"/>
                  </a:lnTo>
                  <a:lnTo>
                    <a:pt x="63" y="261"/>
                  </a:lnTo>
                  <a:lnTo>
                    <a:pt x="63" y="259"/>
                  </a:lnTo>
                  <a:lnTo>
                    <a:pt x="65" y="257"/>
                  </a:lnTo>
                  <a:lnTo>
                    <a:pt x="65" y="256"/>
                  </a:lnTo>
                  <a:lnTo>
                    <a:pt x="65" y="252"/>
                  </a:lnTo>
                  <a:lnTo>
                    <a:pt x="67" y="251"/>
                  </a:lnTo>
                  <a:lnTo>
                    <a:pt x="67" y="249"/>
                  </a:lnTo>
                  <a:lnTo>
                    <a:pt x="68" y="247"/>
                  </a:lnTo>
                  <a:lnTo>
                    <a:pt x="68" y="246"/>
                  </a:lnTo>
                  <a:lnTo>
                    <a:pt x="70" y="244"/>
                  </a:lnTo>
                  <a:lnTo>
                    <a:pt x="70" y="242"/>
                  </a:lnTo>
                  <a:lnTo>
                    <a:pt x="70" y="241"/>
                  </a:lnTo>
                  <a:lnTo>
                    <a:pt x="70" y="239"/>
                  </a:lnTo>
                  <a:lnTo>
                    <a:pt x="72" y="237"/>
                  </a:lnTo>
                  <a:lnTo>
                    <a:pt x="72" y="236"/>
                  </a:lnTo>
                  <a:lnTo>
                    <a:pt x="73" y="234"/>
                  </a:lnTo>
                  <a:lnTo>
                    <a:pt x="73" y="232"/>
                  </a:lnTo>
                  <a:lnTo>
                    <a:pt x="73" y="230"/>
                  </a:lnTo>
                  <a:lnTo>
                    <a:pt x="75" y="229"/>
                  </a:lnTo>
                  <a:lnTo>
                    <a:pt x="75" y="227"/>
                  </a:lnTo>
                  <a:lnTo>
                    <a:pt x="75" y="225"/>
                  </a:lnTo>
                  <a:lnTo>
                    <a:pt x="77" y="222"/>
                  </a:lnTo>
                  <a:lnTo>
                    <a:pt x="77" y="220"/>
                  </a:lnTo>
                  <a:lnTo>
                    <a:pt x="77" y="219"/>
                  </a:lnTo>
                  <a:lnTo>
                    <a:pt x="78" y="215"/>
                  </a:lnTo>
                  <a:lnTo>
                    <a:pt x="78" y="214"/>
                  </a:lnTo>
                  <a:lnTo>
                    <a:pt x="80" y="210"/>
                  </a:lnTo>
                  <a:lnTo>
                    <a:pt x="80" y="207"/>
                  </a:lnTo>
                  <a:lnTo>
                    <a:pt x="82" y="205"/>
                  </a:lnTo>
                  <a:lnTo>
                    <a:pt x="82" y="202"/>
                  </a:lnTo>
                  <a:lnTo>
                    <a:pt x="83" y="200"/>
                  </a:lnTo>
                  <a:lnTo>
                    <a:pt x="83" y="199"/>
                  </a:lnTo>
                  <a:lnTo>
                    <a:pt x="85" y="195"/>
                  </a:lnTo>
                  <a:lnTo>
                    <a:pt x="85" y="194"/>
                  </a:lnTo>
                  <a:lnTo>
                    <a:pt x="85" y="192"/>
                  </a:lnTo>
                  <a:lnTo>
                    <a:pt x="87" y="190"/>
                  </a:lnTo>
                  <a:lnTo>
                    <a:pt x="87" y="189"/>
                  </a:lnTo>
                  <a:lnTo>
                    <a:pt x="87" y="187"/>
                  </a:lnTo>
                  <a:lnTo>
                    <a:pt x="87" y="185"/>
                  </a:lnTo>
                  <a:lnTo>
                    <a:pt x="88" y="184"/>
                  </a:lnTo>
                  <a:lnTo>
                    <a:pt x="88" y="182"/>
                  </a:lnTo>
                  <a:lnTo>
                    <a:pt x="88" y="180"/>
                  </a:lnTo>
                  <a:lnTo>
                    <a:pt x="90" y="179"/>
                  </a:lnTo>
                  <a:lnTo>
                    <a:pt x="90" y="177"/>
                  </a:lnTo>
                  <a:lnTo>
                    <a:pt x="90" y="175"/>
                  </a:lnTo>
                  <a:lnTo>
                    <a:pt x="92" y="174"/>
                  </a:lnTo>
                  <a:lnTo>
                    <a:pt x="92" y="172"/>
                  </a:lnTo>
                  <a:lnTo>
                    <a:pt x="92" y="170"/>
                  </a:lnTo>
                  <a:lnTo>
                    <a:pt x="92" y="169"/>
                  </a:lnTo>
                  <a:lnTo>
                    <a:pt x="93" y="167"/>
                  </a:lnTo>
                  <a:lnTo>
                    <a:pt x="93" y="165"/>
                  </a:lnTo>
                  <a:lnTo>
                    <a:pt x="93" y="164"/>
                  </a:lnTo>
                  <a:lnTo>
                    <a:pt x="95" y="162"/>
                  </a:lnTo>
                  <a:lnTo>
                    <a:pt x="95" y="160"/>
                  </a:lnTo>
                  <a:lnTo>
                    <a:pt x="97" y="157"/>
                  </a:lnTo>
                  <a:lnTo>
                    <a:pt x="97" y="155"/>
                  </a:lnTo>
                  <a:lnTo>
                    <a:pt x="98" y="152"/>
                  </a:lnTo>
                  <a:lnTo>
                    <a:pt x="98" y="150"/>
                  </a:lnTo>
                  <a:lnTo>
                    <a:pt x="100" y="147"/>
                  </a:lnTo>
                  <a:lnTo>
                    <a:pt x="100" y="144"/>
                  </a:lnTo>
                  <a:lnTo>
                    <a:pt x="102" y="142"/>
                  </a:lnTo>
                  <a:lnTo>
                    <a:pt x="102" y="140"/>
                  </a:lnTo>
                  <a:lnTo>
                    <a:pt x="102" y="137"/>
                  </a:lnTo>
                  <a:lnTo>
                    <a:pt x="103" y="135"/>
                  </a:lnTo>
                  <a:lnTo>
                    <a:pt x="103" y="134"/>
                  </a:lnTo>
                  <a:lnTo>
                    <a:pt x="103" y="132"/>
                  </a:lnTo>
                  <a:lnTo>
                    <a:pt x="105" y="130"/>
                  </a:lnTo>
                  <a:lnTo>
                    <a:pt x="105" y="129"/>
                  </a:lnTo>
                  <a:lnTo>
                    <a:pt x="105" y="127"/>
                  </a:lnTo>
                  <a:lnTo>
                    <a:pt x="105" y="125"/>
                  </a:lnTo>
                  <a:lnTo>
                    <a:pt x="107" y="124"/>
                  </a:lnTo>
                  <a:lnTo>
                    <a:pt x="107" y="122"/>
                  </a:lnTo>
                  <a:lnTo>
                    <a:pt x="107" y="120"/>
                  </a:lnTo>
                  <a:lnTo>
                    <a:pt x="107" y="119"/>
                  </a:lnTo>
                  <a:lnTo>
                    <a:pt x="107" y="117"/>
                  </a:lnTo>
                  <a:lnTo>
                    <a:pt x="108" y="117"/>
                  </a:lnTo>
                  <a:lnTo>
                    <a:pt x="108" y="115"/>
                  </a:lnTo>
                  <a:lnTo>
                    <a:pt x="108" y="114"/>
                  </a:lnTo>
                  <a:lnTo>
                    <a:pt x="108" y="112"/>
                  </a:lnTo>
                  <a:lnTo>
                    <a:pt x="108" y="110"/>
                  </a:lnTo>
                  <a:lnTo>
                    <a:pt x="108" y="109"/>
                  </a:lnTo>
                  <a:lnTo>
                    <a:pt x="108" y="107"/>
                  </a:lnTo>
                  <a:lnTo>
                    <a:pt x="108" y="105"/>
                  </a:lnTo>
                  <a:lnTo>
                    <a:pt x="108" y="104"/>
                  </a:lnTo>
                  <a:lnTo>
                    <a:pt x="108" y="102"/>
                  </a:lnTo>
                  <a:lnTo>
                    <a:pt x="110" y="100"/>
                  </a:lnTo>
                  <a:lnTo>
                    <a:pt x="110" y="99"/>
                  </a:lnTo>
                  <a:lnTo>
                    <a:pt x="110" y="95"/>
                  </a:lnTo>
                  <a:lnTo>
                    <a:pt x="110" y="94"/>
                  </a:lnTo>
                  <a:lnTo>
                    <a:pt x="110" y="92"/>
                  </a:lnTo>
                  <a:lnTo>
                    <a:pt x="110" y="89"/>
                  </a:lnTo>
                  <a:lnTo>
                    <a:pt x="110" y="87"/>
                  </a:lnTo>
                  <a:lnTo>
                    <a:pt x="110" y="85"/>
                  </a:lnTo>
                  <a:lnTo>
                    <a:pt x="110" y="84"/>
                  </a:lnTo>
                  <a:lnTo>
                    <a:pt x="112" y="82"/>
                  </a:lnTo>
                  <a:lnTo>
                    <a:pt x="112" y="80"/>
                  </a:lnTo>
                  <a:lnTo>
                    <a:pt x="112" y="79"/>
                  </a:lnTo>
                  <a:lnTo>
                    <a:pt x="112" y="77"/>
                  </a:lnTo>
                  <a:lnTo>
                    <a:pt x="112" y="75"/>
                  </a:lnTo>
                  <a:lnTo>
                    <a:pt x="112" y="74"/>
                  </a:lnTo>
                  <a:lnTo>
                    <a:pt x="112" y="72"/>
                  </a:lnTo>
                  <a:lnTo>
                    <a:pt x="112" y="70"/>
                  </a:lnTo>
                  <a:lnTo>
                    <a:pt x="112" y="69"/>
                  </a:lnTo>
                  <a:lnTo>
                    <a:pt x="112" y="67"/>
                  </a:lnTo>
                  <a:lnTo>
                    <a:pt x="113" y="67"/>
                  </a:lnTo>
                  <a:lnTo>
                    <a:pt x="113" y="65"/>
                  </a:lnTo>
                  <a:lnTo>
                    <a:pt x="113" y="64"/>
                  </a:lnTo>
                  <a:lnTo>
                    <a:pt x="113" y="62"/>
                  </a:lnTo>
                  <a:lnTo>
                    <a:pt x="113" y="60"/>
                  </a:lnTo>
                  <a:lnTo>
                    <a:pt x="113" y="59"/>
                  </a:lnTo>
                  <a:lnTo>
                    <a:pt x="113" y="57"/>
                  </a:lnTo>
                  <a:lnTo>
                    <a:pt x="115" y="55"/>
                  </a:lnTo>
                  <a:lnTo>
                    <a:pt x="115" y="54"/>
                  </a:lnTo>
                  <a:lnTo>
                    <a:pt x="115" y="52"/>
                  </a:lnTo>
                  <a:lnTo>
                    <a:pt x="115" y="50"/>
                  </a:lnTo>
                  <a:lnTo>
                    <a:pt x="115" y="49"/>
                  </a:lnTo>
                  <a:lnTo>
                    <a:pt x="117" y="49"/>
                  </a:lnTo>
                  <a:lnTo>
                    <a:pt x="117" y="47"/>
                  </a:lnTo>
                  <a:lnTo>
                    <a:pt x="117" y="45"/>
                  </a:lnTo>
                  <a:lnTo>
                    <a:pt x="117" y="44"/>
                  </a:lnTo>
                  <a:lnTo>
                    <a:pt x="117" y="42"/>
                  </a:lnTo>
                  <a:lnTo>
                    <a:pt x="117" y="40"/>
                  </a:lnTo>
                  <a:lnTo>
                    <a:pt x="117" y="39"/>
                  </a:lnTo>
                  <a:lnTo>
                    <a:pt x="117" y="37"/>
                  </a:lnTo>
                  <a:lnTo>
                    <a:pt x="117" y="35"/>
                  </a:lnTo>
                  <a:lnTo>
                    <a:pt x="119" y="34"/>
                  </a:lnTo>
                  <a:lnTo>
                    <a:pt x="119" y="32"/>
                  </a:lnTo>
                  <a:lnTo>
                    <a:pt x="119" y="30"/>
                  </a:lnTo>
                  <a:lnTo>
                    <a:pt x="119" y="29"/>
                  </a:lnTo>
                  <a:lnTo>
                    <a:pt x="117" y="27"/>
                  </a:lnTo>
                  <a:lnTo>
                    <a:pt x="117" y="25"/>
                  </a:lnTo>
                  <a:lnTo>
                    <a:pt x="117" y="24"/>
                  </a:lnTo>
                  <a:lnTo>
                    <a:pt x="117" y="22"/>
                  </a:lnTo>
                  <a:lnTo>
                    <a:pt x="117" y="20"/>
                  </a:lnTo>
                  <a:lnTo>
                    <a:pt x="117" y="17"/>
                  </a:lnTo>
                  <a:lnTo>
                    <a:pt x="117" y="15"/>
                  </a:lnTo>
                  <a:lnTo>
                    <a:pt x="117" y="12"/>
                  </a:lnTo>
                  <a:lnTo>
                    <a:pt x="117" y="10"/>
                  </a:lnTo>
                  <a:lnTo>
                    <a:pt x="117" y="7"/>
                  </a:lnTo>
                  <a:lnTo>
                    <a:pt x="117" y="4"/>
                  </a:lnTo>
                  <a:lnTo>
                    <a:pt x="117"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4" name="Freeform 10">
              <a:extLst>
                <a:ext uri="{FF2B5EF4-FFF2-40B4-BE49-F238E27FC236}">
                  <a16:creationId xmlns:a16="http://schemas.microsoft.com/office/drawing/2014/main" id="{D3354E66-33F2-AA42-945B-5CC93DED4769}"/>
                </a:ext>
              </a:extLst>
            </p:cNvPr>
            <p:cNvSpPr>
              <a:spLocks noChangeAspect="1"/>
            </p:cNvSpPr>
            <p:nvPr/>
          </p:nvSpPr>
          <p:spPr bwMode="auto">
            <a:xfrm>
              <a:off x="4895850" y="2862263"/>
              <a:ext cx="190500" cy="1587"/>
            </a:xfrm>
            <a:custGeom>
              <a:avLst/>
              <a:gdLst>
                <a:gd name="T0" fmla="*/ 2147483646 w 267"/>
                <a:gd name="T1" fmla="*/ 0 h 1587"/>
                <a:gd name="T2" fmla="*/ 0 w 267"/>
                <a:gd name="T3" fmla="*/ 0 h 1587"/>
                <a:gd name="T4" fmla="*/ 2147483646 w 267"/>
                <a:gd name="T5" fmla="*/ 0 h 1587"/>
                <a:gd name="T6" fmla="*/ 0 60000 65536"/>
                <a:gd name="T7" fmla="*/ 0 60000 65536"/>
                <a:gd name="T8" fmla="*/ 0 60000 65536"/>
              </a:gdLst>
              <a:ahLst/>
              <a:cxnLst>
                <a:cxn ang="T6">
                  <a:pos x="T0" y="T1"/>
                </a:cxn>
                <a:cxn ang="T7">
                  <a:pos x="T2" y="T3"/>
                </a:cxn>
                <a:cxn ang="T8">
                  <a:pos x="T4" y="T5"/>
                </a:cxn>
              </a:cxnLst>
              <a:rect l="0" t="0" r="r" b="b"/>
              <a:pathLst>
                <a:path w="267" h="1587">
                  <a:moveTo>
                    <a:pt x="267" y="0"/>
                  </a:moveTo>
                  <a:lnTo>
                    <a:pt x="0" y="0"/>
                  </a:lnTo>
                  <a:lnTo>
                    <a:pt x="267" y="0"/>
                  </a:lnTo>
                  <a:close/>
                </a:path>
              </a:pathLst>
            </a:custGeom>
            <a:solidFill>
              <a:srgbClr val="FFFFFF"/>
            </a:solidFill>
            <a:ln w="28575" cmpd="sng">
              <a:solidFill>
                <a:srgbClr val="000000"/>
              </a:solidFill>
              <a:round/>
              <a:headEnd/>
              <a:tailEnd/>
            </a:ln>
          </p:spPr>
          <p:txBody>
            <a:bodyPr/>
            <a:lstStyle/>
            <a:p>
              <a:endParaRPr lang="en-US"/>
            </a:p>
          </p:txBody>
        </p:sp>
        <p:sp>
          <p:nvSpPr>
            <p:cNvPr id="54285" name="Line 11">
              <a:extLst>
                <a:ext uri="{FF2B5EF4-FFF2-40B4-BE49-F238E27FC236}">
                  <a16:creationId xmlns:a16="http://schemas.microsoft.com/office/drawing/2014/main" id="{8965A2A0-DC76-8047-A08A-04AAAE4A020D}"/>
                </a:ext>
              </a:extLst>
            </p:cNvPr>
            <p:cNvSpPr>
              <a:spLocks noChangeAspect="1" noChangeShapeType="1"/>
            </p:cNvSpPr>
            <p:nvPr/>
          </p:nvSpPr>
          <p:spPr bwMode="auto">
            <a:xfrm flipH="1">
              <a:off x="4895850" y="2862263"/>
              <a:ext cx="1905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6" name="Freeform 12">
              <a:extLst>
                <a:ext uri="{FF2B5EF4-FFF2-40B4-BE49-F238E27FC236}">
                  <a16:creationId xmlns:a16="http://schemas.microsoft.com/office/drawing/2014/main" id="{EB433160-3414-3143-9977-A6ED406AE757}"/>
                </a:ext>
              </a:extLst>
            </p:cNvPr>
            <p:cNvSpPr>
              <a:spLocks noChangeAspect="1"/>
            </p:cNvSpPr>
            <p:nvPr/>
          </p:nvSpPr>
          <p:spPr bwMode="auto">
            <a:xfrm>
              <a:off x="3889375" y="3030538"/>
              <a:ext cx="360362" cy="1587"/>
            </a:xfrm>
            <a:custGeom>
              <a:avLst/>
              <a:gdLst>
                <a:gd name="T0" fmla="*/ 2147483646 w 501"/>
                <a:gd name="T1" fmla="*/ 0 h 1587"/>
                <a:gd name="T2" fmla="*/ 0 w 501"/>
                <a:gd name="T3" fmla="*/ 0 h 1587"/>
                <a:gd name="T4" fmla="*/ 2147483646 w 501"/>
                <a:gd name="T5" fmla="*/ 0 h 1587"/>
                <a:gd name="T6" fmla="*/ 0 60000 65536"/>
                <a:gd name="T7" fmla="*/ 0 60000 65536"/>
                <a:gd name="T8" fmla="*/ 0 60000 65536"/>
              </a:gdLst>
              <a:ahLst/>
              <a:cxnLst>
                <a:cxn ang="T6">
                  <a:pos x="T0" y="T1"/>
                </a:cxn>
                <a:cxn ang="T7">
                  <a:pos x="T2" y="T3"/>
                </a:cxn>
                <a:cxn ang="T8">
                  <a:pos x="T4" y="T5"/>
                </a:cxn>
              </a:cxnLst>
              <a:rect l="0" t="0" r="r" b="b"/>
              <a:pathLst>
                <a:path w="501" h="1587">
                  <a:moveTo>
                    <a:pt x="501" y="0"/>
                  </a:moveTo>
                  <a:lnTo>
                    <a:pt x="0" y="0"/>
                  </a:lnTo>
                  <a:lnTo>
                    <a:pt x="501" y="0"/>
                  </a:lnTo>
                  <a:close/>
                </a:path>
              </a:pathLst>
            </a:custGeom>
            <a:solidFill>
              <a:srgbClr val="FFFFFF"/>
            </a:solidFill>
            <a:ln w="28575" cmpd="sng">
              <a:solidFill>
                <a:srgbClr val="000000"/>
              </a:solidFill>
              <a:round/>
              <a:headEnd/>
              <a:tailEnd/>
            </a:ln>
          </p:spPr>
          <p:txBody>
            <a:bodyPr/>
            <a:lstStyle/>
            <a:p>
              <a:endParaRPr lang="en-US"/>
            </a:p>
          </p:txBody>
        </p:sp>
        <p:sp>
          <p:nvSpPr>
            <p:cNvPr id="54287" name="Freeform 14">
              <a:extLst>
                <a:ext uri="{FF2B5EF4-FFF2-40B4-BE49-F238E27FC236}">
                  <a16:creationId xmlns:a16="http://schemas.microsoft.com/office/drawing/2014/main" id="{9D51CAF9-E110-5E42-BE31-752DE59A2F06}"/>
                </a:ext>
              </a:extLst>
            </p:cNvPr>
            <p:cNvSpPr>
              <a:spLocks noChangeAspect="1"/>
            </p:cNvSpPr>
            <p:nvPr/>
          </p:nvSpPr>
          <p:spPr bwMode="auto">
            <a:xfrm>
              <a:off x="3889375" y="2697163"/>
              <a:ext cx="360362" cy="1587"/>
            </a:xfrm>
            <a:custGeom>
              <a:avLst/>
              <a:gdLst>
                <a:gd name="T0" fmla="*/ 2147483646 w 501"/>
                <a:gd name="T1" fmla="*/ 0 h 1587"/>
                <a:gd name="T2" fmla="*/ 0 w 501"/>
                <a:gd name="T3" fmla="*/ 0 h 1587"/>
                <a:gd name="T4" fmla="*/ 2147483646 w 501"/>
                <a:gd name="T5" fmla="*/ 0 h 1587"/>
                <a:gd name="T6" fmla="*/ 0 60000 65536"/>
                <a:gd name="T7" fmla="*/ 0 60000 65536"/>
                <a:gd name="T8" fmla="*/ 0 60000 65536"/>
              </a:gdLst>
              <a:ahLst/>
              <a:cxnLst>
                <a:cxn ang="T6">
                  <a:pos x="T0" y="T1"/>
                </a:cxn>
                <a:cxn ang="T7">
                  <a:pos x="T2" y="T3"/>
                </a:cxn>
                <a:cxn ang="T8">
                  <a:pos x="T4" y="T5"/>
                </a:cxn>
              </a:cxnLst>
              <a:rect l="0" t="0" r="r" b="b"/>
              <a:pathLst>
                <a:path w="501" h="1587">
                  <a:moveTo>
                    <a:pt x="501" y="0"/>
                  </a:moveTo>
                  <a:lnTo>
                    <a:pt x="0" y="0"/>
                  </a:lnTo>
                  <a:lnTo>
                    <a:pt x="501" y="0"/>
                  </a:lnTo>
                  <a:close/>
                </a:path>
              </a:pathLst>
            </a:custGeom>
            <a:solidFill>
              <a:srgbClr val="FFFFFF"/>
            </a:solidFill>
            <a:ln w="28575" cmpd="sng">
              <a:solidFill>
                <a:srgbClr val="000000"/>
              </a:solidFill>
              <a:round/>
              <a:headEnd/>
              <a:tailEnd/>
            </a:ln>
          </p:spPr>
          <p:txBody>
            <a:bodyPr/>
            <a:lstStyle/>
            <a:p>
              <a:endParaRPr lang="en-US"/>
            </a:p>
          </p:txBody>
        </p:sp>
        <p:sp>
          <p:nvSpPr>
            <p:cNvPr id="54288" name="Line 15">
              <a:extLst>
                <a:ext uri="{FF2B5EF4-FFF2-40B4-BE49-F238E27FC236}">
                  <a16:creationId xmlns:a16="http://schemas.microsoft.com/office/drawing/2014/main" id="{4A61532D-A924-B748-BB64-4B5AA3207CD0}"/>
                </a:ext>
              </a:extLst>
            </p:cNvPr>
            <p:cNvSpPr>
              <a:spLocks noChangeAspect="1" noChangeShapeType="1"/>
            </p:cNvSpPr>
            <p:nvPr/>
          </p:nvSpPr>
          <p:spPr bwMode="auto">
            <a:xfrm flipH="1">
              <a:off x="3717169" y="2697640"/>
              <a:ext cx="36036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9" name="Rectangle 16">
              <a:extLst>
                <a:ext uri="{FF2B5EF4-FFF2-40B4-BE49-F238E27FC236}">
                  <a16:creationId xmlns:a16="http://schemas.microsoft.com/office/drawing/2014/main" id="{35361676-9CD8-5F41-A49C-5EF5F28188A7}"/>
                </a:ext>
              </a:extLst>
            </p:cNvPr>
            <p:cNvSpPr>
              <a:spLocks noChangeAspect="1" noChangeArrowheads="1"/>
            </p:cNvSpPr>
            <p:nvPr/>
          </p:nvSpPr>
          <p:spPr bwMode="auto">
            <a:xfrm>
              <a:off x="2209800" y="2209800"/>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4290" name="Rectangle 17">
              <a:extLst>
                <a:ext uri="{FF2B5EF4-FFF2-40B4-BE49-F238E27FC236}">
                  <a16:creationId xmlns:a16="http://schemas.microsoft.com/office/drawing/2014/main" id="{60675BAF-FD9E-5448-B492-8663459AE19C}"/>
                </a:ext>
              </a:extLst>
            </p:cNvPr>
            <p:cNvSpPr>
              <a:spLocks noChangeAspect="1" noChangeArrowheads="1"/>
            </p:cNvSpPr>
            <p:nvPr/>
          </p:nvSpPr>
          <p:spPr bwMode="auto">
            <a:xfrm>
              <a:off x="2317750" y="2322513"/>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1 </a:t>
              </a:r>
              <a:endParaRPr lang="en-US" altLang="en-US" sz="1600" b="0">
                <a:latin typeface="Times" pitchFamily="2" charset="0"/>
              </a:endParaRPr>
            </a:p>
          </p:txBody>
        </p:sp>
        <p:sp>
          <p:nvSpPr>
            <p:cNvPr id="54291" name="Rectangle 18">
              <a:extLst>
                <a:ext uri="{FF2B5EF4-FFF2-40B4-BE49-F238E27FC236}">
                  <a16:creationId xmlns:a16="http://schemas.microsoft.com/office/drawing/2014/main" id="{ACE1AE63-4956-8D42-AB77-8CD00BA60B42}"/>
                </a:ext>
              </a:extLst>
            </p:cNvPr>
            <p:cNvSpPr>
              <a:spLocks noChangeAspect="1" noChangeArrowheads="1"/>
            </p:cNvSpPr>
            <p:nvPr/>
          </p:nvSpPr>
          <p:spPr bwMode="auto">
            <a:xfrm>
              <a:off x="2209800" y="2532063"/>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4292" name="Rectangle 20">
              <a:extLst>
                <a:ext uri="{FF2B5EF4-FFF2-40B4-BE49-F238E27FC236}">
                  <a16:creationId xmlns:a16="http://schemas.microsoft.com/office/drawing/2014/main" id="{86119AC3-E6FB-9345-B615-BCCEBB9985E0}"/>
                </a:ext>
              </a:extLst>
            </p:cNvPr>
            <p:cNvSpPr>
              <a:spLocks noChangeAspect="1" noChangeArrowheads="1"/>
            </p:cNvSpPr>
            <p:nvPr/>
          </p:nvSpPr>
          <p:spPr bwMode="auto">
            <a:xfrm>
              <a:off x="2317750" y="2644775"/>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2 </a:t>
              </a:r>
              <a:endParaRPr lang="en-US" altLang="en-US" sz="1600" b="0">
                <a:latin typeface="Times" pitchFamily="2" charset="0"/>
              </a:endParaRPr>
            </a:p>
          </p:txBody>
        </p:sp>
        <p:sp>
          <p:nvSpPr>
            <p:cNvPr id="54293" name="Rectangle 21">
              <a:extLst>
                <a:ext uri="{FF2B5EF4-FFF2-40B4-BE49-F238E27FC236}">
                  <a16:creationId xmlns:a16="http://schemas.microsoft.com/office/drawing/2014/main" id="{3F2B4523-FB04-8F4B-9F01-0F5425AF3C32}"/>
                </a:ext>
              </a:extLst>
            </p:cNvPr>
            <p:cNvSpPr>
              <a:spLocks noChangeAspect="1" noChangeArrowheads="1"/>
            </p:cNvSpPr>
            <p:nvPr/>
          </p:nvSpPr>
          <p:spPr bwMode="auto">
            <a:xfrm>
              <a:off x="2209800" y="2889250"/>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4294" name="Rectangle 22">
              <a:extLst>
                <a:ext uri="{FF2B5EF4-FFF2-40B4-BE49-F238E27FC236}">
                  <a16:creationId xmlns:a16="http://schemas.microsoft.com/office/drawing/2014/main" id="{977DB64B-8C3F-974A-8512-B7AB654D17AB}"/>
                </a:ext>
              </a:extLst>
            </p:cNvPr>
            <p:cNvSpPr>
              <a:spLocks noChangeAspect="1" noChangeArrowheads="1"/>
            </p:cNvSpPr>
            <p:nvPr/>
          </p:nvSpPr>
          <p:spPr bwMode="auto">
            <a:xfrm>
              <a:off x="2317750" y="3001963"/>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3 </a:t>
              </a:r>
              <a:endParaRPr lang="en-US" altLang="en-US" sz="1600" b="0">
                <a:latin typeface="Times" pitchFamily="2" charset="0"/>
              </a:endParaRPr>
            </a:p>
          </p:txBody>
        </p:sp>
        <p:sp>
          <p:nvSpPr>
            <p:cNvPr id="54295" name="Rectangle 23">
              <a:extLst>
                <a:ext uri="{FF2B5EF4-FFF2-40B4-BE49-F238E27FC236}">
                  <a16:creationId xmlns:a16="http://schemas.microsoft.com/office/drawing/2014/main" id="{EC889596-4A88-F94C-8F5C-E57172BF55E0}"/>
                </a:ext>
              </a:extLst>
            </p:cNvPr>
            <p:cNvSpPr>
              <a:spLocks noChangeAspect="1" noChangeArrowheads="1"/>
            </p:cNvSpPr>
            <p:nvPr/>
          </p:nvSpPr>
          <p:spPr bwMode="auto">
            <a:xfrm>
              <a:off x="5403850" y="2746375"/>
              <a:ext cx="1202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f </a:t>
              </a:r>
              <a:endParaRPr lang="en-US" altLang="en-US" sz="1600" b="0">
                <a:latin typeface="Times" pitchFamily="2" charset="0"/>
              </a:endParaRPr>
            </a:p>
          </p:txBody>
        </p:sp>
        <p:sp>
          <p:nvSpPr>
            <p:cNvPr id="54296" name="Rectangle 24">
              <a:extLst>
                <a:ext uri="{FF2B5EF4-FFF2-40B4-BE49-F238E27FC236}">
                  <a16:creationId xmlns:a16="http://schemas.microsoft.com/office/drawing/2014/main" id="{263DBD70-B492-6F4F-B957-9494E25959A3}"/>
                </a:ext>
              </a:extLst>
            </p:cNvPr>
            <p:cNvSpPr>
              <a:spLocks noChangeAspect="1" noChangeArrowheads="1"/>
            </p:cNvSpPr>
            <p:nvPr/>
          </p:nvSpPr>
          <p:spPr bwMode="auto">
            <a:xfrm>
              <a:off x="5924550" y="2746375"/>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4297" name="Rectangle 25">
              <a:extLst>
                <a:ext uri="{FF2B5EF4-FFF2-40B4-BE49-F238E27FC236}">
                  <a16:creationId xmlns:a16="http://schemas.microsoft.com/office/drawing/2014/main" id="{523233A8-CEA2-0147-A533-5AFE7EEC51F0}"/>
                </a:ext>
              </a:extLst>
            </p:cNvPr>
            <p:cNvSpPr>
              <a:spLocks noChangeAspect="1" noChangeArrowheads="1"/>
            </p:cNvSpPr>
            <p:nvPr/>
          </p:nvSpPr>
          <p:spPr bwMode="auto">
            <a:xfrm>
              <a:off x="6027737" y="2859088"/>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1 </a:t>
              </a:r>
              <a:endParaRPr lang="en-US" altLang="en-US" sz="1600" b="0">
                <a:latin typeface="Times" pitchFamily="2" charset="0"/>
              </a:endParaRPr>
            </a:p>
          </p:txBody>
        </p:sp>
        <p:sp>
          <p:nvSpPr>
            <p:cNvPr id="54298" name="Rectangle 26">
              <a:extLst>
                <a:ext uri="{FF2B5EF4-FFF2-40B4-BE49-F238E27FC236}">
                  <a16:creationId xmlns:a16="http://schemas.microsoft.com/office/drawing/2014/main" id="{F53DBFE1-CCF4-7945-87EB-DC0C38137700}"/>
                </a:ext>
              </a:extLst>
            </p:cNvPr>
            <p:cNvSpPr>
              <a:spLocks noChangeAspect="1" noChangeArrowheads="1"/>
            </p:cNvSpPr>
            <p:nvPr/>
          </p:nvSpPr>
          <p:spPr bwMode="auto">
            <a:xfrm>
              <a:off x="6359525" y="2746375"/>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4299" name="Rectangle 27">
              <a:extLst>
                <a:ext uri="{FF2B5EF4-FFF2-40B4-BE49-F238E27FC236}">
                  <a16:creationId xmlns:a16="http://schemas.microsoft.com/office/drawing/2014/main" id="{0F6D6A35-4E37-044B-BEFA-8AA2FF1F14E2}"/>
                </a:ext>
              </a:extLst>
            </p:cNvPr>
            <p:cNvSpPr>
              <a:spLocks noChangeAspect="1" noChangeArrowheads="1"/>
            </p:cNvSpPr>
            <p:nvPr/>
          </p:nvSpPr>
          <p:spPr bwMode="auto">
            <a:xfrm>
              <a:off x="6464300" y="2859088"/>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2 </a:t>
              </a:r>
              <a:endParaRPr lang="en-US" altLang="en-US" sz="1600" b="0">
                <a:latin typeface="Times" pitchFamily="2" charset="0"/>
              </a:endParaRPr>
            </a:p>
          </p:txBody>
        </p:sp>
        <p:sp>
          <p:nvSpPr>
            <p:cNvPr id="54300" name="Rectangle 28">
              <a:extLst>
                <a:ext uri="{FF2B5EF4-FFF2-40B4-BE49-F238E27FC236}">
                  <a16:creationId xmlns:a16="http://schemas.microsoft.com/office/drawing/2014/main" id="{6F021B04-72FC-ED4A-ABB4-075978EE28E0}"/>
                </a:ext>
              </a:extLst>
            </p:cNvPr>
            <p:cNvSpPr>
              <a:spLocks noChangeAspect="1" noChangeArrowheads="1"/>
            </p:cNvSpPr>
            <p:nvPr/>
          </p:nvSpPr>
          <p:spPr bwMode="auto">
            <a:xfrm>
              <a:off x="6178550" y="2746375"/>
              <a:ext cx="165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 </a:t>
              </a:r>
              <a:endParaRPr lang="en-US" altLang="en-US" sz="1600" b="0">
                <a:latin typeface="Times" pitchFamily="2" charset="0"/>
              </a:endParaRPr>
            </a:p>
          </p:txBody>
        </p:sp>
        <p:sp>
          <p:nvSpPr>
            <p:cNvPr id="54301" name="Rectangle 29">
              <a:extLst>
                <a:ext uri="{FF2B5EF4-FFF2-40B4-BE49-F238E27FC236}">
                  <a16:creationId xmlns:a16="http://schemas.microsoft.com/office/drawing/2014/main" id="{98C96FD1-914D-D54F-97FC-80E9FCCA6B79}"/>
                </a:ext>
              </a:extLst>
            </p:cNvPr>
            <p:cNvSpPr>
              <a:spLocks noChangeAspect="1" noChangeArrowheads="1"/>
            </p:cNvSpPr>
            <p:nvPr/>
          </p:nvSpPr>
          <p:spPr bwMode="auto">
            <a:xfrm>
              <a:off x="5830887" y="2741613"/>
              <a:ext cx="119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sz="1600" b="0">
                <a:latin typeface="Times" pitchFamily="2" charset="0"/>
              </a:endParaRPr>
            </a:p>
          </p:txBody>
        </p:sp>
        <p:sp>
          <p:nvSpPr>
            <p:cNvPr id="54302" name="Rectangle 30">
              <a:extLst>
                <a:ext uri="{FF2B5EF4-FFF2-40B4-BE49-F238E27FC236}">
                  <a16:creationId xmlns:a16="http://schemas.microsoft.com/office/drawing/2014/main" id="{6AEB9D5D-E45C-1B44-B3E1-8D51672946A3}"/>
                </a:ext>
              </a:extLst>
            </p:cNvPr>
            <p:cNvSpPr>
              <a:spLocks noChangeAspect="1" noChangeArrowheads="1"/>
            </p:cNvSpPr>
            <p:nvPr/>
          </p:nvSpPr>
          <p:spPr bwMode="auto">
            <a:xfrm>
              <a:off x="6575425" y="2741613"/>
              <a:ext cx="1202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sz="1600" b="0">
                <a:latin typeface="Times" pitchFamily="2" charset="0"/>
              </a:endParaRPr>
            </a:p>
          </p:txBody>
        </p:sp>
        <p:sp>
          <p:nvSpPr>
            <p:cNvPr id="54303" name="Rectangle 31">
              <a:extLst>
                <a:ext uri="{FF2B5EF4-FFF2-40B4-BE49-F238E27FC236}">
                  <a16:creationId xmlns:a16="http://schemas.microsoft.com/office/drawing/2014/main" id="{743E5AE1-8703-8346-BB19-33D206854CED}"/>
                </a:ext>
              </a:extLst>
            </p:cNvPr>
            <p:cNvSpPr>
              <a:spLocks noChangeAspect="1" noChangeArrowheads="1"/>
            </p:cNvSpPr>
            <p:nvPr/>
          </p:nvSpPr>
          <p:spPr bwMode="auto">
            <a:xfrm>
              <a:off x="6813550" y="2746375"/>
              <a:ext cx="15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i="1">
                  <a:solidFill>
                    <a:srgbClr val="000000"/>
                  </a:solidFill>
                  <a:latin typeface="Times-Roman" pitchFamily="2" charset="0"/>
                </a:rPr>
                <a:t>x </a:t>
              </a:r>
              <a:endParaRPr lang="en-US" altLang="en-US" sz="1600" b="0">
                <a:latin typeface="Times" pitchFamily="2" charset="0"/>
              </a:endParaRPr>
            </a:p>
          </p:txBody>
        </p:sp>
        <p:sp>
          <p:nvSpPr>
            <p:cNvPr id="54304" name="Rectangle 32">
              <a:extLst>
                <a:ext uri="{FF2B5EF4-FFF2-40B4-BE49-F238E27FC236}">
                  <a16:creationId xmlns:a16="http://schemas.microsoft.com/office/drawing/2014/main" id="{713AA0E5-17CF-C64A-954C-2D664C0E5A5D}"/>
                </a:ext>
              </a:extLst>
            </p:cNvPr>
            <p:cNvSpPr>
              <a:spLocks noChangeAspect="1" noChangeArrowheads="1"/>
            </p:cNvSpPr>
            <p:nvPr/>
          </p:nvSpPr>
          <p:spPr bwMode="auto">
            <a:xfrm>
              <a:off x="6918325" y="2859088"/>
              <a:ext cx="15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3 </a:t>
              </a:r>
              <a:endParaRPr lang="en-US" altLang="en-US" sz="1600" b="0">
                <a:latin typeface="Times" pitchFamily="2" charset="0"/>
              </a:endParaRPr>
            </a:p>
          </p:txBody>
        </p:sp>
        <p:sp>
          <p:nvSpPr>
            <p:cNvPr id="54305" name="Rectangle 33">
              <a:extLst>
                <a:ext uri="{FF2B5EF4-FFF2-40B4-BE49-F238E27FC236}">
                  <a16:creationId xmlns:a16="http://schemas.microsoft.com/office/drawing/2014/main" id="{6E049191-2DAE-764B-83F5-7305A08C9645}"/>
                </a:ext>
              </a:extLst>
            </p:cNvPr>
            <p:cNvSpPr>
              <a:spLocks noChangeAspect="1" noChangeArrowheads="1"/>
            </p:cNvSpPr>
            <p:nvPr/>
          </p:nvSpPr>
          <p:spPr bwMode="auto">
            <a:xfrm>
              <a:off x="6645275" y="2741613"/>
              <a:ext cx="205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0">
                  <a:solidFill>
                    <a:srgbClr val="000000"/>
                  </a:solidFill>
                  <a:latin typeface="Symbol" pitchFamily="2" charset="2"/>
                </a:rPr>
                <a:t>×</a:t>
              </a:r>
              <a:r>
                <a:rPr lang="en-US" altLang="en-US" sz="1600" b="0">
                  <a:solidFill>
                    <a:srgbClr val="000000"/>
                  </a:solidFill>
                  <a:latin typeface="Symbol" pitchFamily="2" charset="2"/>
                </a:rPr>
                <a:t> </a:t>
              </a:r>
              <a:endParaRPr lang="en-US" altLang="en-US" sz="1600" b="0">
                <a:latin typeface="Times" pitchFamily="2" charset="0"/>
              </a:endParaRPr>
            </a:p>
          </p:txBody>
        </p:sp>
        <p:sp>
          <p:nvSpPr>
            <p:cNvPr id="54306" name="Line 34">
              <a:extLst>
                <a:ext uri="{FF2B5EF4-FFF2-40B4-BE49-F238E27FC236}">
                  <a16:creationId xmlns:a16="http://schemas.microsoft.com/office/drawing/2014/main" id="{DBDBE027-D856-274B-8C05-F7BA330C92F1}"/>
                </a:ext>
              </a:extLst>
            </p:cNvPr>
            <p:cNvSpPr>
              <a:spLocks noChangeAspect="1" noChangeShapeType="1"/>
            </p:cNvSpPr>
            <p:nvPr/>
          </p:nvSpPr>
          <p:spPr bwMode="auto">
            <a:xfrm>
              <a:off x="2595721" y="3023553"/>
              <a:ext cx="133985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7" name="Line 35">
              <a:extLst>
                <a:ext uri="{FF2B5EF4-FFF2-40B4-BE49-F238E27FC236}">
                  <a16:creationId xmlns:a16="http://schemas.microsoft.com/office/drawing/2014/main" id="{49DF3CA6-1A43-1E42-891B-340A3A9744A4}"/>
                </a:ext>
              </a:extLst>
            </p:cNvPr>
            <p:cNvSpPr>
              <a:spLocks noChangeAspect="1" noChangeShapeType="1"/>
            </p:cNvSpPr>
            <p:nvPr/>
          </p:nvSpPr>
          <p:spPr bwMode="auto">
            <a:xfrm>
              <a:off x="3724910" y="2527778"/>
              <a:ext cx="3175" cy="1682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8" name="Rectangle 37">
              <a:extLst>
                <a:ext uri="{FF2B5EF4-FFF2-40B4-BE49-F238E27FC236}">
                  <a16:creationId xmlns:a16="http://schemas.microsoft.com/office/drawing/2014/main" id="{D3CD54F5-E3AF-C844-8F53-95E8707E9F84}"/>
                </a:ext>
              </a:extLst>
            </p:cNvPr>
            <p:cNvSpPr>
              <a:spLocks noChangeAspect="1" noChangeArrowheads="1"/>
            </p:cNvSpPr>
            <p:nvPr/>
          </p:nvSpPr>
          <p:spPr bwMode="auto">
            <a:xfrm>
              <a:off x="5602287" y="2746375"/>
              <a:ext cx="165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Times-Roman" pitchFamily="2" charset="0"/>
                </a:rPr>
                <a:t>= </a:t>
              </a:r>
              <a:endParaRPr lang="en-US" altLang="en-US" sz="1600" b="0">
                <a:latin typeface="Times" pitchFamily="2" charset="0"/>
              </a:endParaRPr>
            </a:p>
          </p:txBody>
        </p:sp>
        <p:grpSp>
          <p:nvGrpSpPr>
            <p:cNvPr id="54309" name="Group 38">
              <a:extLst>
                <a:ext uri="{FF2B5EF4-FFF2-40B4-BE49-F238E27FC236}">
                  <a16:creationId xmlns:a16="http://schemas.microsoft.com/office/drawing/2014/main" id="{4B681A81-AFBF-3E42-A4C5-9E649F31223F}"/>
                </a:ext>
              </a:extLst>
            </p:cNvPr>
            <p:cNvGrpSpPr>
              <a:grpSpLocks/>
            </p:cNvGrpSpPr>
            <p:nvPr/>
          </p:nvGrpSpPr>
          <p:grpSpPr bwMode="auto">
            <a:xfrm>
              <a:off x="4267200" y="2586038"/>
              <a:ext cx="617537" cy="552450"/>
              <a:chOff x="3435" y="821"/>
              <a:chExt cx="421" cy="354"/>
            </a:xfrm>
          </p:grpSpPr>
          <p:sp>
            <p:nvSpPr>
              <p:cNvPr id="54310" name="Line 39">
                <a:extLst>
                  <a:ext uri="{FF2B5EF4-FFF2-40B4-BE49-F238E27FC236}">
                    <a16:creationId xmlns:a16="http://schemas.microsoft.com/office/drawing/2014/main" id="{A8FB16FE-0568-AA4E-9BA0-D971F06E15DD}"/>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11" name="Line 40">
                <a:extLst>
                  <a:ext uri="{FF2B5EF4-FFF2-40B4-BE49-F238E27FC236}">
                    <a16:creationId xmlns:a16="http://schemas.microsoft.com/office/drawing/2014/main" id="{4FF2C4FB-E6AA-CC4B-8061-DF15DEA3D60B}"/>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12" name="Arc 41">
                <a:extLst>
                  <a:ext uri="{FF2B5EF4-FFF2-40B4-BE49-F238E27FC236}">
                    <a16:creationId xmlns:a16="http://schemas.microsoft.com/office/drawing/2014/main" id="{68540075-F442-FE45-BBA3-63209987D8D5}"/>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3" name="Arc 42">
                <a:extLst>
                  <a:ext uri="{FF2B5EF4-FFF2-40B4-BE49-F238E27FC236}">
                    <a16:creationId xmlns:a16="http://schemas.microsoft.com/office/drawing/2014/main" id="{D7AE0461-B2D8-F845-A235-FD2CD693918F}"/>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4" name="Line 43">
                <a:extLst>
                  <a:ext uri="{FF2B5EF4-FFF2-40B4-BE49-F238E27FC236}">
                    <a16:creationId xmlns:a16="http://schemas.microsoft.com/office/drawing/2014/main" id="{BABE69D1-3F39-5E49-9E78-D6267B9CE772}"/>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55298" name="TextBox 3">
            <a:extLst>
              <a:ext uri="{FF2B5EF4-FFF2-40B4-BE49-F238E27FC236}">
                <a16:creationId xmlns:a16="http://schemas.microsoft.com/office/drawing/2014/main" id="{6D9DC13F-D642-6043-BF26-D0CC0725D044}"/>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55299" name="Rectangle 9">
            <a:extLst>
              <a:ext uri="{FF2B5EF4-FFF2-40B4-BE49-F238E27FC236}">
                <a16:creationId xmlns:a16="http://schemas.microsoft.com/office/drawing/2014/main" id="{E53365D3-D5A8-3148-AA7A-F89FD871A83D}"/>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55300" name="Group 12">
            <a:extLst>
              <a:ext uri="{FF2B5EF4-FFF2-40B4-BE49-F238E27FC236}">
                <a16:creationId xmlns:a16="http://schemas.microsoft.com/office/drawing/2014/main" id="{2CF542DA-417F-CD4C-B1AA-E921D386C1C4}"/>
              </a:ext>
            </a:extLst>
          </p:cNvPr>
          <p:cNvGrpSpPr>
            <a:grpSpLocks/>
          </p:cNvGrpSpPr>
          <p:nvPr/>
        </p:nvGrpSpPr>
        <p:grpSpPr bwMode="auto">
          <a:xfrm>
            <a:off x="1143000" y="914401"/>
            <a:ext cx="8650288" cy="2562225"/>
            <a:chOff x="228600" y="914400"/>
            <a:chExt cx="8650941" cy="2562250"/>
          </a:xfrm>
        </p:grpSpPr>
        <p:pic>
          <p:nvPicPr>
            <p:cNvPr id="55301" name="Picture 6" descr="Screen shot 2013-08-30 at 12.46.04 PM.png">
              <a:extLst>
                <a:ext uri="{FF2B5EF4-FFF2-40B4-BE49-F238E27FC236}">
                  <a16:creationId xmlns:a16="http://schemas.microsoft.com/office/drawing/2014/main" id="{C32422F0-2E40-A74D-8EDF-87DF3A9AF3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1">
              <a:extLst>
                <a:ext uri="{FF2B5EF4-FFF2-40B4-BE49-F238E27FC236}">
                  <a16:creationId xmlns:a16="http://schemas.microsoft.com/office/drawing/2014/main" id="{A77C8DAA-1791-8043-839C-88934C35B7C7}"/>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5303" name="Rectangle 2">
              <a:extLst>
                <a:ext uri="{FF2B5EF4-FFF2-40B4-BE49-F238E27FC236}">
                  <a16:creationId xmlns:a16="http://schemas.microsoft.com/office/drawing/2014/main" id="{E505EAFF-1C29-4A4C-8485-9B9375945F54}"/>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5304" name="Rectangle 7">
              <a:extLst>
                <a:ext uri="{FF2B5EF4-FFF2-40B4-BE49-F238E27FC236}">
                  <a16:creationId xmlns:a16="http://schemas.microsoft.com/office/drawing/2014/main" id="{D21D152C-4573-9047-A853-69F388BAEFEB}"/>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5305" name="Rectangle 8">
              <a:extLst>
                <a:ext uri="{FF2B5EF4-FFF2-40B4-BE49-F238E27FC236}">
                  <a16:creationId xmlns:a16="http://schemas.microsoft.com/office/drawing/2014/main" id="{1C4F95EF-D44F-0847-A52F-355CA403491A}"/>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5306" name="Rectangle 10">
              <a:extLst>
                <a:ext uri="{FF2B5EF4-FFF2-40B4-BE49-F238E27FC236}">
                  <a16:creationId xmlns:a16="http://schemas.microsoft.com/office/drawing/2014/main" id="{F015742E-A354-4247-B6CD-34613E732AED}"/>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5307" name="Rectangle 11">
              <a:extLst>
                <a:ext uri="{FF2B5EF4-FFF2-40B4-BE49-F238E27FC236}">
                  <a16:creationId xmlns:a16="http://schemas.microsoft.com/office/drawing/2014/main" id="{8494C63C-A67E-C142-A5AF-DEC2CEC0871D}"/>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56322" name="TextBox 3">
            <a:extLst>
              <a:ext uri="{FF2B5EF4-FFF2-40B4-BE49-F238E27FC236}">
                <a16:creationId xmlns:a16="http://schemas.microsoft.com/office/drawing/2014/main" id="{07B89910-DB2F-A44B-B816-70BCA2C13F65}"/>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56323" name="Rectangle 9">
            <a:extLst>
              <a:ext uri="{FF2B5EF4-FFF2-40B4-BE49-F238E27FC236}">
                <a16:creationId xmlns:a16="http://schemas.microsoft.com/office/drawing/2014/main" id="{DA60F21F-2FC3-0044-99E9-7D45FC98591C}"/>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56324" name="Group 12">
            <a:extLst>
              <a:ext uri="{FF2B5EF4-FFF2-40B4-BE49-F238E27FC236}">
                <a16:creationId xmlns:a16="http://schemas.microsoft.com/office/drawing/2014/main" id="{7E6A1FB9-E768-3B46-AE5A-2C51914D3A28}"/>
              </a:ext>
            </a:extLst>
          </p:cNvPr>
          <p:cNvGrpSpPr>
            <a:grpSpLocks/>
          </p:cNvGrpSpPr>
          <p:nvPr/>
        </p:nvGrpSpPr>
        <p:grpSpPr bwMode="auto">
          <a:xfrm>
            <a:off x="1143000" y="914401"/>
            <a:ext cx="8650288" cy="2562225"/>
            <a:chOff x="228600" y="914400"/>
            <a:chExt cx="8650941" cy="2562250"/>
          </a:xfrm>
        </p:grpSpPr>
        <p:pic>
          <p:nvPicPr>
            <p:cNvPr id="56327" name="Picture 6" descr="Screen shot 2013-08-30 at 12.46.04 PM.png">
              <a:extLst>
                <a:ext uri="{FF2B5EF4-FFF2-40B4-BE49-F238E27FC236}">
                  <a16:creationId xmlns:a16="http://schemas.microsoft.com/office/drawing/2014/main" id="{BC2207F2-73CC-2E46-9F24-903BCEA018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Rectangle 1">
              <a:extLst>
                <a:ext uri="{FF2B5EF4-FFF2-40B4-BE49-F238E27FC236}">
                  <a16:creationId xmlns:a16="http://schemas.microsoft.com/office/drawing/2014/main" id="{E972BB50-BCA0-F542-B4F8-079D3D9B4C6E}"/>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6329" name="Rectangle 2">
              <a:extLst>
                <a:ext uri="{FF2B5EF4-FFF2-40B4-BE49-F238E27FC236}">
                  <a16:creationId xmlns:a16="http://schemas.microsoft.com/office/drawing/2014/main" id="{9CB88340-7CA1-0C4B-B154-93CB74AA326E}"/>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6330" name="Rectangle 7">
              <a:extLst>
                <a:ext uri="{FF2B5EF4-FFF2-40B4-BE49-F238E27FC236}">
                  <a16:creationId xmlns:a16="http://schemas.microsoft.com/office/drawing/2014/main" id="{E0F13E7C-FC0C-4743-81F3-4497F21DB2B1}"/>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6331" name="Rectangle 8">
              <a:extLst>
                <a:ext uri="{FF2B5EF4-FFF2-40B4-BE49-F238E27FC236}">
                  <a16:creationId xmlns:a16="http://schemas.microsoft.com/office/drawing/2014/main" id="{5ACB25DD-E0E4-0E40-BC4E-529DB5DE71AD}"/>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6332" name="Rectangle 10">
              <a:extLst>
                <a:ext uri="{FF2B5EF4-FFF2-40B4-BE49-F238E27FC236}">
                  <a16:creationId xmlns:a16="http://schemas.microsoft.com/office/drawing/2014/main" id="{1270CB8C-9F7C-334C-9BC4-185F83094500}"/>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6333" name="Rectangle 11">
              <a:extLst>
                <a:ext uri="{FF2B5EF4-FFF2-40B4-BE49-F238E27FC236}">
                  <a16:creationId xmlns:a16="http://schemas.microsoft.com/office/drawing/2014/main" id="{0A91842B-E1E2-1840-BCB1-290F9FAE7468}"/>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56325" name="TextBox 2">
            <a:extLst>
              <a:ext uri="{FF2B5EF4-FFF2-40B4-BE49-F238E27FC236}">
                <a16:creationId xmlns:a16="http://schemas.microsoft.com/office/drawing/2014/main" id="{7797D9B5-2721-834E-9F5B-39350BA9CB04}"/>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6326" name="TextBox 5">
            <a:extLst>
              <a:ext uri="{FF2B5EF4-FFF2-40B4-BE49-F238E27FC236}">
                <a16:creationId xmlns:a16="http://schemas.microsoft.com/office/drawing/2014/main" id="{826887AB-2AFB-BD4C-9FC7-EF0D53D3DF38}"/>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57346" name="TextBox 3">
            <a:extLst>
              <a:ext uri="{FF2B5EF4-FFF2-40B4-BE49-F238E27FC236}">
                <a16:creationId xmlns:a16="http://schemas.microsoft.com/office/drawing/2014/main" id="{B95C9F0F-2B2B-604A-A459-E5F9C1D8F5D4}"/>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57347" name="Rectangle 9">
            <a:extLst>
              <a:ext uri="{FF2B5EF4-FFF2-40B4-BE49-F238E27FC236}">
                <a16:creationId xmlns:a16="http://schemas.microsoft.com/office/drawing/2014/main" id="{EBD97EEA-569C-844E-AD3A-0AD16209A758}"/>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57348" name="Group 12">
            <a:extLst>
              <a:ext uri="{FF2B5EF4-FFF2-40B4-BE49-F238E27FC236}">
                <a16:creationId xmlns:a16="http://schemas.microsoft.com/office/drawing/2014/main" id="{B30495D3-0098-364D-908B-56678ACE35A8}"/>
              </a:ext>
            </a:extLst>
          </p:cNvPr>
          <p:cNvGrpSpPr>
            <a:grpSpLocks/>
          </p:cNvGrpSpPr>
          <p:nvPr/>
        </p:nvGrpSpPr>
        <p:grpSpPr bwMode="auto">
          <a:xfrm>
            <a:off x="1143000" y="914401"/>
            <a:ext cx="8650288" cy="2562225"/>
            <a:chOff x="228600" y="914400"/>
            <a:chExt cx="8650941" cy="2562250"/>
          </a:xfrm>
        </p:grpSpPr>
        <p:pic>
          <p:nvPicPr>
            <p:cNvPr id="57353" name="Picture 6" descr="Screen shot 2013-08-30 at 12.46.04 PM.png">
              <a:extLst>
                <a:ext uri="{FF2B5EF4-FFF2-40B4-BE49-F238E27FC236}">
                  <a16:creationId xmlns:a16="http://schemas.microsoft.com/office/drawing/2014/main" id="{C01BCE7D-66C5-0542-AB60-1EB99E5538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Rectangle 1">
              <a:extLst>
                <a:ext uri="{FF2B5EF4-FFF2-40B4-BE49-F238E27FC236}">
                  <a16:creationId xmlns:a16="http://schemas.microsoft.com/office/drawing/2014/main" id="{3FEDF93C-263A-8941-AFB5-029C7F5BD573}"/>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7355" name="Rectangle 2">
              <a:extLst>
                <a:ext uri="{FF2B5EF4-FFF2-40B4-BE49-F238E27FC236}">
                  <a16:creationId xmlns:a16="http://schemas.microsoft.com/office/drawing/2014/main" id="{15EE47F7-9CFB-BE43-81EF-3DA49AEBDE41}"/>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7356" name="Rectangle 7">
              <a:extLst>
                <a:ext uri="{FF2B5EF4-FFF2-40B4-BE49-F238E27FC236}">
                  <a16:creationId xmlns:a16="http://schemas.microsoft.com/office/drawing/2014/main" id="{743F25FF-B2BB-C44E-8F8A-67C495342581}"/>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7357" name="Rectangle 8">
              <a:extLst>
                <a:ext uri="{FF2B5EF4-FFF2-40B4-BE49-F238E27FC236}">
                  <a16:creationId xmlns:a16="http://schemas.microsoft.com/office/drawing/2014/main" id="{7F254AED-BB1C-3544-A0A2-606C2764596E}"/>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7358" name="Rectangle 10">
              <a:extLst>
                <a:ext uri="{FF2B5EF4-FFF2-40B4-BE49-F238E27FC236}">
                  <a16:creationId xmlns:a16="http://schemas.microsoft.com/office/drawing/2014/main" id="{5635DB09-DD2C-9F4D-AB24-F490A393B917}"/>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7359" name="Rectangle 11">
              <a:extLst>
                <a:ext uri="{FF2B5EF4-FFF2-40B4-BE49-F238E27FC236}">
                  <a16:creationId xmlns:a16="http://schemas.microsoft.com/office/drawing/2014/main" id="{E8443BFA-C183-1240-9E89-A3A3DF3DAAFA}"/>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57349" name="TextBox 2">
            <a:extLst>
              <a:ext uri="{FF2B5EF4-FFF2-40B4-BE49-F238E27FC236}">
                <a16:creationId xmlns:a16="http://schemas.microsoft.com/office/drawing/2014/main" id="{B6125C5B-DD08-2342-ACEC-763677DE3F86}"/>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7350" name="TextBox 5">
            <a:extLst>
              <a:ext uri="{FF2B5EF4-FFF2-40B4-BE49-F238E27FC236}">
                <a16:creationId xmlns:a16="http://schemas.microsoft.com/office/drawing/2014/main" id="{60176A99-A6B2-B847-94F7-8FD4F14416E9}"/>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7351" name="TextBox 2">
            <a:extLst>
              <a:ext uri="{FF2B5EF4-FFF2-40B4-BE49-F238E27FC236}">
                <a16:creationId xmlns:a16="http://schemas.microsoft.com/office/drawing/2014/main" id="{2BFEF58F-F163-6D40-8EEF-5FB0C9EDFEDA}"/>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7352" name="TextBox 2">
            <a:extLst>
              <a:ext uri="{FF2B5EF4-FFF2-40B4-BE49-F238E27FC236}">
                <a16:creationId xmlns:a16="http://schemas.microsoft.com/office/drawing/2014/main" id="{369363A8-518B-7B41-8AD2-3EFAA5329972}"/>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58370" name="TextBox 3">
            <a:extLst>
              <a:ext uri="{FF2B5EF4-FFF2-40B4-BE49-F238E27FC236}">
                <a16:creationId xmlns:a16="http://schemas.microsoft.com/office/drawing/2014/main" id="{ACEBAD0A-089D-EE4B-9364-FED3AC0EE1F5}"/>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58371" name="Rectangle 9">
            <a:extLst>
              <a:ext uri="{FF2B5EF4-FFF2-40B4-BE49-F238E27FC236}">
                <a16:creationId xmlns:a16="http://schemas.microsoft.com/office/drawing/2014/main" id="{4AF4E163-38F7-4243-B86D-2F200AAFC10F}"/>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58372" name="Group 12">
            <a:extLst>
              <a:ext uri="{FF2B5EF4-FFF2-40B4-BE49-F238E27FC236}">
                <a16:creationId xmlns:a16="http://schemas.microsoft.com/office/drawing/2014/main" id="{01DC9A36-CF32-C84B-A2E6-659DD394424A}"/>
              </a:ext>
            </a:extLst>
          </p:cNvPr>
          <p:cNvGrpSpPr>
            <a:grpSpLocks/>
          </p:cNvGrpSpPr>
          <p:nvPr/>
        </p:nvGrpSpPr>
        <p:grpSpPr bwMode="auto">
          <a:xfrm>
            <a:off x="1143000" y="914401"/>
            <a:ext cx="8650288" cy="2562225"/>
            <a:chOff x="228600" y="914400"/>
            <a:chExt cx="8650941" cy="2562250"/>
          </a:xfrm>
        </p:grpSpPr>
        <p:pic>
          <p:nvPicPr>
            <p:cNvPr id="58379" name="Picture 6" descr="Screen shot 2013-08-30 at 12.46.04 PM.png">
              <a:extLst>
                <a:ext uri="{FF2B5EF4-FFF2-40B4-BE49-F238E27FC236}">
                  <a16:creationId xmlns:a16="http://schemas.microsoft.com/office/drawing/2014/main" id="{04200B3E-0DBA-7C48-809A-CC5CAAF340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0" name="Rectangle 1">
              <a:extLst>
                <a:ext uri="{FF2B5EF4-FFF2-40B4-BE49-F238E27FC236}">
                  <a16:creationId xmlns:a16="http://schemas.microsoft.com/office/drawing/2014/main" id="{9938E11A-2C6C-0C4D-9F73-A3747D687A9F}"/>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8381" name="Rectangle 2">
              <a:extLst>
                <a:ext uri="{FF2B5EF4-FFF2-40B4-BE49-F238E27FC236}">
                  <a16:creationId xmlns:a16="http://schemas.microsoft.com/office/drawing/2014/main" id="{7FDEC771-CA0B-9241-B7CE-C44B7E52FA29}"/>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8382" name="Rectangle 7">
              <a:extLst>
                <a:ext uri="{FF2B5EF4-FFF2-40B4-BE49-F238E27FC236}">
                  <a16:creationId xmlns:a16="http://schemas.microsoft.com/office/drawing/2014/main" id="{E85D2379-91CC-0A4B-8E3F-37CB4D7DE403}"/>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8383" name="Rectangle 8">
              <a:extLst>
                <a:ext uri="{FF2B5EF4-FFF2-40B4-BE49-F238E27FC236}">
                  <a16:creationId xmlns:a16="http://schemas.microsoft.com/office/drawing/2014/main" id="{687D5748-0187-0C48-A545-D9CA9F926F0E}"/>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8384" name="Rectangle 10">
              <a:extLst>
                <a:ext uri="{FF2B5EF4-FFF2-40B4-BE49-F238E27FC236}">
                  <a16:creationId xmlns:a16="http://schemas.microsoft.com/office/drawing/2014/main" id="{3EFD30AE-77A1-3E4C-B580-1A826BA013E0}"/>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8385" name="Rectangle 11">
              <a:extLst>
                <a:ext uri="{FF2B5EF4-FFF2-40B4-BE49-F238E27FC236}">
                  <a16:creationId xmlns:a16="http://schemas.microsoft.com/office/drawing/2014/main" id="{89DEB879-F0AE-7740-830D-7CCB9BAD200F}"/>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58373" name="TextBox 2">
            <a:extLst>
              <a:ext uri="{FF2B5EF4-FFF2-40B4-BE49-F238E27FC236}">
                <a16:creationId xmlns:a16="http://schemas.microsoft.com/office/drawing/2014/main" id="{F99EC207-970F-FD4D-A27B-9AD3095AFE4E}"/>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8374" name="TextBox 5">
            <a:extLst>
              <a:ext uri="{FF2B5EF4-FFF2-40B4-BE49-F238E27FC236}">
                <a16:creationId xmlns:a16="http://schemas.microsoft.com/office/drawing/2014/main" id="{5988F036-716F-6F40-9E7E-7E506041075B}"/>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8375" name="TextBox 2">
            <a:extLst>
              <a:ext uri="{FF2B5EF4-FFF2-40B4-BE49-F238E27FC236}">
                <a16:creationId xmlns:a16="http://schemas.microsoft.com/office/drawing/2014/main" id="{019AB4A5-7E3C-4045-B39C-207C6BA4DD44}"/>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8376" name="TextBox 2">
            <a:extLst>
              <a:ext uri="{FF2B5EF4-FFF2-40B4-BE49-F238E27FC236}">
                <a16:creationId xmlns:a16="http://schemas.microsoft.com/office/drawing/2014/main" id="{5AE4C703-C5CD-D447-87CA-4229EAC940BC}"/>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8377" name="TextBox 2">
            <a:extLst>
              <a:ext uri="{FF2B5EF4-FFF2-40B4-BE49-F238E27FC236}">
                <a16:creationId xmlns:a16="http://schemas.microsoft.com/office/drawing/2014/main" id="{F902E4FF-7C4C-AB4C-97AA-E511E4BAD3C3}"/>
              </a:ext>
            </a:extLst>
          </p:cNvPr>
          <p:cNvSpPr txBox="1">
            <a:spLocks noChangeArrowheads="1"/>
          </p:cNvSpPr>
          <p:nvPr/>
        </p:nvSpPr>
        <p:spPr bwMode="auto">
          <a:xfrm>
            <a:off x="4675189" y="1001713"/>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58378" name="TextBox 5">
            <a:extLst>
              <a:ext uri="{FF2B5EF4-FFF2-40B4-BE49-F238E27FC236}">
                <a16:creationId xmlns:a16="http://schemas.microsoft.com/office/drawing/2014/main" id="{20040644-E59E-A142-8CCE-70B0D039DEEF}"/>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59394" name="TextBox 3">
            <a:extLst>
              <a:ext uri="{FF2B5EF4-FFF2-40B4-BE49-F238E27FC236}">
                <a16:creationId xmlns:a16="http://schemas.microsoft.com/office/drawing/2014/main" id="{5DC734E7-64D9-9644-A4CD-6F44AB1F7FC0}"/>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59395" name="Rectangle 9">
            <a:extLst>
              <a:ext uri="{FF2B5EF4-FFF2-40B4-BE49-F238E27FC236}">
                <a16:creationId xmlns:a16="http://schemas.microsoft.com/office/drawing/2014/main" id="{9E3D9AAF-6764-1E49-9590-0FEA89D4C857}"/>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59396" name="Group 12">
            <a:extLst>
              <a:ext uri="{FF2B5EF4-FFF2-40B4-BE49-F238E27FC236}">
                <a16:creationId xmlns:a16="http://schemas.microsoft.com/office/drawing/2014/main" id="{57E82A33-6223-8D4C-A249-7C0A4E561E7A}"/>
              </a:ext>
            </a:extLst>
          </p:cNvPr>
          <p:cNvGrpSpPr>
            <a:grpSpLocks/>
          </p:cNvGrpSpPr>
          <p:nvPr/>
        </p:nvGrpSpPr>
        <p:grpSpPr bwMode="auto">
          <a:xfrm>
            <a:off x="1143000" y="914401"/>
            <a:ext cx="8650288" cy="2562225"/>
            <a:chOff x="228600" y="914400"/>
            <a:chExt cx="8650941" cy="2562250"/>
          </a:xfrm>
        </p:grpSpPr>
        <p:pic>
          <p:nvPicPr>
            <p:cNvPr id="59405" name="Picture 6" descr="Screen shot 2013-08-30 at 12.46.04 PM.png">
              <a:extLst>
                <a:ext uri="{FF2B5EF4-FFF2-40B4-BE49-F238E27FC236}">
                  <a16:creationId xmlns:a16="http://schemas.microsoft.com/office/drawing/2014/main" id="{EA9D92A4-5E5E-574E-B36E-7C274A1695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6" name="Rectangle 1">
              <a:extLst>
                <a:ext uri="{FF2B5EF4-FFF2-40B4-BE49-F238E27FC236}">
                  <a16:creationId xmlns:a16="http://schemas.microsoft.com/office/drawing/2014/main" id="{3E84E69E-09C0-B54C-AFD7-5CA0D2C2FEF8}"/>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9407" name="Rectangle 2">
              <a:extLst>
                <a:ext uri="{FF2B5EF4-FFF2-40B4-BE49-F238E27FC236}">
                  <a16:creationId xmlns:a16="http://schemas.microsoft.com/office/drawing/2014/main" id="{A4CB6A76-4351-C449-B91D-F624D365FAE5}"/>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9408" name="Rectangle 7">
              <a:extLst>
                <a:ext uri="{FF2B5EF4-FFF2-40B4-BE49-F238E27FC236}">
                  <a16:creationId xmlns:a16="http://schemas.microsoft.com/office/drawing/2014/main" id="{41297201-5A7C-FA44-99F8-568A18D55617}"/>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9409" name="Rectangle 8">
              <a:extLst>
                <a:ext uri="{FF2B5EF4-FFF2-40B4-BE49-F238E27FC236}">
                  <a16:creationId xmlns:a16="http://schemas.microsoft.com/office/drawing/2014/main" id="{8E733C86-B3F0-7245-AA82-A3DAB771F64D}"/>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9410" name="Rectangle 10">
              <a:extLst>
                <a:ext uri="{FF2B5EF4-FFF2-40B4-BE49-F238E27FC236}">
                  <a16:creationId xmlns:a16="http://schemas.microsoft.com/office/drawing/2014/main" id="{E486AB75-2112-4144-A01D-ED05B169083C}"/>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59411" name="Rectangle 11">
              <a:extLst>
                <a:ext uri="{FF2B5EF4-FFF2-40B4-BE49-F238E27FC236}">
                  <a16:creationId xmlns:a16="http://schemas.microsoft.com/office/drawing/2014/main" id="{0DAF6BE7-717A-2F49-9CD2-6FCE1B330EC5}"/>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59397" name="TextBox 2">
            <a:extLst>
              <a:ext uri="{FF2B5EF4-FFF2-40B4-BE49-F238E27FC236}">
                <a16:creationId xmlns:a16="http://schemas.microsoft.com/office/drawing/2014/main" id="{A3B373FC-11D3-7747-A719-314387503849}"/>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9398" name="TextBox 5">
            <a:extLst>
              <a:ext uri="{FF2B5EF4-FFF2-40B4-BE49-F238E27FC236}">
                <a16:creationId xmlns:a16="http://schemas.microsoft.com/office/drawing/2014/main" id="{6396C1DA-A186-7144-BDE9-82208B5B6ED9}"/>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9399" name="TextBox 2">
            <a:extLst>
              <a:ext uri="{FF2B5EF4-FFF2-40B4-BE49-F238E27FC236}">
                <a16:creationId xmlns:a16="http://schemas.microsoft.com/office/drawing/2014/main" id="{CDE7F1E8-D260-4F42-9862-7BB6F197E507}"/>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9400" name="TextBox 2">
            <a:extLst>
              <a:ext uri="{FF2B5EF4-FFF2-40B4-BE49-F238E27FC236}">
                <a16:creationId xmlns:a16="http://schemas.microsoft.com/office/drawing/2014/main" id="{D68D3B58-4A03-A043-B02E-59117EE336BD}"/>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9401" name="TextBox 2">
            <a:extLst>
              <a:ext uri="{FF2B5EF4-FFF2-40B4-BE49-F238E27FC236}">
                <a16:creationId xmlns:a16="http://schemas.microsoft.com/office/drawing/2014/main" id="{DC9FEE9D-BA73-6946-80FA-DAE964E5399C}"/>
              </a:ext>
            </a:extLst>
          </p:cNvPr>
          <p:cNvSpPr txBox="1">
            <a:spLocks noChangeArrowheads="1"/>
          </p:cNvSpPr>
          <p:nvPr/>
        </p:nvSpPr>
        <p:spPr bwMode="auto">
          <a:xfrm>
            <a:off x="4675189" y="1001713"/>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59402" name="TextBox 5">
            <a:extLst>
              <a:ext uri="{FF2B5EF4-FFF2-40B4-BE49-F238E27FC236}">
                <a16:creationId xmlns:a16="http://schemas.microsoft.com/office/drawing/2014/main" id="{D0D82A35-3CBE-7E4D-AC9F-2C0E4182843A}"/>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59403" name="TextBox 2">
            <a:extLst>
              <a:ext uri="{FF2B5EF4-FFF2-40B4-BE49-F238E27FC236}">
                <a16:creationId xmlns:a16="http://schemas.microsoft.com/office/drawing/2014/main" id="{F75CF985-7047-794A-8C11-DD62BDCB0FEE}"/>
              </a:ext>
            </a:extLst>
          </p:cNvPr>
          <p:cNvSpPr txBox="1">
            <a:spLocks noChangeArrowheads="1"/>
          </p:cNvSpPr>
          <p:nvPr/>
        </p:nvSpPr>
        <p:spPr bwMode="auto">
          <a:xfrm>
            <a:off x="6565900" y="14049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59404" name="TextBox 5">
            <a:extLst>
              <a:ext uri="{FF2B5EF4-FFF2-40B4-BE49-F238E27FC236}">
                <a16:creationId xmlns:a16="http://schemas.microsoft.com/office/drawing/2014/main" id="{292D958E-DBEC-2149-8C34-89A6AE135A8D}"/>
              </a:ext>
            </a:extLst>
          </p:cNvPr>
          <p:cNvSpPr txBox="1">
            <a:spLocks noChangeArrowheads="1"/>
          </p:cNvSpPr>
          <p:nvPr/>
        </p:nvSpPr>
        <p:spPr bwMode="auto">
          <a:xfrm>
            <a:off x="6557964" y="22209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60418" name="TextBox 3">
            <a:extLst>
              <a:ext uri="{FF2B5EF4-FFF2-40B4-BE49-F238E27FC236}">
                <a16:creationId xmlns:a16="http://schemas.microsoft.com/office/drawing/2014/main" id="{E9DA76F5-7E36-674A-AE06-539037B2D787}"/>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0419" name="Rectangle 9">
            <a:extLst>
              <a:ext uri="{FF2B5EF4-FFF2-40B4-BE49-F238E27FC236}">
                <a16:creationId xmlns:a16="http://schemas.microsoft.com/office/drawing/2014/main" id="{D4CF8626-7522-B44C-AF47-6E6490238B32}"/>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0420" name="Group 12">
            <a:extLst>
              <a:ext uri="{FF2B5EF4-FFF2-40B4-BE49-F238E27FC236}">
                <a16:creationId xmlns:a16="http://schemas.microsoft.com/office/drawing/2014/main" id="{3508B35D-B779-5C41-AEA2-5F1099DD54D8}"/>
              </a:ext>
            </a:extLst>
          </p:cNvPr>
          <p:cNvGrpSpPr>
            <a:grpSpLocks/>
          </p:cNvGrpSpPr>
          <p:nvPr/>
        </p:nvGrpSpPr>
        <p:grpSpPr bwMode="auto">
          <a:xfrm>
            <a:off x="1143000" y="914401"/>
            <a:ext cx="8650288" cy="2562225"/>
            <a:chOff x="228600" y="914400"/>
            <a:chExt cx="8650941" cy="2562250"/>
          </a:xfrm>
        </p:grpSpPr>
        <p:pic>
          <p:nvPicPr>
            <p:cNvPr id="60430" name="Picture 6" descr="Screen shot 2013-08-30 at 12.46.04 PM.png">
              <a:extLst>
                <a:ext uri="{FF2B5EF4-FFF2-40B4-BE49-F238E27FC236}">
                  <a16:creationId xmlns:a16="http://schemas.microsoft.com/office/drawing/2014/main" id="{36F53FFE-C777-394F-989B-78C5873AD9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1" name="Rectangle 1">
              <a:extLst>
                <a:ext uri="{FF2B5EF4-FFF2-40B4-BE49-F238E27FC236}">
                  <a16:creationId xmlns:a16="http://schemas.microsoft.com/office/drawing/2014/main" id="{C68C85D5-A32E-E94E-9F48-D6D51D561F5E}"/>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0432" name="Rectangle 2">
              <a:extLst>
                <a:ext uri="{FF2B5EF4-FFF2-40B4-BE49-F238E27FC236}">
                  <a16:creationId xmlns:a16="http://schemas.microsoft.com/office/drawing/2014/main" id="{6F3E44D5-8446-9D46-B295-5041DF54AA19}"/>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0433" name="Rectangle 7">
              <a:extLst>
                <a:ext uri="{FF2B5EF4-FFF2-40B4-BE49-F238E27FC236}">
                  <a16:creationId xmlns:a16="http://schemas.microsoft.com/office/drawing/2014/main" id="{B640A839-1837-084E-8F19-23E03B4BDFAA}"/>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0434" name="Rectangle 8">
              <a:extLst>
                <a:ext uri="{FF2B5EF4-FFF2-40B4-BE49-F238E27FC236}">
                  <a16:creationId xmlns:a16="http://schemas.microsoft.com/office/drawing/2014/main" id="{F485BC89-6BBE-6B4D-9AD5-FC4BC97AA5FD}"/>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0435" name="Rectangle 10">
              <a:extLst>
                <a:ext uri="{FF2B5EF4-FFF2-40B4-BE49-F238E27FC236}">
                  <a16:creationId xmlns:a16="http://schemas.microsoft.com/office/drawing/2014/main" id="{C7CE648C-BA47-EC43-AE12-62B7F8E2294F}"/>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0436" name="Rectangle 11">
              <a:extLst>
                <a:ext uri="{FF2B5EF4-FFF2-40B4-BE49-F238E27FC236}">
                  <a16:creationId xmlns:a16="http://schemas.microsoft.com/office/drawing/2014/main" id="{6B89F5BA-E73E-C84A-AD15-83FF587DFB99}"/>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60421" name="TextBox 2">
            <a:extLst>
              <a:ext uri="{FF2B5EF4-FFF2-40B4-BE49-F238E27FC236}">
                <a16:creationId xmlns:a16="http://schemas.microsoft.com/office/drawing/2014/main" id="{49023EE2-8700-A549-9F0D-80D2BEAE45C1}"/>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0422" name="TextBox 5">
            <a:extLst>
              <a:ext uri="{FF2B5EF4-FFF2-40B4-BE49-F238E27FC236}">
                <a16:creationId xmlns:a16="http://schemas.microsoft.com/office/drawing/2014/main" id="{5630F0BB-1305-0441-B471-E5A413F2CEE9}"/>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0423" name="TextBox 2">
            <a:extLst>
              <a:ext uri="{FF2B5EF4-FFF2-40B4-BE49-F238E27FC236}">
                <a16:creationId xmlns:a16="http://schemas.microsoft.com/office/drawing/2014/main" id="{A2C9F001-1ECE-F64D-A396-37927BC0417E}"/>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0424" name="TextBox 2">
            <a:extLst>
              <a:ext uri="{FF2B5EF4-FFF2-40B4-BE49-F238E27FC236}">
                <a16:creationId xmlns:a16="http://schemas.microsoft.com/office/drawing/2014/main" id="{ED3D7AE1-DC6D-DF43-9256-52CAC93F9BE8}"/>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0425" name="TextBox 2">
            <a:extLst>
              <a:ext uri="{FF2B5EF4-FFF2-40B4-BE49-F238E27FC236}">
                <a16:creationId xmlns:a16="http://schemas.microsoft.com/office/drawing/2014/main" id="{B3F907EE-3D78-9A47-A43B-3AA97128A3D8}"/>
              </a:ext>
            </a:extLst>
          </p:cNvPr>
          <p:cNvSpPr txBox="1">
            <a:spLocks noChangeArrowheads="1"/>
          </p:cNvSpPr>
          <p:nvPr/>
        </p:nvSpPr>
        <p:spPr bwMode="auto">
          <a:xfrm>
            <a:off x="4675189" y="1001713"/>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0426" name="TextBox 5">
            <a:extLst>
              <a:ext uri="{FF2B5EF4-FFF2-40B4-BE49-F238E27FC236}">
                <a16:creationId xmlns:a16="http://schemas.microsoft.com/office/drawing/2014/main" id="{5F4E594F-CC13-994A-BAED-10AABE0D5BBC}"/>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0427" name="TextBox 2">
            <a:extLst>
              <a:ext uri="{FF2B5EF4-FFF2-40B4-BE49-F238E27FC236}">
                <a16:creationId xmlns:a16="http://schemas.microsoft.com/office/drawing/2014/main" id="{E5531F80-8E93-874B-AAC6-D7F672815DA8}"/>
              </a:ext>
            </a:extLst>
          </p:cNvPr>
          <p:cNvSpPr txBox="1">
            <a:spLocks noChangeArrowheads="1"/>
          </p:cNvSpPr>
          <p:nvPr/>
        </p:nvSpPr>
        <p:spPr bwMode="auto">
          <a:xfrm>
            <a:off x="6565900" y="14049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0428" name="TextBox 5">
            <a:extLst>
              <a:ext uri="{FF2B5EF4-FFF2-40B4-BE49-F238E27FC236}">
                <a16:creationId xmlns:a16="http://schemas.microsoft.com/office/drawing/2014/main" id="{5EF8579C-F9CD-E347-A868-7ABCC35474A7}"/>
              </a:ext>
            </a:extLst>
          </p:cNvPr>
          <p:cNvSpPr txBox="1">
            <a:spLocks noChangeArrowheads="1"/>
          </p:cNvSpPr>
          <p:nvPr/>
        </p:nvSpPr>
        <p:spPr bwMode="auto">
          <a:xfrm>
            <a:off x="6557964" y="22209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0429" name="TextBox 2">
            <a:extLst>
              <a:ext uri="{FF2B5EF4-FFF2-40B4-BE49-F238E27FC236}">
                <a16:creationId xmlns:a16="http://schemas.microsoft.com/office/drawing/2014/main" id="{65F827C9-5FB2-5545-A99C-02DCAF871298}"/>
              </a:ext>
            </a:extLst>
          </p:cNvPr>
          <p:cNvSpPr txBox="1">
            <a:spLocks noChangeArrowheads="1"/>
          </p:cNvSpPr>
          <p:nvPr/>
        </p:nvSpPr>
        <p:spPr bwMode="auto">
          <a:xfrm>
            <a:off x="7869239" y="1573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61442" name="TextBox 3">
            <a:extLst>
              <a:ext uri="{FF2B5EF4-FFF2-40B4-BE49-F238E27FC236}">
                <a16:creationId xmlns:a16="http://schemas.microsoft.com/office/drawing/2014/main" id="{BBE6331A-FCA9-DD42-95DA-97B8A0199D8A}"/>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1443" name="Rectangle 9">
            <a:extLst>
              <a:ext uri="{FF2B5EF4-FFF2-40B4-BE49-F238E27FC236}">
                <a16:creationId xmlns:a16="http://schemas.microsoft.com/office/drawing/2014/main" id="{5CFF89D4-3608-9C4C-8922-009F0F794C3A}"/>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1444" name="Group 12">
            <a:extLst>
              <a:ext uri="{FF2B5EF4-FFF2-40B4-BE49-F238E27FC236}">
                <a16:creationId xmlns:a16="http://schemas.microsoft.com/office/drawing/2014/main" id="{C9E4CC39-5797-FA41-9993-0D9BA38306BD}"/>
              </a:ext>
            </a:extLst>
          </p:cNvPr>
          <p:cNvGrpSpPr>
            <a:grpSpLocks/>
          </p:cNvGrpSpPr>
          <p:nvPr/>
        </p:nvGrpSpPr>
        <p:grpSpPr bwMode="auto">
          <a:xfrm>
            <a:off x="1143000" y="914401"/>
            <a:ext cx="8650288" cy="2562225"/>
            <a:chOff x="228600" y="914400"/>
            <a:chExt cx="8650941" cy="2562250"/>
          </a:xfrm>
        </p:grpSpPr>
        <p:pic>
          <p:nvPicPr>
            <p:cNvPr id="61445" name="Picture 6" descr="Screen shot 2013-08-30 at 12.46.04 PM.png">
              <a:extLst>
                <a:ext uri="{FF2B5EF4-FFF2-40B4-BE49-F238E27FC236}">
                  <a16:creationId xmlns:a16="http://schemas.microsoft.com/office/drawing/2014/main" id="{A0936303-E9FA-F946-BFD8-B7C7FA0588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Rectangle 1">
              <a:extLst>
                <a:ext uri="{FF2B5EF4-FFF2-40B4-BE49-F238E27FC236}">
                  <a16:creationId xmlns:a16="http://schemas.microsoft.com/office/drawing/2014/main" id="{B2E6CD57-5386-F742-9E52-0FD4E5FE99E2}"/>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1447" name="Rectangle 2">
              <a:extLst>
                <a:ext uri="{FF2B5EF4-FFF2-40B4-BE49-F238E27FC236}">
                  <a16:creationId xmlns:a16="http://schemas.microsoft.com/office/drawing/2014/main" id="{C076358C-C297-DA4F-9CEB-2B9016613076}"/>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1448" name="Rectangle 7">
              <a:extLst>
                <a:ext uri="{FF2B5EF4-FFF2-40B4-BE49-F238E27FC236}">
                  <a16:creationId xmlns:a16="http://schemas.microsoft.com/office/drawing/2014/main" id="{EFF148B0-1D5C-B341-BCC6-2CABF5D55FE7}"/>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1449" name="Rectangle 8">
              <a:extLst>
                <a:ext uri="{FF2B5EF4-FFF2-40B4-BE49-F238E27FC236}">
                  <a16:creationId xmlns:a16="http://schemas.microsoft.com/office/drawing/2014/main" id="{80BB32C5-61CE-534B-9DCE-90CC83A0A592}"/>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1450" name="Rectangle 10">
              <a:extLst>
                <a:ext uri="{FF2B5EF4-FFF2-40B4-BE49-F238E27FC236}">
                  <a16:creationId xmlns:a16="http://schemas.microsoft.com/office/drawing/2014/main" id="{7175651A-BCE3-3F43-85DE-A8A37F5250CD}"/>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1451" name="Rectangle 11">
              <a:extLst>
                <a:ext uri="{FF2B5EF4-FFF2-40B4-BE49-F238E27FC236}">
                  <a16:creationId xmlns:a16="http://schemas.microsoft.com/office/drawing/2014/main" id="{EFF7249E-E625-AA43-8513-62E10A015404}"/>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62466" name="TextBox 3">
            <a:extLst>
              <a:ext uri="{FF2B5EF4-FFF2-40B4-BE49-F238E27FC236}">
                <a16:creationId xmlns:a16="http://schemas.microsoft.com/office/drawing/2014/main" id="{DA228EB8-1714-074C-9352-90BD8AF7B918}"/>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2467" name="Rectangle 9">
            <a:extLst>
              <a:ext uri="{FF2B5EF4-FFF2-40B4-BE49-F238E27FC236}">
                <a16:creationId xmlns:a16="http://schemas.microsoft.com/office/drawing/2014/main" id="{1FA31115-A35E-1B49-983F-21104E13CCC6}"/>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2468" name="Group 12">
            <a:extLst>
              <a:ext uri="{FF2B5EF4-FFF2-40B4-BE49-F238E27FC236}">
                <a16:creationId xmlns:a16="http://schemas.microsoft.com/office/drawing/2014/main" id="{3EC6C719-2511-8347-80CE-BE069DA8F62D}"/>
              </a:ext>
            </a:extLst>
          </p:cNvPr>
          <p:cNvGrpSpPr>
            <a:grpSpLocks/>
          </p:cNvGrpSpPr>
          <p:nvPr/>
        </p:nvGrpSpPr>
        <p:grpSpPr bwMode="auto">
          <a:xfrm>
            <a:off x="1143000" y="914401"/>
            <a:ext cx="8650288" cy="2562225"/>
            <a:chOff x="228600" y="914400"/>
            <a:chExt cx="8650941" cy="2562250"/>
          </a:xfrm>
        </p:grpSpPr>
        <p:pic>
          <p:nvPicPr>
            <p:cNvPr id="62471" name="Picture 6" descr="Screen shot 2013-08-30 at 12.46.04 PM.png">
              <a:extLst>
                <a:ext uri="{FF2B5EF4-FFF2-40B4-BE49-F238E27FC236}">
                  <a16:creationId xmlns:a16="http://schemas.microsoft.com/office/drawing/2014/main" id="{38E5D1F5-6BEA-DF4D-BB91-A2D13187D9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Rectangle 1">
              <a:extLst>
                <a:ext uri="{FF2B5EF4-FFF2-40B4-BE49-F238E27FC236}">
                  <a16:creationId xmlns:a16="http://schemas.microsoft.com/office/drawing/2014/main" id="{D22DA3E3-BCE8-FE45-9D2B-7C3149F452E3}"/>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2473" name="Rectangle 2">
              <a:extLst>
                <a:ext uri="{FF2B5EF4-FFF2-40B4-BE49-F238E27FC236}">
                  <a16:creationId xmlns:a16="http://schemas.microsoft.com/office/drawing/2014/main" id="{22791327-6B60-534E-A754-756504DB4CAB}"/>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2474" name="Rectangle 7">
              <a:extLst>
                <a:ext uri="{FF2B5EF4-FFF2-40B4-BE49-F238E27FC236}">
                  <a16:creationId xmlns:a16="http://schemas.microsoft.com/office/drawing/2014/main" id="{0009671D-1DFE-D345-975D-2F3B0EAFED05}"/>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2475" name="Rectangle 8">
              <a:extLst>
                <a:ext uri="{FF2B5EF4-FFF2-40B4-BE49-F238E27FC236}">
                  <a16:creationId xmlns:a16="http://schemas.microsoft.com/office/drawing/2014/main" id="{62FC9D40-F25D-944A-8844-C3609C72E212}"/>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2476" name="Rectangle 10">
              <a:extLst>
                <a:ext uri="{FF2B5EF4-FFF2-40B4-BE49-F238E27FC236}">
                  <a16:creationId xmlns:a16="http://schemas.microsoft.com/office/drawing/2014/main" id="{7DE6E322-DE8A-684A-86E3-CF54EF92AEC0}"/>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2477" name="Rectangle 11">
              <a:extLst>
                <a:ext uri="{FF2B5EF4-FFF2-40B4-BE49-F238E27FC236}">
                  <a16:creationId xmlns:a16="http://schemas.microsoft.com/office/drawing/2014/main" id="{E393A6BA-A627-964C-9EF8-6653EAD0FB63}"/>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62469" name="TextBox 2">
            <a:extLst>
              <a:ext uri="{FF2B5EF4-FFF2-40B4-BE49-F238E27FC236}">
                <a16:creationId xmlns:a16="http://schemas.microsoft.com/office/drawing/2014/main" id="{F6148AA9-6A43-694F-A7A9-3C39713E6985}"/>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2470" name="TextBox 5">
            <a:extLst>
              <a:ext uri="{FF2B5EF4-FFF2-40B4-BE49-F238E27FC236}">
                <a16:creationId xmlns:a16="http://schemas.microsoft.com/office/drawing/2014/main" id="{D41AB322-3F6A-F945-86C4-CB67EF320FB8}"/>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63490" name="TextBox 3">
            <a:extLst>
              <a:ext uri="{FF2B5EF4-FFF2-40B4-BE49-F238E27FC236}">
                <a16:creationId xmlns:a16="http://schemas.microsoft.com/office/drawing/2014/main" id="{DC9E3A70-9275-BB47-9596-8EF0654CEDA9}"/>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3491" name="Rectangle 9">
            <a:extLst>
              <a:ext uri="{FF2B5EF4-FFF2-40B4-BE49-F238E27FC236}">
                <a16:creationId xmlns:a16="http://schemas.microsoft.com/office/drawing/2014/main" id="{9D716BEE-9C2B-C543-91F8-8E41088DA3FA}"/>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3492" name="Group 12">
            <a:extLst>
              <a:ext uri="{FF2B5EF4-FFF2-40B4-BE49-F238E27FC236}">
                <a16:creationId xmlns:a16="http://schemas.microsoft.com/office/drawing/2014/main" id="{9DDB73A9-1A2C-EE47-BE60-88395AB58DB7}"/>
              </a:ext>
            </a:extLst>
          </p:cNvPr>
          <p:cNvGrpSpPr>
            <a:grpSpLocks/>
          </p:cNvGrpSpPr>
          <p:nvPr/>
        </p:nvGrpSpPr>
        <p:grpSpPr bwMode="auto">
          <a:xfrm>
            <a:off x="1143000" y="914401"/>
            <a:ext cx="8650288" cy="2562225"/>
            <a:chOff x="228600" y="914400"/>
            <a:chExt cx="8650941" cy="2562250"/>
          </a:xfrm>
        </p:grpSpPr>
        <p:pic>
          <p:nvPicPr>
            <p:cNvPr id="63497" name="Picture 6" descr="Screen shot 2013-08-30 at 12.46.04 PM.png">
              <a:extLst>
                <a:ext uri="{FF2B5EF4-FFF2-40B4-BE49-F238E27FC236}">
                  <a16:creationId xmlns:a16="http://schemas.microsoft.com/office/drawing/2014/main" id="{5801831B-598B-2244-97A2-728664CCC5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Rectangle 1">
              <a:extLst>
                <a:ext uri="{FF2B5EF4-FFF2-40B4-BE49-F238E27FC236}">
                  <a16:creationId xmlns:a16="http://schemas.microsoft.com/office/drawing/2014/main" id="{6996215D-8886-244A-9617-D00F717FBCEC}"/>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3499" name="Rectangle 2">
              <a:extLst>
                <a:ext uri="{FF2B5EF4-FFF2-40B4-BE49-F238E27FC236}">
                  <a16:creationId xmlns:a16="http://schemas.microsoft.com/office/drawing/2014/main" id="{6CB410EB-469C-A34C-893B-60169F0F1126}"/>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3500" name="Rectangle 7">
              <a:extLst>
                <a:ext uri="{FF2B5EF4-FFF2-40B4-BE49-F238E27FC236}">
                  <a16:creationId xmlns:a16="http://schemas.microsoft.com/office/drawing/2014/main" id="{5E05BA58-84D3-D74A-971C-81879D310671}"/>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3501" name="Rectangle 8">
              <a:extLst>
                <a:ext uri="{FF2B5EF4-FFF2-40B4-BE49-F238E27FC236}">
                  <a16:creationId xmlns:a16="http://schemas.microsoft.com/office/drawing/2014/main" id="{8B946249-8FDF-E74B-89AB-38921304A88D}"/>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3502" name="Rectangle 10">
              <a:extLst>
                <a:ext uri="{FF2B5EF4-FFF2-40B4-BE49-F238E27FC236}">
                  <a16:creationId xmlns:a16="http://schemas.microsoft.com/office/drawing/2014/main" id="{2B57E16A-1E69-3B45-8C0F-A79ADB39E298}"/>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3503" name="Rectangle 11">
              <a:extLst>
                <a:ext uri="{FF2B5EF4-FFF2-40B4-BE49-F238E27FC236}">
                  <a16:creationId xmlns:a16="http://schemas.microsoft.com/office/drawing/2014/main" id="{B0DA350E-7BB9-8848-AE4B-2DCC12C93BF9}"/>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63493" name="TextBox 2">
            <a:extLst>
              <a:ext uri="{FF2B5EF4-FFF2-40B4-BE49-F238E27FC236}">
                <a16:creationId xmlns:a16="http://schemas.microsoft.com/office/drawing/2014/main" id="{19630297-B4ED-AD44-996F-81352DA490B9}"/>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3494" name="TextBox 5">
            <a:extLst>
              <a:ext uri="{FF2B5EF4-FFF2-40B4-BE49-F238E27FC236}">
                <a16:creationId xmlns:a16="http://schemas.microsoft.com/office/drawing/2014/main" id="{D24D16C5-D523-EF45-A19A-9645732C8804}"/>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3495" name="TextBox 2">
            <a:extLst>
              <a:ext uri="{FF2B5EF4-FFF2-40B4-BE49-F238E27FC236}">
                <a16:creationId xmlns:a16="http://schemas.microsoft.com/office/drawing/2014/main" id="{00D6BAD1-7151-F140-8258-1E39E9060505}"/>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3496" name="TextBox 2">
            <a:extLst>
              <a:ext uri="{FF2B5EF4-FFF2-40B4-BE49-F238E27FC236}">
                <a16:creationId xmlns:a16="http://schemas.microsoft.com/office/drawing/2014/main" id="{F75B6A89-00D9-7745-99D9-06D4EF9D3AF1}"/>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64514" name="TextBox 3">
            <a:extLst>
              <a:ext uri="{FF2B5EF4-FFF2-40B4-BE49-F238E27FC236}">
                <a16:creationId xmlns:a16="http://schemas.microsoft.com/office/drawing/2014/main" id="{B2CE85C7-B899-C940-9057-3F99DAB74E23}"/>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4515" name="Rectangle 9">
            <a:extLst>
              <a:ext uri="{FF2B5EF4-FFF2-40B4-BE49-F238E27FC236}">
                <a16:creationId xmlns:a16="http://schemas.microsoft.com/office/drawing/2014/main" id="{75E35DF1-F84C-9B4B-9EA0-846EE9D98443}"/>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4516" name="Group 12">
            <a:extLst>
              <a:ext uri="{FF2B5EF4-FFF2-40B4-BE49-F238E27FC236}">
                <a16:creationId xmlns:a16="http://schemas.microsoft.com/office/drawing/2014/main" id="{C4EF69F6-AA82-0440-AF1B-E04DD26C43BB}"/>
              </a:ext>
            </a:extLst>
          </p:cNvPr>
          <p:cNvGrpSpPr>
            <a:grpSpLocks/>
          </p:cNvGrpSpPr>
          <p:nvPr/>
        </p:nvGrpSpPr>
        <p:grpSpPr bwMode="auto">
          <a:xfrm>
            <a:off x="1143000" y="914401"/>
            <a:ext cx="8650288" cy="2562225"/>
            <a:chOff x="228600" y="914400"/>
            <a:chExt cx="8650941" cy="2562250"/>
          </a:xfrm>
        </p:grpSpPr>
        <p:pic>
          <p:nvPicPr>
            <p:cNvPr id="64523" name="Picture 6" descr="Screen shot 2013-08-30 at 12.46.04 PM.png">
              <a:extLst>
                <a:ext uri="{FF2B5EF4-FFF2-40B4-BE49-F238E27FC236}">
                  <a16:creationId xmlns:a16="http://schemas.microsoft.com/office/drawing/2014/main" id="{770F0855-1039-1F4C-89B8-92EFFA49CD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4" name="Rectangle 1">
              <a:extLst>
                <a:ext uri="{FF2B5EF4-FFF2-40B4-BE49-F238E27FC236}">
                  <a16:creationId xmlns:a16="http://schemas.microsoft.com/office/drawing/2014/main" id="{88CBDB0D-FFAE-3B40-AF46-33BE6AA1B1DE}"/>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4525" name="Rectangle 2">
              <a:extLst>
                <a:ext uri="{FF2B5EF4-FFF2-40B4-BE49-F238E27FC236}">
                  <a16:creationId xmlns:a16="http://schemas.microsoft.com/office/drawing/2014/main" id="{4233E4CB-FCFF-8A4D-B59F-D22F329B9D2C}"/>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4526" name="Rectangle 7">
              <a:extLst>
                <a:ext uri="{FF2B5EF4-FFF2-40B4-BE49-F238E27FC236}">
                  <a16:creationId xmlns:a16="http://schemas.microsoft.com/office/drawing/2014/main" id="{10028A1F-7779-BD4F-A5A7-55948237CAB1}"/>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4527" name="Rectangle 8">
              <a:extLst>
                <a:ext uri="{FF2B5EF4-FFF2-40B4-BE49-F238E27FC236}">
                  <a16:creationId xmlns:a16="http://schemas.microsoft.com/office/drawing/2014/main" id="{7A527BDF-1A31-7148-95F5-350DD00168CA}"/>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4528" name="Rectangle 10">
              <a:extLst>
                <a:ext uri="{FF2B5EF4-FFF2-40B4-BE49-F238E27FC236}">
                  <a16:creationId xmlns:a16="http://schemas.microsoft.com/office/drawing/2014/main" id="{097EFACE-67ED-2144-9F61-52437A7E3D0D}"/>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4529" name="Rectangle 11">
              <a:extLst>
                <a:ext uri="{FF2B5EF4-FFF2-40B4-BE49-F238E27FC236}">
                  <a16:creationId xmlns:a16="http://schemas.microsoft.com/office/drawing/2014/main" id="{B9093887-1E1A-D247-A685-360A9BFE2571}"/>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64517" name="TextBox 2">
            <a:extLst>
              <a:ext uri="{FF2B5EF4-FFF2-40B4-BE49-F238E27FC236}">
                <a16:creationId xmlns:a16="http://schemas.microsoft.com/office/drawing/2014/main" id="{EA072337-3CBF-8E4B-8AA5-6F8611D4C19A}"/>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4518" name="TextBox 5">
            <a:extLst>
              <a:ext uri="{FF2B5EF4-FFF2-40B4-BE49-F238E27FC236}">
                <a16:creationId xmlns:a16="http://schemas.microsoft.com/office/drawing/2014/main" id="{236B7F05-E201-2349-B3BC-0E7AA312D735}"/>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4519" name="TextBox 2">
            <a:extLst>
              <a:ext uri="{FF2B5EF4-FFF2-40B4-BE49-F238E27FC236}">
                <a16:creationId xmlns:a16="http://schemas.microsoft.com/office/drawing/2014/main" id="{DB28E36A-98B6-594F-BA0D-0EF4FFFA1A23}"/>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4520" name="TextBox 2">
            <a:extLst>
              <a:ext uri="{FF2B5EF4-FFF2-40B4-BE49-F238E27FC236}">
                <a16:creationId xmlns:a16="http://schemas.microsoft.com/office/drawing/2014/main" id="{E97D5E07-4891-DB4F-9054-BCE202A0AA8F}"/>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4521" name="TextBox 2">
            <a:extLst>
              <a:ext uri="{FF2B5EF4-FFF2-40B4-BE49-F238E27FC236}">
                <a16:creationId xmlns:a16="http://schemas.microsoft.com/office/drawing/2014/main" id="{6BDE4D97-89CE-6D48-A559-677C0EF83440}"/>
              </a:ext>
            </a:extLst>
          </p:cNvPr>
          <p:cNvSpPr txBox="1">
            <a:spLocks noChangeArrowheads="1"/>
          </p:cNvSpPr>
          <p:nvPr/>
        </p:nvSpPr>
        <p:spPr bwMode="auto">
          <a:xfrm>
            <a:off x="4675189"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4522" name="TextBox 5">
            <a:extLst>
              <a:ext uri="{FF2B5EF4-FFF2-40B4-BE49-F238E27FC236}">
                <a16:creationId xmlns:a16="http://schemas.microsoft.com/office/drawing/2014/main" id="{F18F3827-60CF-4E4B-A812-2C621A5240FE}"/>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65538" name="TextBox 3">
            <a:extLst>
              <a:ext uri="{FF2B5EF4-FFF2-40B4-BE49-F238E27FC236}">
                <a16:creationId xmlns:a16="http://schemas.microsoft.com/office/drawing/2014/main" id="{741931A0-070B-4D41-8CDE-16824C8BE682}"/>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5539" name="Rectangle 9">
            <a:extLst>
              <a:ext uri="{FF2B5EF4-FFF2-40B4-BE49-F238E27FC236}">
                <a16:creationId xmlns:a16="http://schemas.microsoft.com/office/drawing/2014/main" id="{270EF518-845C-B642-93A4-27CF11BE02B5}"/>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5540" name="Group 12">
            <a:extLst>
              <a:ext uri="{FF2B5EF4-FFF2-40B4-BE49-F238E27FC236}">
                <a16:creationId xmlns:a16="http://schemas.microsoft.com/office/drawing/2014/main" id="{A745A349-BE57-1C41-BDCD-41E849256D47}"/>
              </a:ext>
            </a:extLst>
          </p:cNvPr>
          <p:cNvGrpSpPr>
            <a:grpSpLocks/>
          </p:cNvGrpSpPr>
          <p:nvPr/>
        </p:nvGrpSpPr>
        <p:grpSpPr bwMode="auto">
          <a:xfrm>
            <a:off x="1143000" y="914401"/>
            <a:ext cx="8650288" cy="2562225"/>
            <a:chOff x="228600" y="914400"/>
            <a:chExt cx="8650941" cy="2562250"/>
          </a:xfrm>
        </p:grpSpPr>
        <p:pic>
          <p:nvPicPr>
            <p:cNvPr id="65549" name="Picture 6" descr="Screen shot 2013-08-30 at 12.46.04 PM.png">
              <a:extLst>
                <a:ext uri="{FF2B5EF4-FFF2-40B4-BE49-F238E27FC236}">
                  <a16:creationId xmlns:a16="http://schemas.microsoft.com/office/drawing/2014/main" id="{E5E070A4-8204-0143-9834-C6C8E1FBD2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0" name="Rectangle 1">
              <a:extLst>
                <a:ext uri="{FF2B5EF4-FFF2-40B4-BE49-F238E27FC236}">
                  <a16:creationId xmlns:a16="http://schemas.microsoft.com/office/drawing/2014/main" id="{2BB2F766-399E-8F4A-ABBC-96A1BBEB478E}"/>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5551" name="Rectangle 2">
              <a:extLst>
                <a:ext uri="{FF2B5EF4-FFF2-40B4-BE49-F238E27FC236}">
                  <a16:creationId xmlns:a16="http://schemas.microsoft.com/office/drawing/2014/main" id="{7B67D6EC-C047-154F-AE3C-4356D0ACC33E}"/>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5552" name="Rectangle 7">
              <a:extLst>
                <a:ext uri="{FF2B5EF4-FFF2-40B4-BE49-F238E27FC236}">
                  <a16:creationId xmlns:a16="http://schemas.microsoft.com/office/drawing/2014/main" id="{BB4578EC-E90F-FA4E-BFC5-4A548A05742F}"/>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5553" name="Rectangle 8">
              <a:extLst>
                <a:ext uri="{FF2B5EF4-FFF2-40B4-BE49-F238E27FC236}">
                  <a16:creationId xmlns:a16="http://schemas.microsoft.com/office/drawing/2014/main" id="{A30EC83F-1F69-7740-9B75-06B0166E127B}"/>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5554" name="Rectangle 10">
              <a:extLst>
                <a:ext uri="{FF2B5EF4-FFF2-40B4-BE49-F238E27FC236}">
                  <a16:creationId xmlns:a16="http://schemas.microsoft.com/office/drawing/2014/main" id="{4BF3962E-9B22-9942-99A1-791ECCCA28C7}"/>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5555" name="Rectangle 11">
              <a:extLst>
                <a:ext uri="{FF2B5EF4-FFF2-40B4-BE49-F238E27FC236}">
                  <a16:creationId xmlns:a16="http://schemas.microsoft.com/office/drawing/2014/main" id="{14256A94-BBAC-1D4A-A7C3-1CCD956B1D00}"/>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65541" name="TextBox 2">
            <a:extLst>
              <a:ext uri="{FF2B5EF4-FFF2-40B4-BE49-F238E27FC236}">
                <a16:creationId xmlns:a16="http://schemas.microsoft.com/office/drawing/2014/main" id="{7AA7BD55-EC2C-6E4B-85CF-576D56379B4A}"/>
              </a:ext>
            </a:extLst>
          </p:cNvPr>
          <p:cNvSpPr txBox="1">
            <a:spLocks noChangeArrowheads="1"/>
          </p:cNvSpPr>
          <p:nvPr/>
        </p:nvSpPr>
        <p:spPr bwMode="auto">
          <a:xfrm>
            <a:off x="6565900" y="14049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5542" name="TextBox 5">
            <a:extLst>
              <a:ext uri="{FF2B5EF4-FFF2-40B4-BE49-F238E27FC236}">
                <a16:creationId xmlns:a16="http://schemas.microsoft.com/office/drawing/2014/main" id="{D5D90E8F-E721-4B44-80F3-4485919C987B}"/>
              </a:ext>
            </a:extLst>
          </p:cNvPr>
          <p:cNvSpPr txBox="1">
            <a:spLocks noChangeArrowheads="1"/>
          </p:cNvSpPr>
          <p:nvPr/>
        </p:nvSpPr>
        <p:spPr bwMode="auto">
          <a:xfrm>
            <a:off x="6557964" y="22209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5543" name="TextBox 2">
            <a:extLst>
              <a:ext uri="{FF2B5EF4-FFF2-40B4-BE49-F238E27FC236}">
                <a16:creationId xmlns:a16="http://schemas.microsoft.com/office/drawing/2014/main" id="{3BDD500E-9ABF-974C-B591-1D53EADD2F08}"/>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5544" name="TextBox 5">
            <a:extLst>
              <a:ext uri="{FF2B5EF4-FFF2-40B4-BE49-F238E27FC236}">
                <a16:creationId xmlns:a16="http://schemas.microsoft.com/office/drawing/2014/main" id="{E3B742B7-A6B3-FB46-B4C4-65117364BEC7}"/>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5545" name="TextBox 2">
            <a:extLst>
              <a:ext uri="{FF2B5EF4-FFF2-40B4-BE49-F238E27FC236}">
                <a16:creationId xmlns:a16="http://schemas.microsoft.com/office/drawing/2014/main" id="{73F7BB93-5788-D242-A573-6449A0AB42C0}"/>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5546" name="TextBox 2">
            <a:extLst>
              <a:ext uri="{FF2B5EF4-FFF2-40B4-BE49-F238E27FC236}">
                <a16:creationId xmlns:a16="http://schemas.microsoft.com/office/drawing/2014/main" id="{69B2B391-5E11-B949-99D5-14D6CBB7F297}"/>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5547" name="TextBox 2">
            <a:extLst>
              <a:ext uri="{FF2B5EF4-FFF2-40B4-BE49-F238E27FC236}">
                <a16:creationId xmlns:a16="http://schemas.microsoft.com/office/drawing/2014/main" id="{C4C57505-2009-C346-BC80-2A25FAC6C9C6}"/>
              </a:ext>
            </a:extLst>
          </p:cNvPr>
          <p:cNvSpPr txBox="1">
            <a:spLocks noChangeArrowheads="1"/>
          </p:cNvSpPr>
          <p:nvPr/>
        </p:nvSpPr>
        <p:spPr bwMode="auto">
          <a:xfrm>
            <a:off x="4675189"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5548" name="TextBox 5">
            <a:extLst>
              <a:ext uri="{FF2B5EF4-FFF2-40B4-BE49-F238E27FC236}">
                <a16:creationId xmlns:a16="http://schemas.microsoft.com/office/drawing/2014/main" id="{9EF78B30-578C-E54B-BDDC-EB3B498C2209}"/>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EEAFFF1-0BB5-8742-AE1C-FCDCD30843F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a:t>
            </a:r>
          </a:p>
        </p:txBody>
      </p:sp>
      <p:sp>
        <p:nvSpPr>
          <p:cNvPr id="66562" name="TextBox 3">
            <a:extLst>
              <a:ext uri="{FF2B5EF4-FFF2-40B4-BE49-F238E27FC236}">
                <a16:creationId xmlns:a16="http://schemas.microsoft.com/office/drawing/2014/main" id="{611BE056-6D9F-2644-987D-5671ED6EE58B}"/>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6563" name="Rectangle 9">
            <a:extLst>
              <a:ext uri="{FF2B5EF4-FFF2-40B4-BE49-F238E27FC236}">
                <a16:creationId xmlns:a16="http://schemas.microsoft.com/office/drawing/2014/main" id="{0EF4A63E-86C4-5947-B40A-1D473CF29B2F}"/>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6564" name="Group 12">
            <a:extLst>
              <a:ext uri="{FF2B5EF4-FFF2-40B4-BE49-F238E27FC236}">
                <a16:creationId xmlns:a16="http://schemas.microsoft.com/office/drawing/2014/main" id="{141E7C5D-3BA6-744A-B05C-DA03E87E975D}"/>
              </a:ext>
            </a:extLst>
          </p:cNvPr>
          <p:cNvGrpSpPr>
            <a:grpSpLocks/>
          </p:cNvGrpSpPr>
          <p:nvPr/>
        </p:nvGrpSpPr>
        <p:grpSpPr bwMode="auto">
          <a:xfrm>
            <a:off x="1143000" y="914401"/>
            <a:ext cx="8650288" cy="2562225"/>
            <a:chOff x="228600" y="914400"/>
            <a:chExt cx="8650941" cy="2562250"/>
          </a:xfrm>
        </p:grpSpPr>
        <p:pic>
          <p:nvPicPr>
            <p:cNvPr id="66574" name="Picture 6" descr="Screen shot 2013-08-30 at 12.46.04 PM.png">
              <a:extLst>
                <a:ext uri="{FF2B5EF4-FFF2-40B4-BE49-F238E27FC236}">
                  <a16:creationId xmlns:a16="http://schemas.microsoft.com/office/drawing/2014/main" id="{29F816D9-839E-CF41-A714-1A9A29C69E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5" name="Rectangle 1">
              <a:extLst>
                <a:ext uri="{FF2B5EF4-FFF2-40B4-BE49-F238E27FC236}">
                  <a16:creationId xmlns:a16="http://schemas.microsoft.com/office/drawing/2014/main" id="{645376C7-DF5A-5E47-9DCE-EB1DEA05C0C1}"/>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6576" name="Rectangle 2">
              <a:extLst>
                <a:ext uri="{FF2B5EF4-FFF2-40B4-BE49-F238E27FC236}">
                  <a16:creationId xmlns:a16="http://schemas.microsoft.com/office/drawing/2014/main" id="{B706F8C0-08E7-A149-A91F-5E58EB51C8D5}"/>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6577" name="Rectangle 7">
              <a:extLst>
                <a:ext uri="{FF2B5EF4-FFF2-40B4-BE49-F238E27FC236}">
                  <a16:creationId xmlns:a16="http://schemas.microsoft.com/office/drawing/2014/main" id="{BFB7E5DA-0C25-7145-AE0B-42AF04E7860F}"/>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6578" name="Rectangle 8">
              <a:extLst>
                <a:ext uri="{FF2B5EF4-FFF2-40B4-BE49-F238E27FC236}">
                  <a16:creationId xmlns:a16="http://schemas.microsoft.com/office/drawing/2014/main" id="{33993E8A-C906-314F-A73B-8DE6BE903F4F}"/>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6579" name="Rectangle 10">
              <a:extLst>
                <a:ext uri="{FF2B5EF4-FFF2-40B4-BE49-F238E27FC236}">
                  <a16:creationId xmlns:a16="http://schemas.microsoft.com/office/drawing/2014/main" id="{50895365-0D08-264D-A7A5-328896A4E152}"/>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6580" name="Rectangle 11">
              <a:extLst>
                <a:ext uri="{FF2B5EF4-FFF2-40B4-BE49-F238E27FC236}">
                  <a16:creationId xmlns:a16="http://schemas.microsoft.com/office/drawing/2014/main" id="{814CDCF0-510E-4A45-95DB-CFF2CB752B64}"/>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66565" name="TextBox 2">
            <a:extLst>
              <a:ext uri="{FF2B5EF4-FFF2-40B4-BE49-F238E27FC236}">
                <a16:creationId xmlns:a16="http://schemas.microsoft.com/office/drawing/2014/main" id="{21E8A963-6C53-524F-A53B-87F115411A82}"/>
              </a:ext>
            </a:extLst>
          </p:cNvPr>
          <p:cNvSpPr txBox="1">
            <a:spLocks noChangeArrowheads="1"/>
          </p:cNvSpPr>
          <p:nvPr/>
        </p:nvSpPr>
        <p:spPr bwMode="auto">
          <a:xfrm>
            <a:off x="7869239" y="1573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6566" name="TextBox 2">
            <a:extLst>
              <a:ext uri="{FF2B5EF4-FFF2-40B4-BE49-F238E27FC236}">
                <a16:creationId xmlns:a16="http://schemas.microsoft.com/office/drawing/2014/main" id="{54EAA4B5-5572-B845-953E-06E9E8471213}"/>
              </a:ext>
            </a:extLst>
          </p:cNvPr>
          <p:cNvSpPr txBox="1">
            <a:spLocks noChangeArrowheads="1"/>
          </p:cNvSpPr>
          <p:nvPr/>
        </p:nvSpPr>
        <p:spPr bwMode="auto">
          <a:xfrm>
            <a:off x="6565900" y="14049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6567" name="TextBox 5">
            <a:extLst>
              <a:ext uri="{FF2B5EF4-FFF2-40B4-BE49-F238E27FC236}">
                <a16:creationId xmlns:a16="http://schemas.microsoft.com/office/drawing/2014/main" id="{D3CE8B23-C923-4345-9111-B8DDAE8D445A}"/>
              </a:ext>
            </a:extLst>
          </p:cNvPr>
          <p:cNvSpPr txBox="1">
            <a:spLocks noChangeArrowheads="1"/>
          </p:cNvSpPr>
          <p:nvPr/>
        </p:nvSpPr>
        <p:spPr bwMode="auto">
          <a:xfrm>
            <a:off x="6557964" y="22209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6568" name="TextBox 2">
            <a:extLst>
              <a:ext uri="{FF2B5EF4-FFF2-40B4-BE49-F238E27FC236}">
                <a16:creationId xmlns:a16="http://schemas.microsoft.com/office/drawing/2014/main" id="{EBBFCA67-9189-BD45-82F2-6C1F63FF7D3F}"/>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6569" name="TextBox 5">
            <a:extLst>
              <a:ext uri="{FF2B5EF4-FFF2-40B4-BE49-F238E27FC236}">
                <a16:creationId xmlns:a16="http://schemas.microsoft.com/office/drawing/2014/main" id="{BFDF7673-EA15-C549-A05F-AA0FF2F99F82}"/>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6570" name="TextBox 2">
            <a:extLst>
              <a:ext uri="{FF2B5EF4-FFF2-40B4-BE49-F238E27FC236}">
                <a16:creationId xmlns:a16="http://schemas.microsoft.com/office/drawing/2014/main" id="{1DAF5718-644F-7C47-8F0C-9AD712F85B98}"/>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6571" name="TextBox 2">
            <a:extLst>
              <a:ext uri="{FF2B5EF4-FFF2-40B4-BE49-F238E27FC236}">
                <a16:creationId xmlns:a16="http://schemas.microsoft.com/office/drawing/2014/main" id="{034E7C9C-91B0-444A-8293-C502791C344D}"/>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66572" name="TextBox 2">
            <a:extLst>
              <a:ext uri="{FF2B5EF4-FFF2-40B4-BE49-F238E27FC236}">
                <a16:creationId xmlns:a16="http://schemas.microsoft.com/office/drawing/2014/main" id="{73E70A36-0A0D-8A45-8FC4-CAD0FF3ADBE2}"/>
              </a:ext>
            </a:extLst>
          </p:cNvPr>
          <p:cNvSpPr txBox="1">
            <a:spLocks noChangeArrowheads="1"/>
          </p:cNvSpPr>
          <p:nvPr/>
        </p:nvSpPr>
        <p:spPr bwMode="auto">
          <a:xfrm>
            <a:off x="4675189"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66573" name="TextBox 5">
            <a:extLst>
              <a:ext uri="{FF2B5EF4-FFF2-40B4-BE49-F238E27FC236}">
                <a16:creationId xmlns:a16="http://schemas.microsoft.com/office/drawing/2014/main" id="{F61C9CFB-E9AA-6249-8149-CDB4D8974663}"/>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6851AEB-9B8F-214A-8B21-30883495A758}"/>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 with Sequential Inputs</a:t>
            </a:r>
          </a:p>
        </p:txBody>
      </p:sp>
      <p:sp>
        <p:nvSpPr>
          <p:cNvPr id="67586" name="TextBox 3">
            <a:extLst>
              <a:ext uri="{FF2B5EF4-FFF2-40B4-BE49-F238E27FC236}">
                <a16:creationId xmlns:a16="http://schemas.microsoft.com/office/drawing/2014/main" id="{61E5BAE1-34C5-9949-904E-39B3D2ED568C}"/>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7587" name="Rectangle 9">
            <a:extLst>
              <a:ext uri="{FF2B5EF4-FFF2-40B4-BE49-F238E27FC236}">
                <a16:creationId xmlns:a16="http://schemas.microsoft.com/office/drawing/2014/main" id="{D19045E6-2375-514B-A592-FC3FE00344C4}"/>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7588" name="Group 12">
            <a:extLst>
              <a:ext uri="{FF2B5EF4-FFF2-40B4-BE49-F238E27FC236}">
                <a16:creationId xmlns:a16="http://schemas.microsoft.com/office/drawing/2014/main" id="{1471F1FA-0EA7-AA49-B276-CDE9C7EDAACE}"/>
              </a:ext>
            </a:extLst>
          </p:cNvPr>
          <p:cNvGrpSpPr>
            <a:grpSpLocks/>
          </p:cNvGrpSpPr>
          <p:nvPr/>
        </p:nvGrpSpPr>
        <p:grpSpPr bwMode="auto">
          <a:xfrm>
            <a:off x="1143000" y="914401"/>
            <a:ext cx="8650288" cy="2562225"/>
            <a:chOff x="228600" y="914400"/>
            <a:chExt cx="8650941" cy="2562250"/>
          </a:xfrm>
        </p:grpSpPr>
        <p:pic>
          <p:nvPicPr>
            <p:cNvPr id="67589" name="Picture 6" descr="Screen shot 2013-08-30 at 12.46.04 PM.png">
              <a:extLst>
                <a:ext uri="{FF2B5EF4-FFF2-40B4-BE49-F238E27FC236}">
                  <a16:creationId xmlns:a16="http://schemas.microsoft.com/office/drawing/2014/main" id="{32A8207B-18CD-8C49-930B-3C006D2555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Rectangle 1">
              <a:extLst>
                <a:ext uri="{FF2B5EF4-FFF2-40B4-BE49-F238E27FC236}">
                  <a16:creationId xmlns:a16="http://schemas.microsoft.com/office/drawing/2014/main" id="{1B78ECA7-79AF-9E4C-9B6A-79901D3240F4}"/>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7591" name="Rectangle 7">
              <a:extLst>
                <a:ext uri="{FF2B5EF4-FFF2-40B4-BE49-F238E27FC236}">
                  <a16:creationId xmlns:a16="http://schemas.microsoft.com/office/drawing/2014/main" id="{77C42804-F78B-BE46-9B59-0C37EF73A4EC}"/>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7592" name="Rectangle 10">
              <a:extLst>
                <a:ext uri="{FF2B5EF4-FFF2-40B4-BE49-F238E27FC236}">
                  <a16:creationId xmlns:a16="http://schemas.microsoft.com/office/drawing/2014/main" id="{1942040C-22CA-1444-9B0F-4062B6865FAC}"/>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7593" name="Rectangle 11">
              <a:extLst>
                <a:ext uri="{FF2B5EF4-FFF2-40B4-BE49-F238E27FC236}">
                  <a16:creationId xmlns:a16="http://schemas.microsoft.com/office/drawing/2014/main" id="{B778BEA9-19C9-9240-B94F-43D1ADF46993}"/>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5FFB8A3C-3EEE-6BFE-EEAD-7F7195E19A07}"/>
              </a:ext>
            </a:extLst>
          </p:cNvPr>
          <p:cNvPicPr>
            <a:picLocks noChangeAspect="1"/>
          </p:cNvPicPr>
          <p:nvPr/>
        </p:nvPicPr>
        <p:blipFill>
          <a:blip r:embed="rId2"/>
          <a:stretch>
            <a:fillRect/>
          </a:stretch>
        </p:blipFill>
        <p:spPr>
          <a:xfrm>
            <a:off x="1227972" y="0"/>
            <a:ext cx="8294915" cy="6813319"/>
          </a:xfrm>
          <a:prstGeom prst="rect">
            <a:avLst/>
          </a:prstGeom>
        </p:spPr>
      </p:pic>
      <p:sp>
        <p:nvSpPr>
          <p:cNvPr id="2" name="Frame 1">
            <a:extLst>
              <a:ext uri="{FF2B5EF4-FFF2-40B4-BE49-F238E27FC236}">
                <a16:creationId xmlns:a16="http://schemas.microsoft.com/office/drawing/2014/main" id="{736766AC-0B9E-C843-984F-2BBB4E1A37A4}"/>
              </a:ext>
            </a:extLst>
          </p:cNvPr>
          <p:cNvSpPr/>
          <p:nvPr/>
        </p:nvSpPr>
        <p:spPr bwMode="auto">
          <a:xfrm>
            <a:off x="1524000" y="3581400"/>
            <a:ext cx="3429000" cy="304800"/>
          </a:xfrm>
          <a:prstGeom prst="frame">
            <a:avLst>
              <a:gd name="adj1" fmla="val 0"/>
            </a:avLst>
          </a:prstGeom>
          <a:noFill/>
          <a:ln w="38100" cap="flat" cmpd="sng" algn="ctr">
            <a:solidFill>
              <a:srgbClr val="FF0000"/>
            </a:solidFill>
            <a:prstDash val="solid"/>
            <a:round/>
            <a:headEnd type="none" w="med" len="med"/>
            <a:tailEnd type="none" w="med" len="med"/>
          </a:ln>
          <a:effectLst/>
          <a:extLst>
            <a:ext uri="{AF507438-7753-43e0-B8FC-AC1667EBCBE1}"/>
          </a:extLst>
        </p:spPr>
        <p:txBody>
          <a:bodyPr/>
          <a:lstStyle/>
          <a:p>
            <a:pPr>
              <a:defRPr/>
            </a:pPr>
            <a:endParaRPr lang="en-US" sz="2400">
              <a:latin typeface="Times" charset="0"/>
              <a:ea typeface="ＭＳ Ｐゴシック"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3">
            <a:extLst>
              <a:ext uri="{FF2B5EF4-FFF2-40B4-BE49-F238E27FC236}">
                <a16:creationId xmlns:a16="http://schemas.microsoft.com/office/drawing/2014/main" id="{C83678E1-1561-5548-95BB-04335D85E8BD}"/>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8610" name="Rectangle 9">
            <a:extLst>
              <a:ext uri="{FF2B5EF4-FFF2-40B4-BE49-F238E27FC236}">
                <a16:creationId xmlns:a16="http://schemas.microsoft.com/office/drawing/2014/main" id="{FEF991E4-6AED-764D-809D-FE8A54E9F93A}"/>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8611" name="Group 12">
            <a:extLst>
              <a:ext uri="{FF2B5EF4-FFF2-40B4-BE49-F238E27FC236}">
                <a16:creationId xmlns:a16="http://schemas.microsoft.com/office/drawing/2014/main" id="{4D0596FA-1FAF-5142-91C8-D283EE8C4F87}"/>
              </a:ext>
            </a:extLst>
          </p:cNvPr>
          <p:cNvGrpSpPr>
            <a:grpSpLocks/>
          </p:cNvGrpSpPr>
          <p:nvPr/>
        </p:nvGrpSpPr>
        <p:grpSpPr bwMode="auto">
          <a:xfrm>
            <a:off x="1143000" y="914401"/>
            <a:ext cx="8650288" cy="2562225"/>
            <a:chOff x="228600" y="914400"/>
            <a:chExt cx="8650941" cy="2562250"/>
          </a:xfrm>
        </p:grpSpPr>
        <p:pic>
          <p:nvPicPr>
            <p:cNvPr id="68613" name="Picture 6" descr="Screen shot 2013-08-30 at 12.46.04 PM.png">
              <a:extLst>
                <a:ext uri="{FF2B5EF4-FFF2-40B4-BE49-F238E27FC236}">
                  <a16:creationId xmlns:a16="http://schemas.microsoft.com/office/drawing/2014/main" id="{8A33366E-A92D-964E-8856-7A2D942B8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1">
              <a:extLst>
                <a:ext uri="{FF2B5EF4-FFF2-40B4-BE49-F238E27FC236}">
                  <a16:creationId xmlns:a16="http://schemas.microsoft.com/office/drawing/2014/main" id="{491AE111-671E-A549-A0F9-EF7CF3036DC7}"/>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68615" name="Rectangle 10">
              <a:extLst>
                <a:ext uri="{FF2B5EF4-FFF2-40B4-BE49-F238E27FC236}">
                  <a16:creationId xmlns:a16="http://schemas.microsoft.com/office/drawing/2014/main" id="{AC3A5916-5C83-934D-9B89-5DF2E03C17F1}"/>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9" name="Rectangle 2">
            <a:extLst>
              <a:ext uri="{FF2B5EF4-FFF2-40B4-BE49-F238E27FC236}">
                <a16:creationId xmlns:a16="http://schemas.microsoft.com/office/drawing/2014/main" id="{EA72A404-8774-E144-B143-76EEEFF60438}"/>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 with Sequential Inputs</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Box 3">
            <a:extLst>
              <a:ext uri="{FF2B5EF4-FFF2-40B4-BE49-F238E27FC236}">
                <a16:creationId xmlns:a16="http://schemas.microsoft.com/office/drawing/2014/main" id="{90F4EE67-A4AE-2F47-A96E-2F2EB37BBD96}"/>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69634" name="Rectangle 9">
            <a:extLst>
              <a:ext uri="{FF2B5EF4-FFF2-40B4-BE49-F238E27FC236}">
                <a16:creationId xmlns:a16="http://schemas.microsoft.com/office/drawing/2014/main" id="{141B831F-3707-214E-9870-6109296E0FB6}"/>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69635" name="Group 12">
            <a:extLst>
              <a:ext uri="{FF2B5EF4-FFF2-40B4-BE49-F238E27FC236}">
                <a16:creationId xmlns:a16="http://schemas.microsoft.com/office/drawing/2014/main" id="{88C00AEE-CED1-5F4E-B68A-D9870BE1B68B}"/>
              </a:ext>
            </a:extLst>
          </p:cNvPr>
          <p:cNvGrpSpPr>
            <a:grpSpLocks/>
          </p:cNvGrpSpPr>
          <p:nvPr/>
        </p:nvGrpSpPr>
        <p:grpSpPr bwMode="auto">
          <a:xfrm>
            <a:off x="1143000" y="914401"/>
            <a:ext cx="8650288" cy="2562225"/>
            <a:chOff x="228600" y="914400"/>
            <a:chExt cx="8650941" cy="2562250"/>
          </a:xfrm>
        </p:grpSpPr>
        <p:pic>
          <p:nvPicPr>
            <p:cNvPr id="69637" name="Picture 6" descr="Screen shot 2013-08-30 at 12.46.04 PM.png">
              <a:extLst>
                <a:ext uri="{FF2B5EF4-FFF2-40B4-BE49-F238E27FC236}">
                  <a16:creationId xmlns:a16="http://schemas.microsoft.com/office/drawing/2014/main" id="{22144C08-53D9-9B4A-AFAA-F93175BB74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le 1">
              <a:extLst>
                <a:ext uri="{FF2B5EF4-FFF2-40B4-BE49-F238E27FC236}">
                  <a16:creationId xmlns:a16="http://schemas.microsoft.com/office/drawing/2014/main" id="{2C877780-18A9-A447-AAF8-B163A428D0A8}"/>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8" name="Rectangle 2">
            <a:extLst>
              <a:ext uri="{FF2B5EF4-FFF2-40B4-BE49-F238E27FC236}">
                <a16:creationId xmlns:a16="http://schemas.microsoft.com/office/drawing/2014/main" id="{90CBCB14-50D6-8240-A570-D270691ED005}"/>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 with Sequential Inputs</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3">
            <a:extLst>
              <a:ext uri="{FF2B5EF4-FFF2-40B4-BE49-F238E27FC236}">
                <a16:creationId xmlns:a16="http://schemas.microsoft.com/office/drawing/2014/main" id="{5E6D9040-06CD-B04A-96AB-9E2EA2B8EECC}"/>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70658" name="Rectangle 9">
            <a:extLst>
              <a:ext uri="{FF2B5EF4-FFF2-40B4-BE49-F238E27FC236}">
                <a16:creationId xmlns:a16="http://schemas.microsoft.com/office/drawing/2014/main" id="{F42E10C5-9D37-E345-A27A-F33B5DFA9667}"/>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70659" name="Group 12">
            <a:extLst>
              <a:ext uri="{FF2B5EF4-FFF2-40B4-BE49-F238E27FC236}">
                <a16:creationId xmlns:a16="http://schemas.microsoft.com/office/drawing/2014/main" id="{2BFE3602-EE64-D848-AB82-8DEFC17F40A2}"/>
              </a:ext>
            </a:extLst>
          </p:cNvPr>
          <p:cNvGrpSpPr>
            <a:grpSpLocks/>
          </p:cNvGrpSpPr>
          <p:nvPr/>
        </p:nvGrpSpPr>
        <p:grpSpPr bwMode="auto">
          <a:xfrm>
            <a:off x="1143000" y="914401"/>
            <a:ext cx="8650288" cy="2562225"/>
            <a:chOff x="228600" y="914400"/>
            <a:chExt cx="8650941" cy="2562250"/>
          </a:xfrm>
        </p:grpSpPr>
        <p:pic>
          <p:nvPicPr>
            <p:cNvPr id="70663" name="Picture 6" descr="Screen shot 2013-08-30 at 12.46.04 PM.png">
              <a:extLst>
                <a:ext uri="{FF2B5EF4-FFF2-40B4-BE49-F238E27FC236}">
                  <a16:creationId xmlns:a16="http://schemas.microsoft.com/office/drawing/2014/main" id="{C7A9BBA5-0C1F-114B-8019-BD84E12D5D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Rectangle 1">
              <a:extLst>
                <a:ext uri="{FF2B5EF4-FFF2-40B4-BE49-F238E27FC236}">
                  <a16:creationId xmlns:a16="http://schemas.microsoft.com/office/drawing/2014/main" id="{510ADBDA-A78A-D645-879A-671E2730927E}"/>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pic>
        <p:nvPicPr>
          <p:cNvPr id="70660" name="Picture 7" descr="Screen shot 2013-08-30 at 10.54.29 AM.png">
            <a:extLst>
              <a:ext uri="{FF2B5EF4-FFF2-40B4-BE49-F238E27FC236}">
                <a16:creationId xmlns:a16="http://schemas.microsoft.com/office/drawing/2014/main" id="{D1F66D09-734A-A64A-9D5B-061B760518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87764"/>
            <a:ext cx="65532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F09893EB-7522-BC4C-A1D8-6AE6904B076E}"/>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 with Sequential Inputs</a:t>
            </a:r>
          </a:p>
        </p:txBody>
      </p:sp>
      <p:sp>
        <p:nvSpPr>
          <p:cNvPr id="70662" name="Rounded Rectangle 9">
            <a:extLst>
              <a:ext uri="{FF2B5EF4-FFF2-40B4-BE49-F238E27FC236}">
                <a16:creationId xmlns:a16="http://schemas.microsoft.com/office/drawing/2014/main" id="{402D0792-3646-FB41-A06B-22AA404A7AEE}"/>
              </a:ext>
            </a:extLst>
          </p:cNvPr>
          <p:cNvSpPr>
            <a:spLocks noChangeArrowheads="1"/>
          </p:cNvSpPr>
          <p:nvPr/>
        </p:nvSpPr>
        <p:spPr bwMode="auto">
          <a:xfrm>
            <a:off x="7315200" y="6096000"/>
            <a:ext cx="1295400" cy="381000"/>
          </a:xfrm>
          <a:prstGeom prst="roundRect">
            <a:avLst>
              <a:gd name="adj" fmla="val 16667"/>
            </a:avLst>
          </a:prstGeom>
          <a:solidFill>
            <a:srgbClr val="00B0F0">
              <a:alpha val="30196"/>
            </a:srgbClr>
          </a:solidFill>
          <a:ln w="9525" algn="ctr">
            <a:solidFill>
              <a:schemeClr val="tx1"/>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3">
            <a:extLst>
              <a:ext uri="{FF2B5EF4-FFF2-40B4-BE49-F238E27FC236}">
                <a16:creationId xmlns:a16="http://schemas.microsoft.com/office/drawing/2014/main" id="{1F0D29A2-8FB4-BE4A-9ADA-66939CC3AC9A}"/>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71682" name="Rectangle 9">
            <a:extLst>
              <a:ext uri="{FF2B5EF4-FFF2-40B4-BE49-F238E27FC236}">
                <a16:creationId xmlns:a16="http://schemas.microsoft.com/office/drawing/2014/main" id="{845D9EDE-0958-9A40-8165-671A82623913}"/>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71683" name="Group 12">
            <a:extLst>
              <a:ext uri="{FF2B5EF4-FFF2-40B4-BE49-F238E27FC236}">
                <a16:creationId xmlns:a16="http://schemas.microsoft.com/office/drawing/2014/main" id="{383F8733-126F-834C-A05C-717F66DF0EE5}"/>
              </a:ext>
            </a:extLst>
          </p:cNvPr>
          <p:cNvGrpSpPr>
            <a:grpSpLocks/>
          </p:cNvGrpSpPr>
          <p:nvPr/>
        </p:nvGrpSpPr>
        <p:grpSpPr bwMode="auto">
          <a:xfrm>
            <a:off x="1143000" y="914401"/>
            <a:ext cx="8650288" cy="2562225"/>
            <a:chOff x="228600" y="914400"/>
            <a:chExt cx="8650941" cy="2562250"/>
          </a:xfrm>
        </p:grpSpPr>
        <p:pic>
          <p:nvPicPr>
            <p:cNvPr id="71696" name="Picture 6" descr="Screen shot 2013-08-30 at 12.46.04 PM.png">
              <a:extLst>
                <a:ext uri="{FF2B5EF4-FFF2-40B4-BE49-F238E27FC236}">
                  <a16:creationId xmlns:a16="http://schemas.microsoft.com/office/drawing/2014/main" id="{B2FA2B86-639B-0644-B8A9-5A502911FF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7" name="Rectangle 1">
              <a:extLst>
                <a:ext uri="{FF2B5EF4-FFF2-40B4-BE49-F238E27FC236}">
                  <a16:creationId xmlns:a16="http://schemas.microsoft.com/office/drawing/2014/main" id="{5E0D0077-B6E0-3141-AE92-391B81A8D4C8}"/>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pic>
        <p:nvPicPr>
          <p:cNvPr id="71684" name="Picture 7" descr="Screen shot 2013-08-30 at 10.54.29 AM.png">
            <a:extLst>
              <a:ext uri="{FF2B5EF4-FFF2-40B4-BE49-F238E27FC236}">
                <a16:creationId xmlns:a16="http://schemas.microsoft.com/office/drawing/2014/main" id="{CDA51A35-9430-7D45-8EC3-D553381AE8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87764"/>
            <a:ext cx="65532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F09893EB-7522-BC4C-A1D8-6AE6904B076E}"/>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 with Sequential Inputs</a:t>
            </a:r>
          </a:p>
        </p:txBody>
      </p:sp>
      <p:sp>
        <p:nvSpPr>
          <p:cNvPr id="71686" name="TextBox 5">
            <a:extLst>
              <a:ext uri="{FF2B5EF4-FFF2-40B4-BE49-F238E27FC236}">
                <a16:creationId xmlns:a16="http://schemas.microsoft.com/office/drawing/2014/main" id="{8BCDB472-BB7F-1D4E-9C9D-CC1A5E32FF88}"/>
              </a:ext>
            </a:extLst>
          </p:cNvPr>
          <p:cNvSpPr txBox="1">
            <a:spLocks noChangeArrowheads="1"/>
          </p:cNvSpPr>
          <p:nvPr/>
        </p:nvSpPr>
        <p:spPr bwMode="auto">
          <a:xfrm>
            <a:off x="3136900" y="37131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1687" name="TextBox 5">
            <a:extLst>
              <a:ext uri="{FF2B5EF4-FFF2-40B4-BE49-F238E27FC236}">
                <a16:creationId xmlns:a16="http://schemas.microsoft.com/office/drawing/2014/main" id="{CF75FFFA-134E-4E41-ABBF-AE65119D32FE}"/>
              </a:ext>
            </a:extLst>
          </p:cNvPr>
          <p:cNvSpPr txBox="1">
            <a:spLocks noChangeArrowheads="1"/>
          </p:cNvSpPr>
          <p:nvPr/>
        </p:nvSpPr>
        <p:spPr bwMode="auto">
          <a:xfrm>
            <a:off x="4492625" y="37131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1688" name="TextBox 5">
            <a:extLst>
              <a:ext uri="{FF2B5EF4-FFF2-40B4-BE49-F238E27FC236}">
                <a16:creationId xmlns:a16="http://schemas.microsoft.com/office/drawing/2014/main" id="{E611EC15-1FC9-B246-9EEF-058C06F27134}"/>
              </a:ext>
            </a:extLst>
          </p:cNvPr>
          <p:cNvSpPr txBox="1">
            <a:spLocks noChangeArrowheads="1"/>
          </p:cNvSpPr>
          <p:nvPr/>
        </p:nvSpPr>
        <p:spPr bwMode="auto">
          <a:xfrm>
            <a:off x="5918200" y="3821114"/>
            <a:ext cx="338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1689" name="TextBox 5">
            <a:extLst>
              <a:ext uri="{FF2B5EF4-FFF2-40B4-BE49-F238E27FC236}">
                <a16:creationId xmlns:a16="http://schemas.microsoft.com/office/drawing/2014/main" id="{AF565256-BA18-7842-BBB2-454E621F120E}"/>
              </a:ext>
            </a:extLst>
          </p:cNvPr>
          <p:cNvSpPr txBox="1">
            <a:spLocks noChangeArrowheads="1"/>
          </p:cNvSpPr>
          <p:nvPr/>
        </p:nvSpPr>
        <p:spPr bwMode="auto">
          <a:xfrm>
            <a:off x="7259639" y="3821114"/>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1690" name="TextBox 5">
            <a:extLst>
              <a:ext uri="{FF2B5EF4-FFF2-40B4-BE49-F238E27FC236}">
                <a16:creationId xmlns:a16="http://schemas.microsoft.com/office/drawing/2014/main" id="{763E1B77-AFF4-B346-950B-2381B363A2EB}"/>
              </a:ext>
            </a:extLst>
          </p:cNvPr>
          <p:cNvSpPr txBox="1">
            <a:spLocks noChangeArrowheads="1"/>
          </p:cNvSpPr>
          <p:nvPr/>
        </p:nvSpPr>
        <p:spPr bwMode="auto">
          <a:xfrm>
            <a:off x="3136900" y="4278314"/>
            <a:ext cx="338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1691" name="TextBox 5">
            <a:extLst>
              <a:ext uri="{FF2B5EF4-FFF2-40B4-BE49-F238E27FC236}">
                <a16:creationId xmlns:a16="http://schemas.microsoft.com/office/drawing/2014/main" id="{10F04F11-ED7B-7746-AE59-672AF4CDE81C}"/>
              </a:ext>
            </a:extLst>
          </p:cNvPr>
          <p:cNvSpPr txBox="1">
            <a:spLocks noChangeArrowheads="1"/>
          </p:cNvSpPr>
          <p:nvPr/>
        </p:nvSpPr>
        <p:spPr bwMode="auto">
          <a:xfrm>
            <a:off x="4500564" y="4346576"/>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1692" name="TextBox 5">
            <a:extLst>
              <a:ext uri="{FF2B5EF4-FFF2-40B4-BE49-F238E27FC236}">
                <a16:creationId xmlns:a16="http://schemas.microsoft.com/office/drawing/2014/main" id="{B5C02A54-6518-F846-BD20-14D2D07F7AC4}"/>
              </a:ext>
            </a:extLst>
          </p:cNvPr>
          <p:cNvSpPr txBox="1">
            <a:spLocks noChangeArrowheads="1"/>
          </p:cNvSpPr>
          <p:nvPr/>
        </p:nvSpPr>
        <p:spPr bwMode="auto">
          <a:xfrm>
            <a:off x="5918200" y="42926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1693" name="TextBox 5">
            <a:extLst>
              <a:ext uri="{FF2B5EF4-FFF2-40B4-BE49-F238E27FC236}">
                <a16:creationId xmlns:a16="http://schemas.microsoft.com/office/drawing/2014/main" id="{F57DE57F-5B3A-624C-900C-19E21DF0456C}"/>
              </a:ext>
            </a:extLst>
          </p:cNvPr>
          <p:cNvSpPr txBox="1">
            <a:spLocks noChangeArrowheads="1"/>
          </p:cNvSpPr>
          <p:nvPr/>
        </p:nvSpPr>
        <p:spPr bwMode="auto">
          <a:xfrm>
            <a:off x="7265989" y="4354514"/>
            <a:ext cx="33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1694" name="Rounded Rectangle 1">
            <a:extLst>
              <a:ext uri="{FF2B5EF4-FFF2-40B4-BE49-F238E27FC236}">
                <a16:creationId xmlns:a16="http://schemas.microsoft.com/office/drawing/2014/main" id="{71893651-03BD-E245-8038-5B80C5E7A2A2}"/>
              </a:ext>
            </a:extLst>
          </p:cNvPr>
          <p:cNvSpPr>
            <a:spLocks noChangeArrowheads="1"/>
          </p:cNvSpPr>
          <p:nvPr/>
        </p:nvSpPr>
        <p:spPr bwMode="auto">
          <a:xfrm>
            <a:off x="1600200" y="914400"/>
            <a:ext cx="1752600" cy="457200"/>
          </a:xfrm>
          <a:prstGeom prst="roundRect">
            <a:avLst>
              <a:gd name="adj" fmla="val 16667"/>
            </a:avLst>
          </a:prstGeom>
          <a:solidFill>
            <a:srgbClr val="00B0F0">
              <a:alpha val="30196"/>
            </a:srgbClr>
          </a:solidFill>
          <a:ln w="9525" algn="ctr">
            <a:solidFill>
              <a:schemeClr val="tx1"/>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1695" name="Rounded Rectangle 17">
            <a:extLst>
              <a:ext uri="{FF2B5EF4-FFF2-40B4-BE49-F238E27FC236}">
                <a16:creationId xmlns:a16="http://schemas.microsoft.com/office/drawing/2014/main" id="{9985159B-DB0B-8E45-92B1-7C7AD1C6637F}"/>
              </a:ext>
            </a:extLst>
          </p:cNvPr>
          <p:cNvSpPr>
            <a:spLocks noChangeArrowheads="1"/>
          </p:cNvSpPr>
          <p:nvPr/>
        </p:nvSpPr>
        <p:spPr bwMode="auto">
          <a:xfrm>
            <a:off x="2667000" y="3609975"/>
            <a:ext cx="5410200" cy="565150"/>
          </a:xfrm>
          <a:prstGeom prst="roundRect">
            <a:avLst>
              <a:gd name="adj" fmla="val 16667"/>
            </a:avLst>
          </a:prstGeom>
          <a:solidFill>
            <a:srgbClr val="00B0F0">
              <a:alpha val="30196"/>
            </a:srgbClr>
          </a:solidFill>
          <a:ln w="9525" algn="ctr">
            <a:solidFill>
              <a:schemeClr val="tx1"/>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Box 3">
            <a:extLst>
              <a:ext uri="{FF2B5EF4-FFF2-40B4-BE49-F238E27FC236}">
                <a16:creationId xmlns:a16="http://schemas.microsoft.com/office/drawing/2014/main" id="{DD715BA1-EAEA-F845-8542-237A3460817C}"/>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72706" name="Rectangle 9">
            <a:extLst>
              <a:ext uri="{FF2B5EF4-FFF2-40B4-BE49-F238E27FC236}">
                <a16:creationId xmlns:a16="http://schemas.microsoft.com/office/drawing/2014/main" id="{0003DC3D-7826-D44D-AF2E-5A79DFB49B9D}"/>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72707" name="Group 12">
            <a:extLst>
              <a:ext uri="{FF2B5EF4-FFF2-40B4-BE49-F238E27FC236}">
                <a16:creationId xmlns:a16="http://schemas.microsoft.com/office/drawing/2014/main" id="{A6762B59-AF35-8147-A274-990FA6EA4E0C}"/>
              </a:ext>
            </a:extLst>
          </p:cNvPr>
          <p:cNvGrpSpPr>
            <a:grpSpLocks/>
          </p:cNvGrpSpPr>
          <p:nvPr/>
        </p:nvGrpSpPr>
        <p:grpSpPr bwMode="auto">
          <a:xfrm>
            <a:off x="1143000" y="914401"/>
            <a:ext cx="8650288" cy="2562225"/>
            <a:chOff x="228600" y="914400"/>
            <a:chExt cx="8650941" cy="2562250"/>
          </a:xfrm>
        </p:grpSpPr>
        <p:pic>
          <p:nvPicPr>
            <p:cNvPr id="72718" name="Picture 6" descr="Screen shot 2013-08-30 at 12.46.04 PM.png">
              <a:extLst>
                <a:ext uri="{FF2B5EF4-FFF2-40B4-BE49-F238E27FC236}">
                  <a16:creationId xmlns:a16="http://schemas.microsoft.com/office/drawing/2014/main" id="{760A5D61-01B1-0D4E-A4F9-A12651DE6F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9" name="Rectangle 1">
              <a:extLst>
                <a:ext uri="{FF2B5EF4-FFF2-40B4-BE49-F238E27FC236}">
                  <a16:creationId xmlns:a16="http://schemas.microsoft.com/office/drawing/2014/main" id="{3D4D883E-7CA7-C74E-B955-E958FAE4D97A}"/>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pic>
        <p:nvPicPr>
          <p:cNvPr id="72708" name="Picture 7" descr="Screen shot 2013-08-30 at 10.54.29 AM.png">
            <a:extLst>
              <a:ext uri="{FF2B5EF4-FFF2-40B4-BE49-F238E27FC236}">
                <a16:creationId xmlns:a16="http://schemas.microsoft.com/office/drawing/2014/main" id="{E3239411-4165-694D-B631-DB2B714DF9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87764"/>
            <a:ext cx="65532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F09893EB-7522-BC4C-A1D8-6AE6904B076E}"/>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 with Sequential Inputs</a:t>
            </a:r>
          </a:p>
        </p:txBody>
      </p:sp>
      <p:sp>
        <p:nvSpPr>
          <p:cNvPr id="72710" name="TextBox 5">
            <a:extLst>
              <a:ext uri="{FF2B5EF4-FFF2-40B4-BE49-F238E27FC236}">
                <a16:creationId xmlns:a16="http://schemas.microsoft.com/office/drawing/2014/main" id="{2D6C198E-5384-1F41-8ED3-45C23DDEB365}"/>
              </a:ext>
            </a:extLst>
          </p:cNvPr>
          <p:cNvSpPr txBox="1">
            <a:spLocks noChangeArrowheads="1"/>
          </p:cNvSpPr>
          <p:nvPr/>
        </p:nvSpPr>
        <p:spPr bwMode="auto">
          <a:xfrm>
            <a:off x="3136900" y="37131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2711" name="TextBox 5">
            <a:extLst>
              <a:ext uri="{FF2B5EF4-FFF2-40B4-BE49-F238E27FC236}">
                <a16:creationId xmlns:a16="http://schemas.microsoft.com/office/drawing/2014/main" id="{12C221A7-0C63-464A-95ED-4368B9799331}"/>
              </a:ext>
            </a:extLst>
          </p:cNvPr>
          <p:cNvSpPr txBox="1">
            <a:spLocks noChangeArrowheads="1"/>
          </p:cNvSpPr>
          <p:nvPr/>
        </p:nvSpPr>
        <p:spPr bwMode="auto">
          <a:xfrm>
            <a:off x="4492625" y="37131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2712" name="TextBox 5">
            <a:extLst>
              <a:ext uri="{FF2B5EF4-FFF2-40B4-BE49-F238E27FC236}">
                <a16:creationId xmlns:a16="http://schemas.microsoft.com/office/drawing/2014/main" id="{B6B6C33D-B191-0142-BE1F-ACE170432DEE}"/>
              </a:ext>
            </a:extLst>
          </p:cNvPr>
          <p:cNvSpPr txBox="1">
            <a:spLocks noChangeArrowheads="1"/>
          </p:cNvSpPr>
          <p:nvPr/>
        </p:nvSpPr>
        <p:spPr bwMode="auto">
          <a:xfrm>
            <a:off x="5918200" y="3821114"/>
            <a:ext cx="338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2713" name="TextBox 5">
            <a:extLst>
              <a:ext uri="{FF2B5EF4-FFF2-40B4-BE49-F238E27FC236}">
                <a16:creationId xmlns:a16="http://schemas.microsoft.com/office/drawing/2014/main" id="{1DF1CC64-CE5A-0C43-B302-DDA42481E395}"/>
              </a:ext>
            </a:extLst>
          </p:cNvPr>
          <p:cNvSpPr txBox="1">
            <a:spLocks noChangeArrowheads="1"/>
          </p:cNvSpPr>
          <p:nvPr/>
        </p:nvSpPr>
        <p:spPr bwMode="auto">
          <a:xfrm>
            <a:off x="7259639" y="3821114"/>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2714" name="TextBox 5">
            <a:extLst>
              <a:ext uri="{FF2B5EF4-FFF2-40B4-BE49-F238E27FC236}">
                <a16:creationId xmlns:a16="http://schemas.microsoft.com/office/drawing/2014/main" id="{E3D755CF-2D94-5F47-BF88-861E44330F4B}"/>
              </a:ext>
            </a:extLst>
          </p:cNvPr>
          <p:cNvSpPr txBox="1">
            <a:spLocks noChangeArrowheads="1"/>
          </p:cNvSpPr>
          <p:nvPr/>
        </p:nvSpPr>
        <p:spPr bwMode="auto">
          <a:xfrm>
            <a:off x="3136900" y="4278314"/>
            <a:ext cx="338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2715" name="TextBox 5">
            <a:extLst>
              <a:ext uri="{FF2B5EF4-FFF2-40B4-BE49-F238E27FC236}">
                <a16:creationId xmlns:a16="http://schemas.microsoft.com/office/drawing/2014/main" id="{0213797D-41CF-6242-B6DA-761147648538}"/>
              </a:ext>
            </a:extLst>
          </p:cNvPr>
          <p:cNvSpPr txBox="1">
            <a:spLocks noChangeArrowheads="1"/>
          </p:cNvSpPr>
          <p:nvPr/>
        </p:nvSpPr>
        <p:spPr bwMode="auto">
          <a:xfrm>
            <a:off x="4500564" y="4346576"/>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2716" name="TextBox 5">
            <a:extLst>
              <a:ext uri="{FF2B5EF4-FFF2-40B4-BE49-F238E27FC236}">
                <a16:creationId xmlns:a16="http://schemas.microsoft.com/office/drawing/2014/main" id="{1AFA7B50-0DC4-D643-90B0-3E86A73AA80F}"/>
              </a:ext>
            </a:extLst>
          </p:cNvPr>
          <p:cNvSpPr txBox="1">
            <a:spLocks noChangeArrowheads="1"/>
          </p:cNvSpPr>
          <p:nvPr/>
        </p:nvSpPr>
        <p:spPr bwMode="auto">
          <a:xfrm>
            <a:off x="5918200" y="42926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2717" name="TextBox 5">
            <a:extLst>
              <a:ext uri="{FF2B5EF4-FFF2-40B4-BE49-F238E27FC236}">
                <a16:creationId xmlns:a16="http://schemas.microsoft.com/office/drawing/2014/main" id="{24A71FB0-C1E2-4847-AE1B-8EB2961E45A1}"/>
              </a:ext>
            </a:extLst>
          </p:cNvPr>
          <p:cNvSpPr txBox="1">
            <a:spLocks noChangeArrowheads="1"/>
          </p:cNvSpPr>
          <p:nvPr/>
        </p:nvSpPr>
        <p:spPr bwMode="auto">
          <a:xfrm>
            <a:off x="7265989" y="4354514"/>
            <a:ext cx="33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Box 3">
            <a:extLst>
              <a:ext uri="{FF2B5EF4-FFF2-40B4-BE49-F238E27FC236}">
                <a16:creationId xmlns:a16="http://schemas.microsoft.com/office/drawing/2014/main" id="{434B7503-D2BE-F044-8E21-4CA8DA502202}"/>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73730" name="Rectangle 9">
            <a:extLst>
              <a:ext uri="{FF2B5EF4-FFF2-40B4-BE49-F238E27FC236}">
                <a16:creationId xmlns:a16="http://schemas.microsoft.com/office/drawing/2014/main" id="{731318DD-C3B7-774E-8521-0FD5E7067254}"/>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73731" name="Group 12">
            <a:extLst>
              <a:ext uri="{FF2B5EF4-FFF2-40B4-BE49-F238E27FC236}">
                <a16:creationId xmlns:a16="http://schemas.microsoft.com/office/drawing/2014/main" id="{5BB2B12F-C685-4845-96A7-CE637BBC0B5E}"/>
              </a:ext>
            </a:extLst>
          </p:cNvPr>
          <p:cNvGrpSpPr>
            <a:grpSpLocks/>
          </p:cNvGrpSpPr>
          <p:nvPr/>
        </p:nvGrpSpPr>
        <p:grpSpPr bwMode="auto">
          <a:xfrm>
            <a:off x="1143000" y="914401"/>
            <a:ext cx="8650288" cy="2562225"/>
            <a:chOff x="228600" y="914400"/>
            <a:chExt cx="8650941" cy="2562250"/>
          </a:xfrm>
        </p:grpSpPr>
        <p:pic>
          <p:nvPicPr>
            <p:cNvPr id="73746" name="Picture 6" descr="Screen shot 2013-08-30 at 12.46.04 PM.png">
              <a:extLst>
                <a:ext uri="{FF2B5EF4-FFF2-40B4-BE49-F238E27FC236}">
                  <a16:creationId xmlns:a16="http://schemas.microsoft.com/office/drawing/2014/main" id="{7391AE43-404A-574C-A93C-4F29DD3CC8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7" name="Rectangle 1">
              <a:extLst>
                <a:ext uri="{FF2B5EF4-FFF2-40B4-BE49-F238E27FC236}">
                  <a16:creationId xmlns:a16="http://schemas.microsoft.com/office/drawing/2014/main" id="{20578229-F9EF-1B4B-9178-5A62F7B537BA}"/>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pic>
        <p:nvPicPr>
          <p:cNvPr id="73732" name="Picture 7" descr="Screen shot 2013-08-30 at 10.54.29 AM.png">
            <a:extLst>
              <a:ext uri="{FF2B5EF4-FFF2-40B4-BE49-F238E27FC236}">
                <a16:creationId xmlns:a16="http://schemas.microsoft.com/office/drawing/2014/main" id="{D7FED242-43EC-4B4B-941E-8E07FBC898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87764"/>
            <a:ext cx="65532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F09893EB-7522-BC4C-A1D8-6AE6904B076E}"/>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 with Sequential Inputs</a:t>
            </a:r>
          </a:p>
        </p:txBody>
      </p:sp>
      <p:sp>
        <p:nvSpPr>
          <p:cNvPr id="73734" name="TextBox 5">
            <a:extLst>
              <a:ext uri="{FF2B5EF4-FFF2-40B4-BE49-F238E27FC236}">
                <a16:creationId xmlns:a16="http://schemas.microsoft.com/office/drawing/2014/main" id="{6C12EB4D-733D-3F4D-BAF5-5F09CF28577B}"/>
              </a:ext>
            </a:extLst>
          </p:cNvPr>
          <p:cNvSpPr txBox="1">
            <a:spLocks noChangeArrowheads="1"/>
          </p:cNvSpPr>
          <p:nvPr/>
        </p:nvSpPr>
        <p:spPr bwMode="auto">
          <a:xfrm>
            <a:off x="3136900" y="37131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3735" name="TextBox 5">
            <a:extLst>
              <a:ext uri="{FF2B5EF4-FFF2-40B4-BE49-F238E27FC236}">
                <a16:creationId xmlns:a16="http://schemas.microsoft.com/office/drawing/2014/main" id="{9A3F52D3-C73B-634F-B9D0-3ACE127AD7D4}"/>
              </a:ext>
            </a:extLst>
          </p:cNvPr>
          <p:cNvSpPr txBox="1">
            <a:spLocks noChangeArrowheads="1"/>
          </p:cNvSpPr>
          <p:nvPr/>
        </p:nvSpPr>
        <p:spPr bwMode="auto">
          <a:xfrm>
            <a:off x="4492625" y="37131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3736" name="TextBox 5">
            <a:extLst>
              <a:ext uri="{FF2B5EF4-FFF2-40B4-BE49-F238E27FC236}">
                <a16:creationId xmlns:a16="http://schemas.microsoft.com/office/drawing/2014/main" id="{CA3135F5-67A8-5543-B90C-F24AA2DD1642}"/>
              </a:ext>
            </a:extLst>
          </p:cNvPr>
          <p:cNvSpPr txBox="1">
            <a:spLocks noChangeArrowheads="1"/>
          </p:cNvSpPr>
          <p:nvPr/>
        </p:nvSpPr>
        <p:spPr bwMode="auto">
          <a:xfrm>
            <a:off x="5918200" y="3821114"/>
            <a:ext cx="338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3737" name="TextBox 5">
            <a:extLst>
              <a:ext uri="{FF2B5EF4-FFF2-40B4-BE49-F238E27FC236}">
                <a16:creationId xmlns:a16="http://schemas.microsoft.com/office/drawing/2014/main" id="{B7862163-9DEC-0E43-A2C5-B3A3FB0EFABC}"/>
              </a:ext>
            </a:extLst>
          </p:cNvPr>
          <p:cNvSpPr txBox="1">
            <a:spLocks noChangeArrowheads="1"/>
          </p:cNvSpPr>
          <p:nvPr/>
        </p:nvSpPr>
        <p:spPr bwMode="auto">
          <a:xfrm>
            <a:off x="7259639" y="3821114"/>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3738" name="TextBox 5">
            <a:extLst>
              <a:ext uri="{FF2B5EF4-FFF2-40B4-BE49-F238E27FC236}">
                <a16:creationId xmlns:a16="http://schemas.microsoft.com/office/drawing/2014/main" id="{3BA8F8C8-5630-7A4D-B766-2AED59E2D3F8}"/>
              </a:ext>
            </a:extLst>
          </p:cNvPr>
          <p:cNvSpPr txBox="1">
            <a:spLocks noChangeArrowheads="1"/>
          </p:cNvSpPr>
          <p:nvPr/>
        </p:nvSpPr>
        <p:spPr bwMode="auto">
          <a:xfrm>
            <a:off x="3136900" y="4278314"/>
            <a:ext cx="338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3739" name="TextBox 5">
            <a:extLst>
              <a:ext uri="{FF2B5EF4-FFF2-40B4-BE49-F238E27FC236}">
                <a16:creationId xmlns:a16="http://schemas.microsoft.com/office/drawing/2014/main" id="{12E11CBA-8ABC-BC49-A2D6-450132EC9E63}"/>
              </a:ext>
            </a:extLst>
          </p:cNvPr>
          <p:cNvSpPr txBox="1">
            <a:spLocks noChangeArrowheads="1"/>
          </p:cNvSpPr>
          <p:nvPr/>
        </p:nvSpPr>
        <p:spPr bwMode="auto">
          <a:xfrm>
            <a:off x="4500564" y="4346576"/>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3740" name="TextBox 5">
            <a:extLst>
              <a:ext uri="{FF2B5EF4-FFF2-40B4-BE49-F238E27FC236}">
                <a16:creationId xmlns:a16="http://schemas.microsoft.com/office/drawing/2014/main" id="{1A6AD475-2386-794E-AFF2-07193D62C9C0}"/>
              </a:ext>
            </a:extLst>
          </p:cNvPr>
          <p:cNvSpPr txBox="1">
            <a:spLocks noChangeArrowheads="1"/>
          </p:cNvSpPr>
          <p:nvPr/>
        </p:nvSpPr>
        <p:spPr bwMode="auto">
          <a:xfrm>
            <a:off x="5918200" y="42926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3741" name="TextBox 5">
            <a:extLst>
              <a:ext uri="{FF2B5EF4-FFF2-40B4-BE49-F238E27FC236}">
                <a16:creationId xmlns:a16="http://schemas.microsoft.com/office/drawing/2014/main" id="{2EDE1707-16AF-824B-9AB3-0BAC6C7E1B62}"/>
              </a:ext>
            </a:extLst>
          </p:cNvPr>
          <p:cNvSpPr txBox="1">
            <a:spLocks noChangeArrowheads="1"/>
          </p:cNvSpPr>
          <p:nvPr/>
        </p:nvSpPr>
        <p:spPr bwMode="auto">
          <a:xfrm>
            <a:off x="7265989" y="4354514"/>
            <a:ext cx="33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3742" name="TextBox 5">
            <a:extLst>
              <a:ext uri="{FF2B5EF4-FFF2-40B4-BE49-F238E27FC236}">
                <a16:creationId xmlns:a16="http://schemas.microsoft.com/office/drawing/2014/main" id="{60E28989-66B0-DB46-BB82-D3F825D5C28B}"/>
              </a:ext>
            </a:extLst>
          </p:cNvPr>
          <p:cNvSpPr txBox="1">
            <a:spLocks noChangeArrowheads="1"/>
          </p:cNvSpPr>
          <p:nvPr/>
        </p:nvSpPr>
        <p:spPr bwMode="auto">
          <a:xfrm>
            <a:off x="3136900" y="59436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3743" name="TextBox 5">
            <a:extLst>
              <a:ext uri="{FF2B5EF4-FFF2-40B4-BE49-F238E27FC236}">
                <a16:creationId xmlns:a16="http://schemas.microsoft.com/office/drawing/2014/main" id="{D174C03F-D63F-2046-95FF-ECDD3AB41FD2}"/>
              </a:ext>
            </a:extLst>
          </p:cNvPr>
          <p:cNvSpPr txBox="1">
            <a:spLocks noChangeArrowheads="1"/>
          </p:cNvSpPr>
          <p:nvPr/>
        </p:nvSpPr>
        <p:spPr bwMode="auto">
          <a:xfrm>
            <a:off x="4500564" y="59515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3744" name="TextBox 5">
            <a:extLst>
              <a:ext uri="{FF2B5EF4-FFF2-40B4-BE49-F238E27FC236}">
                <a16:creationId xmlns:a16="http://schemas.microsoft.com/office/drawing/2014/main" id="{8452E0ED-BCB4-B64C-8B6D-20A170406AC3}"/>
              </a:ext>
            </a:extLst>
          </p:cNvPr>
          <p:cNvSpPr txBox="1">
            <a:spLocks noChangeArrowheads="1"/>
          </p:cNvSpPr>
          <p:nvPr/>
        </p:nvSpPr>
        <p:spPr bwMode="auto">
          <a:xfrm>
            <a:off x="7259639" y="59515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3745" name="TextBox 5">
            <a:extLst>
              <a:ext uri="{FF2B5EF4-FFF2-40B4-BE49-F238E27FC236}">
                <a16:creationId xmlns:a16="http://schemas.microsoft.com/office/drawing/2014/main" id="{04CC6F89-E078-BB48-976F-763BBD047621}"/>
              </a:ext>
            </a:extLst>
          </p:cNvPr>
          <p:cNvSpPr txBox="1">
            <a:spLocks noChangeArrowheads="1"/>
          </p:cNvSpPr>
          <p:nvPr/>
        </p:nvSpPr>
        <p:spPr bwMode="auto">
          <a:xfrm>
            <a:off x="5918200" y="58848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Box 3">
            <a:extLst>
              <a:ext uri="{FF2B5EF4-FFF2-40B4-BE49-F238E27FC236}">
                <a16:creationId xmlns:a16="http://schemas.microsoft.com/office/drawing/2014/main" id="{A08157CB-4C39-DE45-B6BB-6D8D0CE6C957}"/>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sp>
        <p:nvSpPr>
          <p:cNvPr id="74754" name="Rectangle 9">
            <a:extLst>
              <a:ext uri="{FF2B5EF4-FFF2-40B4-BE49-F238E27FC236}">
                <a16:creationId xmlns:a16="http://schemas.microsoft.com/office/drawing/2014/main" id="{01CBC447-3068-1141-8D4B-6D82383047B0}"/>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74755" name="Group 12">
            <a:extLst>
              <a:ext uri="{FF2B5EF4-FFF2-40B4-BE49-F238E27FC236}">
                <a16:creationId xmlns:a16="http://schemas.microsoft.com/office/drawing/2014/main" id="{FB422EED-558E-F745-804D-49E8879B629A}"/>
              </a:ext>
            </a:extLst>
          </p:cNvPr>
          <p:cNvGrpSpPr>
            <a:grpSpLocks/>
          </p:cNvGrpSpPr>
          <p:nvPr/>
        </p:nvGrpSpPr>
        <p:grpSpPr bwMode="auto">
          <a:xfrm>
            <a:off x="1143000" y="914401"/>
            <a:ext cx="8650288" cy="2562225"/>
            <a:chOff x="228600" y="914400"/>
            <a:chExt cx="8650941" cy="2562250"/>
          </a:xfrm>
        </p:grpSpPr>
        <p:pic>
          <p:nvPicPr>
            <p:cNvPr id="74772" name="Picture 6" descr="Screen shot 2013-08-30 at 12.46.04 PM.png">
              <a:extLst>
                <a:ext uri="{FF2B5EF4-FFF2-40B4-BE49-F238E27FC236}">
                  <a16:creationId xmlns:a16="http://schemas.microsoft.com/office/drawing/2014/main" id="{4C576976-A1EE-B742-9A16-353A3D7F75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73" name="Rectangle 1">
              <a:extLst>
                <a:ext uri="{FF2B5EF4-FFF2-40B4-BE49-F238E27FC236}">
                  <a16:creationId xmlns:a16="http://schemas.microsoft.com/office/drawing/2014/main" id="{9DC9ABE5-6798-554F-9A45-57614B028023}"/>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pic>
        <p:nvPicPr>
          <p:cNvPr id="74756" name="Picture 7" descr="Screen shot 2013-08-30 at 10.54.29 AM.png">
            <a:extLst>
              <a:ext uri="{FF2B5EF4-FFF2-40B4-BE49-F238E27FC236}">
                <a16:creationId xmlns:a16="http://schemas.microsoft.com/office/drawing/2014/main" id="{CA65DFE7-0913-D048-BE0D-E93ABE91AB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87764"/>
            <a:ext cx="65532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F09893EB-7522-BC4C-A1D8-6AE6904B076E}"/>
              </a:ext>
            </a:extLst>
          </p:cNvPr>
          <p:cNvSpPr txBox="1">
            <a:spLocks noChangeArrowheads="1"/>
          </p:cNvSpPr>
          <p:nvPr/>
        </p:nvSpPr>
        <p:spPr>
          <a:xfrm>
            <a:off x="914400" y="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Circuit  Analysis with Sequential Inputs</a:t>
            </a:r>
          </a:p>
        </p:txBody>
      </p:sp>
      <p:sp>
        <p:nvSpPr>
          <p:cNvPr id="74758" name="TextBox 5">
            <a:extLst>
              <a:ext uri="{FF2B5EF4-FFF2-40B4-BE49-F238E27FC236}">
                <a16:creationId xmlns:a16="http://schemas.microsoft.com/office/drawing/2014/main" id="{D7010337-8D4A-424F-9A92-3FC678DBFB02}"/>
              </a:ext>
            </a:extLst>
          </p:cNvPr>
          <p:cNvSpPr txBox="1">
            <a:spLocks noChangeArrowheads="1"/>
          </p:cNvSpPr>
          <p:nvPr/>
        </p:nvSpPr>
        <p:spPr bwMode="auto">
          <a:xfrm>
            <a:off x="3136900" y="37131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4759" name="TextBox 5">
            <a:extLst>
              <a:ext uri="{FF2B5EF4-FFF2-40B4-BE49-F238E27FC236}">
                <a16:creationId xmlns:a16="http://schemas.microsoft.com/office/drawing/2014/main" id="{C3972AFA-9EC8-084F-96D9-1AD0206C3091}"/>
              </a:ext>
            </a:extLst>
          </p:cNvPr>
          <p:cNvSpPr txBox="1">
            <a:spLocks noChangeArrowheads="1"/>
          </p:cNvSpPr>
          <p:nvPr/>
        </p:nvSpPr>
        <p:spPr bwMode="auto">
          <a:xfrm>
            <a:off x="4492625" y="37131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4760" name="TextBox 5">
            <a:extLst>
              <a:ext uri="{FF2B5EF4-FFF2-40B4-BE49-F238E27FC236}">
                <a16:creationId xmlns:a16="http://schemas.microsoft.com/office/drawing/2014/main" id="{9D4CDE4B-B981-7040-9C41-971AD169A9F6}"/>
              </a:ext>
            </a:extLst>
          </p:cNvPr>
          <p:cNvSpPr txBox="1">
            <a:spLocks noChangeArrowheads="1"/>
          </p:cNvSpPr>
          <p:nvPr/>
        </p:nvSpPr>
        <p:spPr bwMode="auto">
          <a:xfrm>
            <a:off x="5918200" y="3821114"/>
            <a:ext cx="338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4761" name="TextBox 5">
            <a:extLst>
              <a:ext uri="{FF2B5EF4-FFF2-40B4-BE49-F238E27FC236}">
                <a16:creationId xmlns:a16="http://schemas.microsoft.com/office/drawing/2014/main" id="{1B83BDCA-8754-BF40-832B-155A8E89DF02}"/>
              </a:ext>
            </a:extLst>
          </p:cNvPr>
          <p:cNvSpPr txBox="1">
            <a:spLocks noChangeArrowheads="1"/>
          </p:cNvSpPr>
          <p:nvPr/>
        </p:nvSpPr>
        <p:spPr bwMode="auto">
          <a:xfrm>
            <a:off x="7259639" y="3821114"/>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4762" name="TextBox 5">
            <a:extLst>
              <a:ext uri="{FF2B5EF4-FFF2-40B4-BE49-F238E27FC236}">
                <a16:creationId xmlns:a16="http://schemas.microsoft.com/office/drawing/2014/main" id="{58C14C1C-DC0E-354E-A3A9-5670790D8EB8}"/>
              </a:ext>
            </a:extLst>
          </p:cNvPr>
          <p:cNvSpPr txBox="1">
            <a:spLocks noChangeArrowheads="1"/>
          </p:cNvSpPr>
          <p:nvPr/>
        </p:nvSpPr>
        <p:spPr bwMode="auto">
          <a:xfrm>
            <a:off x="3136900" y="4278314"/>
            <a:ext cx="338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4763" name="TextBox 5">
            <a:extLst>
              <a:ext uri="{FF2B5EF4-FFF2-40B4-BE49-F238E27FC236}">
                <a16:creationId xmlns:a16="http://schemas.microsoft.com/office/drawing/2014/main" id="{EEAE70DD-F831-A447-905E-9C248C659D13}"/>
              </a:ext>
            </a:extLst>
          </p:cNvPr>
          <p:cNvSpPr txBox="1">
            <a:spLocks noChangeArrowheads="1"/>
          </p:cNvSpPr>
          <p:nvPr/>
        </p:nvSpPr>
        <p:spPr bwMode="auto">
          <a:xfrm>
            <a:off x="4500564" y="4346576"/>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4764" name="TextBox 5">
            <a:extLst>
              <a:ext uri="{FF2B5EF4-FFF2-40B4-BE49-F238E27FC236}">
                <a16:creationId xmlns:a16="http://schemas.microsoft.com/office/drawing/2014/main" id="{90375BFC-BCDA-0A46-A093-A9DA6F10E4EC}"/>
              </a:ext>
            </a:extLst>
          </p:cNvPr>
          <p:cNvSpPr txBox="1">
            <a:spLocks noChangeArrowheads="1"/>
          </p:cNvSpPr>
          <p:nvPr/>
        </p:nvSpPr>
        <p:spPr bwMode="auto">
          <a:xfrm>
            <a:off x="5918200" y="42926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4765" name="TextBox 5">
            <a:extLst>
              <a:ext uri="{FF2B5EF4-FFF2-40B4-BE49-F238E27FC236}">
                <a16:creationId xmlns:a16="http://schemas.microsoft.com/office/drawing/2014/main" id="{C3571C4C-CC89-3742-BDB6-4349C19B1966}"/>
              </a:ext>
            </a:extLst>
          </p:cNvPr>
          <p:cNvSpPr txBox="1">
            <a:spLocks noChangeArrowheads="1"/>
          </p:cNvSpPr>
          <p:nvPr/>
        </p:nvSpPr>
        <p:spPr bwMode="auto">
          <a:xfrm>
            <a:off x="7265989" y="4354514"/>
            <a:ext cx="33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4766" name="TextBox 5">
            <a:extLst>
              <a:ext uri="{FF2B5EF4-FFF2-40B4-BE49-F238E27FC236}">
                <a16:creationId xmlns:a16="http://schemas.microsoft.com/office/drawing/2014/main" id="{693E05BE-9438-3D4F-8EB8-AEB917B0326D}"/>
              </a:ext>
            </a:extLst>
          </p:cNvPr>
          <p:cNvSpPr txBox="1">
            <a:spLocks noChangeArrowheads="1"/>
          </p:cNvSpPr>
          <p:nvPr/>
        </p:nvSpPr>
        <p:spPr bwMode="auto">
          <a:xfrm>
            <a:off x="3136900" y="59436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4767" name="TextBox 5">
            <a:extLst>
              <a:ext uri="{FF2B5EF4-FFF2-40B4-BE49-F238E27FC236}">
                <a16:creationId xmlns:a16="http://schemas.microsoft.com/office/drawing/2014/main" id="{DA4586B0-2E55-3F4D-AAF5-212581978C74}"/>
              </a:ext>
            </a:extLst>
          </p:cNvPr>
          <p:cNvSpPr txBox="1">
            <a:spLocks noChangeArrowheads="1"/>
          </p:cNvSpPr>
          <p:nvPr/>
        </p:nvSpPr>
        <p:spPr bwMode="auto">
          <a:xfrm>
            <a:off x="4500564" y="59515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4768" name="TextBox 5">
            <a:extLst>
              <a:ext uri="{FF2B5EF4-FFF2-40B4-BE49-F238E27FC236}">
                <a16:creationId xmlns:a16="http://schemas.microsoft.com/office/drawing/2014/main" id="{8E77F432-FFF8-FD4C-921B-51C9CF5511B7}"/>
              </a:ext>
            </a:extLst>
          </p:cNvPr>
          <p:cNvSpPr txBox="1">
            <a:spLocks noChangeArrowheads="1"/>
          </p:cNvSpPr>
          <p:nvPr/>
        </p:nvSpPr>
        <p:spPr bwMode="auto">
          <a:xfrm>
            <a:off x="7259639" y="59515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4769" name="TextBox 5">
            <a:extLst>
              <a:ext uri="{FF2B5EF4-FFF2-40B4-BE49-F238E27FC236}">
                <a16:creationId xmlns:a16="http://schemas.microsoft.com/office/drawing/2014/main" id="{EDA6BAC2-BEF2-5146-9D62-0105EA797FC7}"/>
              </a:ext>
            </a:extLst>
          </p:cNvPr>
          <p:cNvSpPr txBox="1">
            <a:spLocks noChangeArrowheads="1"/>
          </p:cNvSpPr>
          <p:nvPr/>
        </p:nvSpPr>
        <p:spPr bwMode="auto">
          <a:xfrm>
            <a:off x="5918200" y="58848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4770" name="Rounded Rectangle 20">
            <a:extLst>
              <a:ext uri="{FF2B5EF4-FFF2-40B4-BE49-F238E27FC236}">
                <a16:creationId xmlns:a16="http://schemas.microsoft.com/office/drawing/2014/main" id="{B8CFB197-7B13-2047-969F-7774CFD8AABD}"/>
              </a:ext>
            </a:extLst>
          </p:cNvPr>
          <p:cNvSpPr>
            <a:spLocks noChangeArrowheads="1"/>
          </p:cNvSpPr>
          <p:nvPr/>
        </p:nvSpPr>
        <p:spPr bwMode="auto">
          <a:xfrm>
            <a:off x="7658100" y="1493838"/>
            <a:ext cx="1752600" cy="457200"/>
          </a:xfrm>
          <a:prstGeom prst="roundRect">
            <a:avLst>
              <a:gd name="adj" fmla="val 16667"/>
            </a:avLst>
          </a:prstGeom>
          <a:solidFill>
            <a:srgbClr val="00B0F0">
              <a:alpha val="30196"/>
            </a:srgbClr>
          </a:solidFill>
          <a:ln w="9525" algn="ctr">
            <a:solidFill>
              <a:schemeClr val="tx1"/>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4771" name="Rounded Rectangle 21">
            <a:extLst>
              <a:ext uri="{FF2B5EF4-FFF2-40B4-BE49-F238E27FC236}">
                <a16:creationId xmlns:a16="http://schemas.microsoft.com/office/drawing/2014/main" id="{7FD41C53-2342-1B42-9A60-422E7DA0C474}"/>
              </a:ext>
            </a:extLst>
          </p:cNvPr>
          <p:cNvSpPr>
            <a:spLocks noChangeArrowheads="1"/>
          </p:cNvSpPr>
          <p:nvPr/>
        </p:nvSpPr>
        <p:spPr bwMode="auto">
          <a:xfrm>
            <a:off x="2705100" y="5845175"/>
            <a:ext cx="5410200" cy="565150"/>
          </a:xfrm>
          <a:prstGeom prst="roundRect">
            <a:avLst>
              <a:gd name="adj" fmla="val 16667"/>
            </a:avLst>
          </a:prstGeom>
          <a:solidFill>
            <a:srgbClr val="00B0F0">
              <a:alpha val="30196"/>
            </a:srgbClr>
          </a:solidFill>
          <a:ln w="9525" algn="ctr">
            <a:solidFill>
              <a:schemeClr val="tx1"/>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659EE9D-DEAC-B146-95D3-37AAE20A7674}"/>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Timing Diagram</a:t>
            </a:r>
            <a:endParaRPr lang="en-US" sz="2800" dirty="0">
              <a:cs typeface="+mj-cs"/>
            </a:endParaRPr>
          </a:p>
        </p:txBody>
      </p:sp>
      <p:sp>
        <p:nvSpPr>
          <p:cNvPr id="75778" name="TextBox 3">
            <a:extLst>
              <a:ext uri="{FF2B5EF4-FFF2-40B4-BE49-F238E27FC236}">
                <a16:creationId xmlns:a16="http://schemas.microsoft.com/office/drawing/2014/main" id="{5E47114E-BC74-B34E-A3A3-BB6191814C2D}"/>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pic>
        <p:nvPicPr>
          <p:cNvPr id="75779" name="Picture 7" descr="Screen shot 2013-08-30 at 10.54.29 AM.png">
            <a:extLst>
              <a:ext uri="{FF2B5EF4-FFF2-40B4-BE49-F238E27FC236}">
                <a16:creationId xmlns:a16="http://schemas.microsoft.com/office/drawing/2014/main" id="{43D30E9A-0E67-3740-8EC2-10813604B8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163" y="1676400"/>
            <a:ext cx="914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650BBD3-8A48-D949-BE97-CA5F8CB006CE}"/>
              </a:ext>
            </a:extLst>
          </p:cNvPr>
          <p:cNvSpPr txBox="1">
            <a:spLocks noChangeArrowheads="1"/>
          </p:cNvSpPr>
          <p:nvPr/>
        </p:nvSpPr>
        <p:spPr>
          <a:xfrm>
            <a:off x="914400" y="762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this Logic Circuit</a:t>
            </a:r>
            <a:endParaRPr lang="en-US" sz="2800" dirty="0">
              <a:cs typeface="+mj-cs"/>
            </a:endParaRPr>
          </a:p>
        </p:txBody>
      </p:sp>
      <p:sp>
        <p:nvSpPr>
          <p:cNvPr id="76802" name="TextBox 3">
            <a:extLst>
              <a:ext uri="{FF2B5EF4-FFF2-40B4-BE49-F238E27FC236}">
                <a16:creationId xmlns:a16="http://schemas.microsoft.com/office/drawing/2014/main" id="{26659E77-E1CE-4F41-BE95-397D93A312D3}"/>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grpSp>
        <p:nvGrpSpPr>
          <p:cNvPr id="76803" name="Group 2">
            <a:extLst>
              <a:ext uri="{FF2B5EF4-FFF2-40B4-BE49-F238E27FC236}">
                <a16:creationId xmlns:a16="http://schemas.microsoft.com/office/drawing/2014/main" id="{9433E03C-7A4F-AF4B-8F26-8E4FE4573EED}"/>
              </a:ext>
            </a:extLst>
          </p:cNvPr>
          <p:cNvGrpSpPr>
            <a:grpSpLocks/>
          </p:cNvGrpSpPr>
          <p:nvPr/>
        </p:nvGrpSpPr>
        <p:grpSpPr bwMode="auto">
          <a:xfrm>
            <a:off x="3733800" y="1905000"/>
            <a:ext cx="5410200" cy="3505200"/>
            <a:chOff x="1828800" y="1905000"/>
            <a:chExt cx="5410200" cy="3505200"/>
          </a:xfrm>
        </p:grpSpPr>
        <p:pic>
          <p:nvPicPr>
            <p:cNvPr id="76804" name="Picture 1" descr="Screen shot 2013-08-30 at 10.56.27 AM.png">
              <a:extLst>
                <a:ext uri="{FF2B5EF4-FFF2-40B4-BE49-F238E27FC236}">
                  <a16:creationId xmlns:a16="http://schemas.microsoft.com/office/drawing/2014/main" id="{A9A64E91-7474-D347-B009-F1263A2C76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0"/>
              <a:ext cx="53086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ectangle 1">
              <a:extLst>
                <a:ext uri="{FF2B5EF4-FFF2-40B4-BE49-F238E27FC236}">
                  <a16:creationId xmlns:a16="http://schemas.microsoft.com/office/drawing/2014/main" id="{E3D87248-12EF-5248-8896-650E2E94F314}"/>
                </a:ext>
              </a:extLst>
            </p:cNvPr>
            <p:cNvSpPr>
              <a:spLocks noChangeArrowheads="1"/>
            </p:cNvSpPr>
            <p:nvPr/>
          </p:nvSpPr>
          <p:spPr bwMode="auto">
            <a:xfrm>
              <a:off x="5562600" y="1905000"/>
              <a:ext cx="1676400" cy="3505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9">
            <a:extLst>
              <a:ext uri="{FF2B5EF4-FFF2-40B4-BE49-F238E27FC236}">
                <a16:creationId xmlns:a16="http://schemas.microsoft.com/office/drawing/2014/main" id="{CBF3E9D3-49ED-6748-9397-119A5EB176C1}"/>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77826" name="Group 16">
            <a:extLst>
              <a:ext uri="{FF2B5EF4-FFF2-40B4-BE49-F238E27FC236}">
                <a16:creationId xmlns:a16="http://schemas.microsoft.com/office/drawing/2014/main" id="{C8387996-E490-5B49-BDF1-BDE5DBC8E129}"/>
              </a:ext>
            </a:extLst>
          </p:cNvPr>
          <p:cNvGrpSpPr>
            <a:grpSpLocks/>
          </p:cNvGrpSpPr>
          <p:nvPr/>
        </p:nvGrpSpPr>
        <p:grpSpPr bwMode="auto">
          <a:xfrm>
            <a:off x="3276600" y="3502025"/>
            <a:ext cx="5410200" cy="3340100"/>
            <a:chOff x="1828800" y="1905000"/>
            <a:chExt cx="5410200" cy="3340100"/>
          </a:xfrm>
        </p:grpSpPr>
        <p:pic>
          <p:nvPicPr>
            <p:cNvPr id="77839" name="Picture 1" descr="Screen shot 2013-08-30 at 10.56.27 AM.png">
              <a:extLst>
                <a:ext uri="{FF2B5EF4-FFF2-40B4-BE49-F238E27FC236}">
                  <a16:creationId xmlns:a16="http://schemas.microsoft.com/office/drawing/2014/main" id="{828B2A9D-C21D-144C-91E3-C972C8D72E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0"/>
              <a:ext cx="53086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0" name="Rectangle 18">
              <a:extLst>
                <a:ext uri="{FF2B5EF4-FFF2-40B4-BE49-F238E27FC236}">
                  <a16:creationId xmlns:a16="http://schemas.microsoft.com/office/drawing/2014/main" id="{3C23FCEA-88FA-C848-986A-38FFE467C497}"/>
                </a:ext>
              </a:extLst>
            </p:cNvPr>
            <p:cNvSpPr>
              <a:spLocks noChangeArrowheads="1"/>
            </p:cNvSpPr>
            <p:nvPr/>
          </p:nvSpPr>
          <p:spPr bwMode="auto">
            <a:xfrm>
              <a:off x="5562600" y="1905000"/>
              <a:ext cx="1676400" cy="3279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20" name="Rectangle 2">
            <a:extLst>
              <a:ext uri="{FF2B5EF4-FFF2-40B4-BE49-F238E27FC236}">
                <a16:creationId xmlns:a16="http://schemas.microsoft.com/office/drawing/2014/main" id="{C1E3943B-2289-A342-8A09-6669C8232085}"/>
              </a:ext>
            </a:extLst>
          </p:cNvPr>
          <p:cNvSpPr txBox="1">
            <a:spLocks noChangeArrowheads="1"/>
          </p:cNvSpPr>
          <p:nvPr/>
        </p:nvSpPr>
        <p:spPr>
          <a:xfrm>
            <a:off x="914400" y="762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f = x</a:t>
            </a:r>
            <a:r>
              <a:rPr lang="en-US" baseline="-25000" dirty="0">
                <a:cs typeface="+mj-cs"/>
              </a:rPr>
              <a:t>1</a:t>
            </a:r>
            <a:r>
              <a:rPr lang="en-US" dirty="0">
                <a:cs typeface="+mj-cs"/>
              </a:rPr>
              <a:t> + x</a:t>
            </a:r>
            <a:r>
              <a:rPr lang="en-US" baseline="-25000" dirty="0">
                <a:cs typeface="+mj-cs"/>
              </a:rPr>
              <a:t>1</a:t>
            </a:r>
            <a:r>
              <a:rPr lang="en-US" dirty="0">
                <a:cs typeface="+mj-cs"/>
              </a:rPr>
              <a:t> x</a:t>
            </a:r>
            <a:r>
              <a:rPr lang="en-US" baseline="-25000" dirty="0">
                <a:cs typeface="+mj-cs"/>
              </a:rPr>
              <a:t>2</a:t>
            </a:r>
            <a:r>
              <a:rPr lang="en-US" dirty="0">
                <a:cs typeface="+mj-cs"/>
              </a:rPr>
              <a:t> </a:t>
            </a:r>
            <a:endParaRPr lang="en-US" sz="2800" dirty="0">
              <a:cs typeface="+mj-cs"/>
            </a:endParaRPr>
          </a:p>
        </p:txBody>
      </p:sp>
      <p:grpSp>
        <p:nvGrpSpPr>
          <p:cNvPr id="77828" name="Group 3">
            <a:extLst>
              <a:ext uri="{FF2B5EF4-FFF2-40B4-BE49-F238E27FC236}">
                <a16:creationId xmlns:a16="http://schemas.microsoft.com/office/drawing/2014/main" id="{8BD38EF0-C509-864A-BCCA-46CD66D894DB}"/>
              </a:ext>
            </a:extLst>
          </p:cNvPr>
          <p:cNvGrpSpPr>
            <a:grpSpLocks/>
          </p:cNvGrpSpPr>
          <p:nvPr/>
        </p:nvGrpSpPr>
        <p:grpSpPr bwMode="auto">
          <a:xfrm>
            <a:off x="1143000" y="914400"/>
            <a:ext cx="8650288" cy="2743200"/>
            <a:chOff x="228600" y="914400"/>
            <a:chExt cx="8650288" cy="2743192"/>
          </a:xfrm>
        </p:grpSpPr>
        <p:grpSp>
          <p:nvGrpSpPr>
            <p:cNvPr id="77830" name="Group 12">
              <a:extLst>
                <a:ext uri="{FF2B5EF4-FFF2-40B4-BE49-F238E27FC236}">
                  <a16:creationId xmlns:a16="http://schemas.microsoft.com/office/drawing/2014/main" id="{D9238C93-AE1C-374E-99C2-313B9E0E1FAB}"/>
                </a:ext>
              </a:extLst>
            </p:cNvPr>
            <p:cNvGrpSpPr>
              <a:grpSpLocks/>
            </p:cNvGrpSpPr>
            <p:nvPr/>
          </p:nvGrpSpPr>
          <p:grpSpPr bwMode="auto">
            <a:xfrm>
              <a:off x="228600" y="914400"/>
              <a:ext cx="8650288" cy="2562225"/>
              <a:chOff x="228600" y="914400"/>
              <a:chExt cx="8650941" cy="2562250"/>
            </a:xfrm>
          </p:grpSpPr>
          <p:pic>
            <p:nvPicPr>
              <p:cNvPr id="77832" name="Picture 6" descr="Screen shot 2013-08-30 at 12.46.04 PM.png">
                <a:extLst>
                  <a:ext uri="{FF2B5EF4-FFF2-40B4-BE49-F238E27FC236}">
                    <a16:creationId xmlns:a16="http://schemas.microsoft.com/office/drawing/2014/main" id="{6DEF94D9-20B3-A943-A83E-5BCA0514B0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3" name="Rectangle 1">
                <a:extLst>
                  <a:ext uri="{FF2B5EF4-FFF2-40B4-BE49-F238E27FC236}">
                    <a16:creationId xmlns:a16="http://schemas.microsoft.com/office/drawing/2014/main" id="{88017009-0C38-C946-9318-9DA94CDD7CA2}"/>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7834" name="Rectangle 2">
                <a:extLst>
                  <a:ext uri="{FF2B5EF4-FFF2-40B4-BE49-F238E27FC236}">
                    <a16:creationId xmlns:a16="http://schemas.microsoft.com/office/drawing/2014/main" id="{230A3C20-33A0-F946-A6A8-909373B4D987}"/>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7835" name="Rectangle 7">
                <a:extLst>
                  <a:ext uri="{FF2B5EF4-FFF2-40B4-BE49-F238E27FC236}">
                    <a16:creationId xmlns:a16="http://schemas.microsoft.com/office/drawing/2014/main" id="{39F81888-B6C0-C74E-9F61-9DCFDF856303}"/>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7836" name="Rectangle 8">
                <a:extLst>
                  <a:ext uri="{FF2B5EF4-FFF2-40B4-BE49-F238E27FC236}">
                    <a16:creationId xmlns:a16="http://schemas.microsoft.com/office/drawing/2014/main" id="{2CBEF76A-6404-7D43-843F-741EFC3A32AB}"/>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7837" name="Rectangle 10">
                <a:extLst>
                  <a:ext uri="{FF2B5EF4-FFF2-40B4-BE49-F238E27FC236}">
                    <a16:creationId xmlns:a16="http://schemas.microsoft.com/office/drawing/2014/main" id="{011AF7F3-7848-6244-8EB8-D433639BD723}"/>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7838" name="Rectangle 11">
                <a:extLst>
                  <a:ext uri="{FF2B5EF4-FFF2-40B4-BE49-F238E27FC236}">
                    <a16:creationId xmlns:a16="http://schemas.microsoft.com/office/drawing/2014/main" id="{638A07E6-12BD-BA44-9280-C0DFD906EBC9}"/>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77831" name="Rectangle 18">
              <a:extLst>
                <a:ext uri="{FF2B5EF4-FFF2-40B4-BE49-F238E27FC236}">
                  <a16:creationId xmlns:a16="http://schemas.microsoft.com/office/drawing/2014/main" id="{4EC4FF75-9B64-084B-8FAB-099CFC304A6D}"/>
                </a:ext>
              </a:extLst>
            </p:cNvPr>
            <p:cNvSpPr>
              <a:spLocks noChangeArrowheads="1"/>
            </p:cNvSpPr>
            <p:nvPr/>
          </p:nvSpPr>
          <p:spPr bwMode="auto">
            <a:xfrm rot="-5400000">
              <a:off x="4343404" y="1066796"/>
              <a:ext cx="457195" cy="472439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cxnSp>
        <p:nvCxnSpPr>
          <p:cNvPr id="77829" name="Straight Connector 2">
            <a:extLst>
              <a:ext uri="{FF2B5EF4-FFF2-40B4-BE49-F238E27FC236}">
                <a16:creationId xmlns:a16="http://schemas.microsoft.com/office/drawing/2014/main" id="{F54015A4-585D-8A48-8B95-298CA1A8184A}"/>
              </a:ext>
            </a:extLst>
          </p:cNvPr>
          <p:cNvCxnSpPr>
            <a:cxnSpLocks noChangeShapeType="1"/>
          </p:cNvCxnSpPr>
          <p:nvPr/>
        </p:nvCxnSpPr>
        <p:spPr bwMode="auto">
          <a:xfrm>
            <a:off x="6477000" y="228600"/>
            <a:ext cx="457200" cy="0"/>
          </a:xfrm>
          <a:prstGeom prst="line">
            <a:avLst/>
          </a:prstGeom>
          <a:noFill/>
          <a:ln w="476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225B87E3-7E20-1380-611B-2CE3F245147F}"/>
              </a:ext>
            </a:extLst>
          </p:cNvPr>
          <p:cNvPicPr>
            <a:picLocks noChangeAspect="1"/>
          </p:cNvPicPr>
          <p:nvPr/>
        </p:nvPicPr>
        <p:blipFill>
          <a:blip r:embed="rId3"/>
          <a:stretch>
            <a:fillRect/>
          </a:stretch>
        </p:blipFill>
        <p:spPr>
          <a:xfrm>
            <a:off x="1388820" y="190500"/>
            <a:ext cx="8212380" cy="6477000"/>
          </a:xfrm>
          <a:prstGeom prst="rect">
            <a:avLst/>
          </a:prstGeom>
        </p:spPr>
      </p:pic>
      <p:sp>
        <p:nvSpPr>
          <p:cNvPr id="4" name="Frame 3">
            <a:extLst>
              <a:ext uri="{FF2B5EF4-FFF2-40B4-BE49-F238E27FC236}">
                <a16:creationId xmlns:a16="http://schemas.microsoft.com/office/drawing/2014/main" id="{2D67F33E-3114-60DD-96C2-9DBF06CED2FE}"/>
              </a:ext>
            </a:extLst>
          </p:cNvPr>
          <p:cNvSpPr/>
          <p:nvPr/>
        </p:nvSpPr>
        <p:spPr bwMode="auto">
          <a:xfrm>
            <a:off x="1388820" y="1828800"/>
            <a:ext cx="3429000" cy="304800"/>
          </a:xfrm>
          <a:prstGeom prst="frame">
            <a:avLst>
              <a:gd name="adj1" fmla="val 0"/>
            </a:avLst>
          </a:prstGeom>
          <a:noFill/>
          <a:ln w="38100" cap="flat" cmpd="sng" algn="ctr">
            <a:solidFill>
              <a:srgbClr val="FF0000"/>
            </a:solidFill>
            <a:prstDash val="solid"/>
            <a:round/>
            <a:headEnd type="none" w="med" len="med"/>
            <a:tailEnd type="none" w="med" len="med"/>
          </a:ln>
          <a:effectLst/>
          <a:extLst>
            <a:ext uri="{AF507438-7753-43e0-B8FC-AC1667EBCBE1}"/>
          </a:extLst>
        </p:spPr>
        <p:txBody>
          <a:bodyPr/>
          <a:lstStyle/>
          <a:p>
            <a:pPr>
              <a:defRPr/>
            </a:pPr>
            <a:endParaRPr lang="en-US" sz="2400">
              <a:latin typeface="Times" charset="0"/>
              <a:ea typeface="ＭＳ Ｐゴシック" charset="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9">
            <a:extLst>
              <a:ext uri="{FF2B5EF4-FFF2-40B4-BE49-F238E27FC236}">
                <a16:creationId xmlns:a16="http://schemas.microsoft.com/office/drawing/2014/main" id="{AC2CCEE3-0160-E540-9179-2E8B8733D610}"/>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78850" name="Group 16">
            <a:extLst>
              <a:ext uri="{FF2B5EF4-FFF2-40B4-BE49-F238E27FC236}">
                <a16:creationId xmlns:a16="http://schemas.microsoft.com/office/drawing/2014/main" id="{A07959D1-D079-234D-AB75-D9077B712529}"/>
              </a:ext>
            </a:extLst>
          </p:cNvPr>
          <p:cNvGrpSpPr>
            <a:grpSpLocks/>
          </p:cNvGrpSpPr>
          <p:nvPr/>
        </p:nvGrpSpPr>
        <p:grpSpPr bwMode="auto">
          <a:xfrm>
            <a:off x="3276600" y="3502025"/>
            <a:ext cx="5410200" cy="3340100"/>
            <a:chOff x="1828800" y="1905000"/>
            <a:chExt cx="5410200" cy="3340100"/>
          </a:xfrm>
        </p:grpSpPr>
        <p:pic>
          <p:nvPicPr>
            <p:cNvPr id="78873" name="Picture 1" descr="Screen shot 2013-08-30 at 10.56.27 AM.png">
              <a:extLst>
                <a:ext uri="{FF2B5EF4-FFF2-40B4-BE49-F238E27FC236}">
                  <a16:creationId xmlns:a16="http://schemas.microsoft.com/office/drawing/2014/main" id="{F963C097-118A-4549-86C0-B65CAE5D39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0"/>
              <a:ext cx="53086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4" name="Rectangle 18">
              <a:extLst>
                <a:ext uri="{FF2B5EF4-FFF2-40B4-BE49-F238E27FC236}">
                  <a16:creationId xmlns:a16="http://schemas.microsoft.com/office/drawing/2014/main" id="{59C02BD6-E3E7-0546-AC7C-D6C22D7F06E1}"/>
                </a:ext>
              </a:extLst>
            </p:cNvPr>
            <p:cNvSpPr>
              <a:spLocks noChangeArrowheads="1"/>
            </p:cNvSpPr>
            <p:nvPr/>
          </p:nvSpPr>
          <p:spPr bwMode="auto">
            <a:xfrm>
              <a:off x="5562600" y="1905000"/>
              <a:ext cx="1676400" cy="3279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20" name="Rectangle 2">
            <a:extLst>
              <a:ext uri="{FF2B5EF4-FFF2-40B4-BE49-F238E27FC236}">
                <a16:creationId xmlns:a16="http://schemas.microsoft.com/office/drawing/2014/main" id="{C1E3943B-2289-A342-8A09-6669C8232085}"/>
              </a:ext>
            </a:extLst>
          </p:cNvPr>
          <p:cNvSpPr txBox="1">
            <a:spLocks noChangeArrowheads="1"/>
          </p:cNvSpPr>
          <p:nvPr/>
        </p:nvSpPr>
        <p:spPr>
          <a:xfrm>
            <a:off x="914400" y="762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f = x</a:t>
            </a:r>
            <a:r>
              <a:rPr lang="en-US" baseline="-25000" dirty="0">
                <a:cs typeface="+mj-cs"/>
              </a:rPr>
              <a:t>1</a:t>
            </a:r>
            <a:r>
              <a:rPr lang="en-US" dirty="0">
                <a:cs typeface="+mj-cs"/>
              </a:rPr>
              <a:t> + x</a:t>
            </a:r>
            <a:r>
              <a:rPr lang="en-US" baseline="-25000" dirty="0">
                <a:cs typeface="+mj-cs"/>
              </a:rPr>
              <a:t>1</a:t>
            </a:r>
            <a:r>
              <a:rPr lang="en-US" dirty="0">
                <a:cs typeface="+mj-cs"/>
              </a:rPr>
              <a:t> x</a:t>
            </a:r>
            <a:r>
              <a:rPr lang="en-US" baseline="-25000" dirty="0">
                <a:cs typeface="+mj-cs"/>
              </a:rPr>
              <a:t>2</a:t>
            </a:r>
            <a:r>
              <a:rPr lang="en-US" dirty="0">
                <a:cs typeface="+mj-cs"/>
              </a:rPr>
              <a:t> </a:t>
            </a:r>
            <a:endParaRPr lang="en-US" sz="2800" dirty="0">
              <a:cs typeface="+mj-cs"/>
            </a:endParaRPr>
          </a:p>
        </p:txBody>
      </p:sp>
      <p:grpSp>
        <p:nvGrpSpPr>
          <p:cNvPr id="78852" name="Group 3">
            <a:extLst>
              <a:ext uri="{FF2B5EF4-FFF2-40B4-BE49-F238E27FC236}">
                <a16:creationId xmlns:a16="http://schemas.microsoft.com/office/drawing/2014/main" id="{3D03EC7F-4AC5-324F-AAC5-A005B3E140BB}"/>
              </a:ext>
            </a:extLst>
          </p:cNvPr>
          <p:cNvGrpSpPr>
            <a:grpSpLocks/>
          </p:cNvGrpSpPr>
          <p:nvPr/>
        </p:nvGrpSpPr>
        <p:grpSpPr bwMode="auto">
          <a:xfrm>
            <a:off x="1143000" y="914400"/>
            <a:ext cx="8650288" cy="2743200"/>
            <a:chOff x="228600" y="914400"/>
            <a:chExt cx="8650288" cy="2743192"/>
          </a:xfrm>
        </p:grpSpPr>
        <p:grpSp>
          <p:nvGrpSpPr>
            <p:cNvPr id="78864" name="Group 12">
              <a:extLst>
                <a:ext uri="{FF2B5EF4-FFF2-40B4-BE49-F238E27FC236}">
                  <a16:creationId xmlns:a16="http://schemas.microsoft.com/office/drawing/2014/main" id="{3DDB973F-A152-CB4A-8426-7679794FC3A2}"/>
                </a:ext>
              </a:extLst>
            </p:cNvPr>
            <p:cNvGrpSpPr>
              <a:grpSpLocks/>
            </p:cNvGrpSpPr>
            <p:nvPr/>
          </p:nvGrpSpPr>
          <p:grpSpPr bwMode="auto">
            <a:xfrm>
              <a:off x="228600" y="914400"/>
              <a:ext cx="8650288" cy="2562225"/>
              <a:chOff x="228600" y="914400"/>
              <a:chExt cx="8650941" cy="2562250"/>
            </a:xfrm>
          </p:grpSpPr>
          <p:pic>
            <p:nvPicPr>
              <p:cNvPr id="78866" name="Picture 6" descr="Screen shot 2013-08-30 at 12.46.04 PM.png">
                <a:extLst>
                  <a:ext uri="{FF2B5EF4-FFF2-40B4-BE49-F238E27FC236}">
                    <a16:creationId xmlns:a16="http://schemas.microsoft.com/office/drawing/2014/main" id="{8767CA19-8BB1-A443-96AE-E7B2D59A4C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7" name="Rectangle 1">
                <a:extLst>
                  <a:ext uri="{FF2B5EF4-FFF2-40B4-BE49-F238E27FC236}">
                    <a16:creationId xmlns:a16="http://schemas.microsoft.com/office/drawing/2014/main" id="{2C1FFB78-2778-C041-AE20-70D0316FE4F2}"/>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8868" name="Rectangle 2">
                <a:extLst>
                  <a:ext uri="{FF2B5EF4-FFF2-40B4-BE49-F238E27FC236}">
                    <a16:creationId xmlns:a16="http://schemas.microsoft.com/office/drawing/2014/main" id="{505559A8-6877-6D4B-8FC1-643C9412A1C5}"/>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8869" name="Rectangle 7">
                <a:extLst>
                  <a:ext uri="{FF2B5EF4-FFF2-40B4-BE49-F238E27FC236}">
                    <a16:creationId xmlns:a16="http://schemas.microsoft.com/office/drawing/2014/main" id="{0977C142-6F4B-0E43-A1B3-D5E5DA534DFE}"/>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8870" name="Rectangle 8">
                <a:extLst>
                  <a:ext uri="{FF2B5EF4-FFF2-40B4-BE49-F238E27FC236}">
                    <a16:creationId xmlns:a16="http://schemas.microsoft.com/office/drawing/2014/main" id="{BC8DC220-A02F-6148-9C04-361B07E803CB}"/>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8871" name="Rectangle 10">
                <a:extLst>
                  <a:ext uri="{FF2B5EF4-FFF2-40B4-BE49-F238E27FC236}">
                    <a16:creationId xmlns:a16="http://schemas.microsoft.com/office/drawing/2014/main" id="{D5AB8A9D-D5EA-4940-AB12-CA41A5425D70}"/>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8872" name="Rectangle 11">
                <a:extLst>
                  <a:ext uri="{FF2B5EF4-FFF2-40B4-BE49-F238E27FC236}">
                    <a16:creationId xmlns:a16="http://schemas.microsoft.com/office/drawing/2014/main" id="{BB505FC8-96A9-AF4E-A288-DB837AA77B2E}"/>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78865" name="Rectangle 18">
              <a:extLst>
                <a:ext uri="{FF2B5EF4-FFF2-40B4-BE49-F238E27FC236}">
                  <a16:creationId xmlns:a16="http://schemas.microsoft.com/office/drawing/2014/main" id="{4A1A3868-6858-1548-92E5-ED7021BD0B4E}"/>
                </a:ext>
              </a:extLst>
            </p:cNvPr>
            <p:cNvSpPr>
              <a:spLocks noChangeArrowheads="1"/>
            </p:cNvSpPr>
            <p:nvPr/>
          </p:nvSpPr>
          <p:spPr bwMode="auto">
            <a:xfrm rot="-5400000">
              <a:off x="4343404" y="1066796"/>
              <a:ext cx="457195" cy="472439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cxnSp>
        <p:nvCxnSpPr>
          <p:cNvPr id="78853" name="Straight Connector 2">
            <a:extLst>
              <a:ext uri="{FF2B5EF4-FFF2-40B4-BE49-F238E27FC236}">
                <a16:creationId xmlns:a16="http://schemas.microsoft.com/office/drawing/2014/main" id="{C9CD087D-B6B8-D44B-9291-36E32799B1ED}"/>
              </a:ext>
            </a:extLst>
          </p:cNvPr>
          <p:cNvCxnSpPr>
            <a:cxnSpLocks noChangeShapeType="1"/>
          </p:cNvCxnSpPr>
          <p:nvPr/>
        </p:nvCxnSpPr>
        <p:spPr bwMode="auto">
          <a:xfrm>
            <a:off x="6477000" y="228600"/>
            <a:ext cx="457200" cy="0"/>
          </a:xfrm>
          <a:prstGeom prst="line">
            <a:avLst/>
          </a:prstGeom>
          <a:noFill/>
          <a:ln w="47625" algn="ctr">
            <a:solidFill>
              <a:schemeClr val="tx1"/>
            </a:solidFill>
            <a:round/>
            <a:headEnd/>
            <a:tailEnd/>
          </a:ln>
          <a:extLst>
            <a:ext uri="{909E8E84-426E-40DD-AFC4-6F175D3DCCD1}">
              <a14:hiddenFill xmlns:a14="http://schemas.microsoft.com/office/drawing/2010/main">
                <a:noFill/>
              </a14:hiddenFill>
            </a:ext>
          </a:extLst>
        </p:spPr>
      </p:cxnSp>
      <p:sp>
        <p:nvSpPr>
          <p:cNvPr id="78854" name="TextBox 2">
            <a:extLst>
              <a:ext uri="{FF2B5EF4-FFF2-40B4-BE49-F238E27FC236}">
                <a16:creationId xmlns:a16="http://schemas.microsoft.com/office/drawing/2014/main" id="{25FBAC15-54FA-284C-96A1-3D0BCFD14DF7}"/>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8855" name="TextBox 5">
            <a:extLst>
              <a:ext uri="{FF2B5EF4-FFF2-40B4-BE49-F238E27FC236}">
                <a16:creationId xmlns:a16="http://schemas.microsoft.com/office/drawing/2014/main" id="{F29DF512-A9C6-8D4A-BD66-85C5BCFBDBA8}"/>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8856" name="TextBox 2">
            <a:extLst>
              <a:ext uri="{FF2B5EF4-FFF2-40B4-BE49-F238E27FC236}">
                <a16:creationId xmlns:a16="http://schemas.microsoft.com/office/drawing/2014/main" id="{D1EE6548-2E97-1842-9138-CFF1117C7AA3}"/>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8857" name="TextBox 2">
            <a:extLst>
              <a:ext uri="{FF2B5EF4-FFF2-40B4-BE49-F238E27FC236}">
                <a16:creationId xmlns:a16="http://schemas.microsoft.com/office/drawing/2014/main" id="{91808ECA-AE8B-9F4A-8260-2F4EC300A57B}"/>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8858" name="TextBox 2">
            <a:extLst>
              <a:ext uri="{FF2B5EF4-FFF2-40B4-BE49-F238E27FC236}">
                <a16:creationId xmlns:a16="http://schemas.microsoft.com/office/drawing/2014/main" id="{AFFB73EC-AF8B-0E4A-92A8-1A432D06E3D8}"/>
              </a:ext>
            </a:extLst>
          </p:cNvPr>
          <p:cNvSpPr txBox="1">
            <a:spLocks noChangeArrowheads="1"/>
          </p:cNvSpPr>
          <p:nvPr/>
        </p:nvSpPr>
        <p:spPr bwMode="auto">
          <a:xfrm>
            <a:off x="4675189" y="1001713"/>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8859" name="TextBox 5">
            <a:extLst>
              <a:ext uri="{FF2B5EF4-FFF2-40B4-BE49-F238E27FC236}">
                <a16:creationId xmlns:a16="http://schemas.microsoft.com/office/drawing/2014/main" id="{18BD2A49-B5C8-974E-8117-614501902BE1}"/>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8860" name="TextBox 2">
            <a:extLst>
              <a:ext uri="{FF2B5EF4-FFF2-40B4-BE49-F238E27FC236}">
                <a16:creationId xmlns:a16="http://schemas.microsoft.com/office/drawing/2014/main" id="{173BDD25-B39D-FD4E-8175-E29C1B3E00C6}"/>
              </a:ext>
            </a:extLst>
          </p:cNvPr>
          <p:cNvSpPr txBox="1">
            <a:spLocks noChangeArrowheads="1"/>
          </p:cNvSpPr>
          <p:nvPr/>
        </p:nvSpPr>
        <p:spPr bwMode="auto">
          <a:xfrm>
            <a:off x="6565900" y="14049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8861" name="TextBox 5">
            <a:extLst>
              <a:ext uri="{FF2B5EF4-FFF2-40B4-BE49-F238E27FC236}">
                <a16:creationId xmlns:a16="http://schemas.microsoft.com/office/drawing/2014/main" id="{CA79C758-0044-104B-9948-422E83450A57}"/>
              </a:ext>
            </a:extLst>
          </p:cNvPr>
          <p:cNvSpPr txBox="1">
            <a:spLocks noChangeArrowheads="1"/>
          </p:cNvSpPr>
          <p:nvPr/>
        </p:nvSpPr>
        <p:spPr bwMode="auto">
          <a:xfrm>
            <a:off x="6557964" y="22209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8862" name="TextBox 2">
            <a:extLst>
              <a:ext uri="{FF2B5EF4-FFF2-40B4-BE49-F238E27FC236}">
                <a16:creationId xmlns:a16="http://schemas.microsoft.com/office/drawing/2014/main" id="{F1377D7D-F200-9740-AE4D-DF913A5216EB}"/>
              </a:ext>
            </a:extLst>
          </p:cNvPr>
          <p:cNvSpPr txBox="1">
            <a:spLocks noChangeArrowheads="1"/>
          </p:cNvSpPr>
          <p:nvPr/>
        </p:nvSpPr>
        <p:spPr bwMode="auto">
          <a:xfrm>
            <a:off x="7869239" y="1573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8863" name="Rounded Rectangle 36">
            <a:extLst>
              <a:ext uri="{FF2B5EF4-FFF2-40B4-BE49-F238E27FC236}">
                <a16:creationId xmlns:a16="http://schemas.microsoft.com/office/drawing/2014/main" id="{432F9A1B-C57C-764D-A335-86645D73CE8C}"/>
              </a:ext>
            </a:extLst>
          </p:cNvPr>
          <p:cNvSpPr>
            <a:spLocks noChangeArrowheads="1"/>
          </p:cNvSpPr>
          <p:nvPr/>
        </p:nvSpPr>
        <p:spPr bwMode="auto">
          <a:xfrm>
            <a:off x="3433764" y="4656138"/>
            <a:ext cx="3348037" cy="457200"/>
          </a:xfrm>
          <a:prstGeom prst="roundRect">
            <a:avLst>
              <a:gd name="adj" fmla="val 16667"/>
            </a:avLst>
          </a:prstGeom>
          <a:solidFill>
            <a:srgbClr val="00B0F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9">
            <a:extLst>
              <a:ext uri="{FF2B5EF4-FFF2-40B4-BE49-F238E27FC236}">
                <a16:creationId xmlns:a16="http://schemas.microsoft.com/office/drawing/2014/main" id="{6FF963A5-791A-CE49-A7B4-CFE163772D8E}"/>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79874" name="Group 16">
            <a:extLst>
              <a:ext uri="{FF2B5EF4-FFF2-40B4-BE49-F238E27FC236}">
                <a16:creationId xmlns:a16="http://schemas.microsoft.com/office/drawing/2014/main" id="{08FCD2CC-10B9-7E42-A0B9-9D1F7E125082}"/>
              </a:ext>
            </a:extLst>
          </p:cNvPr>
          <p:cNvGrpSpPr>
            <a:grpSpLocks/>
          </p:cNvGrpSpPr>
          <p:nvPr/>
        </p:nvGrpSpPr>
        <p:grpSpPr bwMode="auto">
          <a:xfrm>
            <a:off x="3276600" y="3502025"/>
            <a:ext cx="5410200" cy="3340100"/>
            <a:chOff x="1828800" y="1905000"/>
            <a:chExt cx="5410200" cy="3340100"/>
          </a:xfrm>
        </p:grpSpPr>
        <p:pic>
          <p:nvPicPr>
            <p:cNvPr id="79897" name="Picture 1" descr="Screen shot 2013-08-30 at 10.56.27 AM.png">
              <a:extLst>
                <a:ext uri="{FF2B5EF4-FFF2-40B4-BE49-F238E27FC236}">
                  <a16:creationId xmlns:a16="http://schemas.microsoft.com/office/drawing/2014/main" id="{FD2725FD-F3B5-544E-8CC3-698252296C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0"/>
              <a:ext cx="53086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8" name="Rectangle 18">
              <a:extLst>
                <a:ext uri="{FF2B5EF4-FFF2-40B4-BE49-F238E27FC236}">
                  <a16:creationId xmlns:a16="http://schemas.microsoft.com/office/drawing/2014/main" id="{481627F2-A593-CC43-B420-22B8D94FF067}"/>
                </a:ext>
              </a:extLst>
            </p:cNvPr>
            <p:cNvSpPr>
              <a:spLocks noChangeArrowheads="1"/>
            </p:cNvSpPr>
            <p:nvPr/>
          </p:nvSpPr>
          <p:spPr bwMode="auto">
            <a:xfrm>
              <a:off x="5562600" y="1905000"/>
              <a:ext cx="1676400" cy="3279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20" name="Rectangle 2">
            <a:extLst>
              <a:ext uri="{FF2B5EF4-FFF2-40B4-BE49-F238E27FC236}">
                <a16:creationId xmlns:a16="http://schemas.microsoft.com/office/drawing/2014/main" id="{C1E3943B-2289-A342-8A09-6669C8232085}"/>
              </a:ext>
            </a:extLst>
          </p:cNvPr>
          <p:cNvSpPr txBox="1">
            <a:spLocks noChangeArrowheads="1"/>
          </p:cNvSpPr>
          <p:nvPr/>
        </p:nvSpPr>
        <p:spPr>
          <a:xfrm>
            <a:off x="914400" y="762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f = x</a:t>
            </a:r>
            <a:r>
              <a:rPr lang="en-US" baseline="-25000" dirty="0">
                <a:cs typeface="+mj-cs"/>
              </a:rPr>
              <a:t>1</a:t>
            </a:r>
            <a:r>
              <a:rPr lang="en-US" dirty="0">
                <a:cs typeface="+mj-cs"/>
              </a:rPr>
              <a:t> + x</a:t>
            </a:r>
            <a:r>
              <a:rPr lang="en-US" baseline="-25000" dirty="0">
                <a:cs typeface="+mj-cs"/>
              </a:rPr>
              <a:t>1</a:t>
            </a:r>
            <a:r>
              <a:rPr lang="en-US" dirty="0">
                <a:cs typeface="+mj-cs"/>
              </a:rPr>
              <a:t> x</a:t>
            </a:r>
            <a:r>
              <a:rPr lang="en-US" baseline="-25000" dirty="0">
                <a:cs typeface="+mj-cs"/>
              </a:rPr>
              <a:t>2</a:t>
            </a:r>
            <a:r>
              <a:rPr lang="en-US" dirty="0">
                <a:cs typeface="+mj-cs"/>
              </a:rPr>
              <a:t> </a:t>
            </a:r>
            <a:endParaRPr lang="en-US" sz="2800" dirty="0">
              <a:cs typeface="+mj-cs"/>
            </a:endParaRPr>
          </a:p>
        </p:txBody>
      </p:sp>
      <p:grpSp>
        <p:nvGrpSpPr>
          <p:cNvPr id="79876" name="Group 3">
            <a:extLst>
              <a:ext uri="{FF2B5EF4-FFF2-40B4-BE49-F238E27FC236}">
                <a16:creationId xmlns:a16="http://schemas.microsoft.com/office/drawing/2014/main" id="{76ADB372-504F-694F-B388-AA8376A00730}"/>
              </a:ext>
            </a:extLst>
          </p:cNvPr>
          <p:cNvGrpSpPr>
            <a:grpSpLocks/>
          </p:cNvGrpSpPr>
          <p:nvPr/>
        </p:nvGrpSpPr>
        <p:grpSpPr bwMode="auto">
          <a:xfrm>
            <a:off x="1143000" y="914400"/>
            <a:ext cx="8650288" cy="2743200"/>
            <a:chOff x="228600" y="914400"/>
            <a:chExt cx="8650288" cy="2743192"/>
          </a:xfrm>
        </p:grpSpPr>
        <p:grpSp>
          <p:nvGrpSpPr>
            <p:cNvPr id="79888" name="Group 12">
              <a:extLst>
                <a:ext uri="{FF2B5EF4-FFF2-40B4-BE49-F238E27FC236}">
                  <a16:creationId xmlns:a16="http://schemas.microsoft.com/office/drawing/2014/main" id="{60E6030C-20BA-F546-ADD3-D33AE0389DDB}"/>
                </a:ext>
              </a:extLst>
            </p:cNvPr>
            <p:cNvGrpSpPr>
              <a:grpSpLocks/>
            </p:cNvGrpSpPr>
            <p:nvPr/>
          </p:nvGrpSpPr>
          <p:grpSpPr bwMode="auto">
            <a:xfrm>
              <a:off x="228600" y="914400"/>
              <a:ext cx="8650288" cy="2562225"/>
              <a:chOff x="228600" y="914400"/>
              <a:chExt cx="8650941" cy="2562250"/>
            </a:xfrm>
          </p:grpSpPr>
          <p:pic>
            <p:nvPicPr>
              <p:cNvPr id="79890" name="Picture 6" descr="Screen shot 2013-08-30 at 12.46.04 PM.png">
                <a:extLst>
                  <a:ext uri="{FF2B5EF4-FFF2-40B4-BE49-F238E27FC236}">
                    <a16:creationId xmlns:a16="http://schemas.microsoft.com/office/drawing/2014/main" id="{E21B8237-AE60-D749-B2B1-B78BE38D83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1" name="Rectangle 1">
                <a:extLst>
                  <a:ext uri="{FF2B5EF4-FFF2-40B4-BE49-F238E27FC236}">
                    <a16:creationId xmlns:a16="http://schemas.microsoft.com/office/drawing/2014/main" id="{64DBDBFE-349D-004B-B8FC-2A853162AEC5}"/>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9892" name="Rectangle 2">
                <a:extLst>
                  <a:ext uri="{FF2B5EF4-FFF2-40B4-BE49-F238E27FC236}">
                    <a16:creationId xmlns:a16="http://schemas.microsoft.com/office/drawing/2014/main" id="{C401C1C7-406D-3F4A-A480-E7ADA1CAA148}"/>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9893" name="Rectangle 7">
                <a:extLst>
                  <a:ext uri="{FF2B5EF4-FFF2-40B4-BE49-F238E27FC236}">
                    <a16:creationId xmlns:a16="http://schemas.microsoft.com/office/drawing/2014/main" id="{F4845CC3-3633-524B-A4E9-77C1DC8A7B13}"/>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9894" name="Rectangle 8">
                <a:extLst>
                  <a:ext uri="{FF2B5EF4-FFF2-40B4-BE49-F238E27FC236}">
                    <a16:creationId xmlns:a16="http://schemas.microsoft.com/office/drawing/2014/main" id="{532BE6EF-EF5F-A34A-A54A-F25C482D922E}"/>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9895" name="Rectangle 10">
                <a:extLst>
                  <a:ext uri="{FF2B5EF4-FFF2-40B4-BE49-F238E27FC236}">
                    <a16:creationId xmlns:a16="http://schemas.microsoft.com/office/drawing/2014/main" id="{02AA7C6D-73F7-264D-A885-4682E6D30F6E}"/>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9896" name="Rectangle 11">
                <a:extLst>
                  <a:ext uri="{FF2B5EF4-FFF2-40B4-BE49-F238E27FC236}">
                    <a16:creationId xmlns:a16="http://schemas.microsoft.com/office/drawing/2014/main" id="{F572C3D5-D7E9-8D43-8307-8B6C5344E307}"/>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79889" name="Rectangle 18">
              <a:extLst>
                <a:ext uri="{FF2B5EF4-FFF2-40B4-BE49-F238E27FC236}">
                  <a16:creationId xmlns:a16="http://schemas.microsoft.com/office/drawing/2014/main" id="{5E5BF58B-83B7-EC4F-9DCA-B4CC38838E3C}"/>
                </a:ext>
              </a:extLst>
            </p:cNvPr>
            <p:cNvSpPr>
              <a:spLocks noChangeArrowheads="1"/>
            </p:cNvSpPr>
            <p:nvPr/>
          </p:nvSpPr>
          <p:spPr bwMode="auto">
            <a:xfrm rot="-5400000">
              <a:off x="4343404" y="1066796"/>
              <a:ext cx="457195" cy="472439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cxnSp>
        <p:nvCxnSpPr>
          <p:cNvPr id="79877" name="Straight Connector 2">
            <a:extLst>
              <a:ext uri="{FF2B5EF4-FFF2-40B4-BE49-F238E27FC236}">
                <a16:creationId xmlns:a16="http://schemas.microsoft.com/office/drawing/2014/main" id="{190259BB-0FF3-DD4B-AA56-C90FA0F61233}"/>
              </a:ext>
            </a:extLst>
          </p:cNvPr>
          <p:cNvCxnSpPr>
            <a:cxnSpLocks noChangeShapeType="1"/>
          </p:cNvCxnSpPr>
          <p:nvPr/>
        </p:nvCxnSpPr>
        <p:spPr bwMode="auto">
          <a:xfrm>
            <a:off x="6477000" y="228600"/>
            <a:ext cx="457200" cy="0"/>
          </a:xfrm>
          <a:prstGeom prst="line">
            <a:avLst/>
          </a:prstGeom>
          <a:noFill/>
          <a:ln w="47625" algn="ctr">
            <a:solidFill>
              <a:schemeClr val="tx1"/>
            </a:solidFill>
            <a:round/>
            <a:headEnd/>
            <a:tailEnd/>
          </a:ln>
          <a:extLst>
            <a:ext uri="{909E8E84-426E-40DD-AFC4-6F175D3DCCD1}">
              <a14:hiddenFill xmlns:a14="http://schemas.microsoft.com/office/drawing/2010/main">
                <a:noFill/>
              </a14:hiddenFill>
            </a:ext>
          </a:extLst>
        </p:spPr>
      </p:cxnSp>
      <p:sp>
        <p:nvSpPr>
          <p:cNvPr id="79878" name="TextBox 2">
            <a:extLst>
              <a:ext uri="{FF2B5EF4-FFF2-40B4-BE49-F238E27FC236}">
                <a16:creationId xmlns:a16="http://schemas.microsoft.com/office/drawing/2014/main" id="{87C69351-286B-BF47-B45E-DE9361EA2716}"/>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9879" name="TextBox 5">
            <a:extLst>
              <a:ext uri="{FF2B5EF4-FFF2-40B4-BE49-F238E27FC236}">
                <a16:creationId xmlns:a16="http://schemas.microsoft.com/office/drawing/2014/main" id="{E1044170-B8AB-0A41-8F45-59FA5DDFAEBD}"/>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9880" name="TextBox 2">
            <a:extLst>
              <a:ext uri="{FF2B5EF4-FFF2-40B4-BE49-F238E27FC236}">
                <a16:creationId xmlns:a16="http://schemas.microsoft.com/office/drawing/2014/main" id="{A4B08088-0579-F641-B85E-EED8BA2C6191}"/>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9881" name="TextBox 2">
            <a:extLst>
              <a:ext uri="{FF2B5EF4-FFF2-40B4-BE49-F238E27FC236}">
                <a16:creationId xmlns:a16="http://schemas.microsoft.com/office/drawing/2014/main" id="{A98929E9-5665-8349-AF68-B1535D421E20}"/>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9882" name="TextBox 2">
            <a:extLst>
              <a:ext uri="{FF2B5EF4-FFF2-40B4-BE49-F238E27FC236}">
                <a16:creationId xmlns:a16="http://schemas.microsoft.com/office/drawing/2014/main" id="{2EFF8A29-B00D-124A-A582-76449459B4F6}"/>
              </a:ext>
            </a:extLst>
          </p:cNvPr>
          <p:cNvSpPr txBox="1">
            <a:spLocks noChangeArrowheads="1"/>
          </p:cNvSpPr>
          <p:nvPr/>
        </p:nvSpPr>
        <p:spPr bwMode="auto">
          <a:xfrm>
            <a:off x="4675189"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9883" name="TextBox 5">
            <a:extLst>
              <a:ext uri="{FF2B5EF4-FFF2-40B4-BE49-F238E27FC236}">
                <a16:creationId xmlns:a16="http://schemas.microsoft.com/office/drawing/2014/main" id="{4FFDA69E-6471-9D42-AFF3-FAF7D72B0860}"/>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9884" name="TextBox 2">
            <a:extLst>
              <a:ext uri="{FF2B5EF4-FFF2-40B4-BE49-F238E27FC236}">
                <a16:creationId xmlns:a16="http://schemas.microsoft.com/office/drawing/2014/main" id="{AB79DAF6-1A19-DB40-A7D1-1CE550BF5871}"/>
              </a:ext>
            </a:extLst>
          </p:cNvPr>
          <p:cNvSpPr txBox="1">
            <a:spLocks noChangeArrowheads="1"/>
          </p:cNvSpPr>
          <p:nvPr/>
        </p:nvSpPr>
        <p:spPr bwMode="auto">
          <a:xfrm>
            <a:off x="6565900" y="14049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9885" name="TextBox 5">
            <a:extLst>
              <a:ext uri="{FF2B5EF4-FFF2-40B4-BE49-F238E27FC236}">
                <a16:creationId xmlns:a16="http://schemas.microsoft.com/office/drawing/2014/main" id="{6D599240-8385-F74A-B9F6-91A541AB17C7}"/>
              </a:ext>
            </a:extLst>
          </p:cNvPr>
          <p:cNvSpPr txBox="1">
            <a:spLocks noChangeArrowheads="1"/>
          </p:cNvSpPr>
          <p:nvPr/>
        </p:nvSpPr>
        <p:spPr bwMode="auto">
          <a:xfrm>
            <a:off x="6557964" y="22209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79886" name="TextBox 2">
            <a:extLst>
              <a:ext uri="{FF2B5EF4-FFF2-40B4-BE49-F238E27FC236}">
                <a16:creationId xmlns:a16="http://schemas.microsoft.com/office/drawing/2014/main" id="{3644017E-1589-BE4E-BBCD-9CD0C30F1B08}"/>
              </a:ext>
            </a:extLst>
          </p:cNvPr>
          <p:cNvSpPr txBox="1">
            <a:spLocks noChangeArrowheads="1"/>
          </p:cNvSpPr>
          <p:nvPr/>
        </p:nvSpPr>
        <p:spPr bwMode="auto">
          <a:xfrm>
            <a:off x="7869239" y="1573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79887" name="Rounded Rectangle 36">
            <a:extLst>
              <a:ext uri="{FF2B5EF4-FFF2-40B4-BE49-F238E27FC236}">
                <a16:creationId xmlns:a16="http://schemas.microsoft.com/office/drawing/2014/main" id="{C322ADCE-9292-0B41-8B8B-0B0AE3EAD7E9}"/>
              </a:ext>
            </a:extLst>
          </p:cNvPr>
          <p:cNvSpPr>
            <a:spLocks noChangeArrowheads="1"/>
          </p:cNvSpPr>
          <p:nvPr/>
        </p:nvSpPr>
        <p:spPr bwMode="auto">
          <a:xfrm>
            <a:off x="3433764" y="5105400"/>
            <a:ext cx="3348037" cy="457200"/>
          </a:xfrm>
          <a:prstGeom prst="roundRect">
            <a:avLst>
              <a:gd name="adj" fmla="val 16667"/>
            </a:avLst>
          </a:prstGeom>
          <a:solidFill>
            <a:srgbClr val="00B0F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9">
            <a:extLst>
              <a:ext uri="{FF2B5EF4-FFF2-40B4-BE49-F238E27FC236}">
                <a16:creationId xmlns:a16="http://schemas.microsoft.com/office/drawing/2014/main" id="{04C17061-1B76-4E46-989C-C16EFD5028BF}"/>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80898" name="Group 16">
            <a:extLst>
              <a:ext uri="{FF2B5EF4-FFF2-40B4-BE49-F238E27FC236}">
                <a16:creationId xmlns:a16="http://schemas.microsoft.com/office/drawing/2014/main" id="{963045DE-8B31-EC41-8314-0AA7A4477FFF}"/>
              </a:ext>
            </a:extLst>
          </p:cNvPr>
          <p:cNvGrpSpPr>
            <a:grpSpLocks/>
          </p:cNvGrpSpPr>
          <p:nvPr/>
        </p:nvGrpSpPr>
        <p:grpSpPr bwMode="auto">
          <a:xfrm>
            <a:off x="3276600" y="3502025"/>
            <a:ext cx="5410200" cy="3340100"/>
            <a:chOff x="1828800" y="1905000"/>
            <a:chExt cx="5410200" cy="3340100"/>
          </a:xfrm>
        </p:grpSpPr>
        <p:pic>
          <p:nvPicPr>
            <p:cNvPr id="80921" name="Picture 1" descr="Screen shot 2013-08-30 at 10.56.27 AM.png">
              <a:extLst>
                <a:ext uri="{FF2B5EF4-FFF2-40B4-BE49-F238E27FC236}">
                  <a16:creationId xmlns:a16="http://schemas.microsoft.com/office/drawing/2014/main" id="{4CADDF5D-2C27-B64A-B60F-9E468F7EAB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0"/>
              <a:ext cx="53086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22" name="Rectangle 18">
              <a:extLst>
                <a:ext uri="{FF2B5EF4-FFF2-40B4-BE49-F238E27FC236}">
                  <a16:creationId xmlns:a16="http://schemas.microsoft.com/office/drawing/2014/main" id="{5471C821-B49A-6D4D-9B26-77FE2998CCD1}"/>
                </a:ext>
              </a:extLst>
            </p:cNvPr>
            <p:cNvSpPr>
              <a:spLocks noChangeArrowheads="1"/>
            </p:cNvSpPr>
            <p:nvPr/>
          </p:nvSpPr>
          <p:spPr bwMode="auto">
            <a:xfrm>
              <a:off x="5562600" y="1905000"/>
              <a:ext cx="1676400" cy="3279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20" name="Rectangle 2">
            <a:extLst>
              <a:ext uri="{FF2B5EF4-FFF2-40B4-BE49-F238E27FC236}">
                <a16:creationId xmlns:a16="http://schemas.microsoft.com/office/drawing/2014/main" id="{C1E3943B-2289-A342-8A09-6669C8232085}"/>
              </a:ext>
            </a:extLst>
          </p:cNvPr>
          <p:cNvSpPr txBox="1">
            <a:spLocks noChangeArrowheads="1"/>
          </p:cNvSpPr>
          <p:nvPr/>
        </p:nvSpPr>
        <p:spPr>
          <a:xfrm>
            <a:off x="914400" y="762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f = x</a:t>
            </a:r>
            <a:r>
              <a:rPr lang="en-US" baseline="-25000" dirty="0">
                <a:cs typeface="+mj-cs"/>
              </a:rPr>
              <a:t>1</a:t>
            </a:r>
            <a:r>
              <a:rPr lang="en-US" dirty="0">
                <a:cs typeface="+mj-cs"/>
              </a:rPr>
              <a:t> + x</a:t>
            </a:r>
            <a:r>
              <a:rPr lang="en-US" baseline="-25000" dirty="0">
                <a:cs typeface="+mj-cs"/>
              </a:rPr>
              <a:t>1</a:t>
            </a:r>
            <a:r>
              <a:rPr lang="en-US" dirty="0">
                <a:cs typeface="+mj-cs"/>
              </a:rPr>
              <a:t> x</a:t>
            </a:r>
            <a:r>
              <a:rPr lang="en-US" baseline="-25000" dirty="0">
                <a:cs typeface="+mj-cs"/>
              </a:rPr>
              <a:t>2</a:t>
            </a:r>
            <a:r>
              <a:rPr lang="en-US" dirty="0">
                <a:cs typeface="+mj-cs"/>
              </a:rPr>
              <a:t> </a:t>
            </a:r>
            <a:endParaRPr lang="en-US" sz="2800" dirty="0">
              <a:cs typeface="+mj-cs"/>
            </a:endParaRPr>
          </a:p>
        </p:txBody>
      </p:sp>
      <p:grpSp>
        <p:nvGrpSpPr>
          <p:cNvPr id="80900" name="Group 3">
            <a:extLst>
              <a:ext uri="{FF2B5EF4-FFF2-40B4-BE49-F238E27FC236}">
                <a16:creationId xmlns:a16="http://schemas.microsoft.com/office/drawing/2014/main" id="{46C97657-3C25-E048-9F26-79136C1F605B}"/>
              </a:ext>
            </a:extLst>
          </p:cNvPr>
          <p:cNvGrpSpPr>
            <a:grpSpLocks/>
          </p:cNvGrpSpPr>
          <p:nvPr/>
        </p:nvGrpSpPr>
        <p:grpSpPr bwMode="auto">
          <a:xfrm>
            <a:off x="1143000" y="914400"/>
            <a:ext cx="8650288" cy="2743200"/>
            <a:chOff x="228600" y="914400"/>
            <a:chExt cx="8650288" cy="2743192"/>
          </a:xfrm>
        </p:grpSpPr>
        <p:grpSp>
          <p:nvGrpSpPr>
            <p:cNvPr id="80912" name="Group 12">
              <a:extLst>
                <a:ext uri="{FF2B5EF4-FFF2-40B4-BE49-F238E27FC236}">
                  <a16:creationId xmlns:a16="http://schemas.microsoft.com/office/drawing/2014/main" id="{6D674078-A68B-1C4F-B353-9ABDA58EF7BF}"/>
                </a:ext>
              </a:extLst>
            </p:cNvPr>
            <p:cNvGrpSpPr>
              <a:grpSpLocks/>
            </p:cNvGrpSpPr>
            <p:nvPr/>
          </p:nvGrpSpPr>
          <p:grpSpPr bwMode="auto">
            <a:xfrm>
              <a:off x="228600" y="914400"/>
              <a:ext cx="8650288" cy="2562225"/>
              <a:chOff x="228600" y="914400"/>
              <a:chExt cx="8650941" cy="2562250"/>
            </a:xfrm>
          </p:grpSpPr>
          <p:pic>
            <p:nvPicPr>
              <p:cNvPr id="80914" name="Picture 6" descr="Screen shot 2013-08-30 at 12.46.04 PM.png">
                <a:extLst>
                  <a:ext uri="{FF2B5EF4-FFF2-40B4-BE49-F238E27FC236}">
                    <a16:creationId xmlns:a16="http://schemas.microsoft.com/office/drawing/2014/main" id="{AF27868A-9F29-2B48-8009-FC68DF5C9C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5" name="Rectangle 1">
                <a:extLst>
                  <a:ext uri="{FF2B5EF4-FFF2-40B4-BE49-F238E27FC236}">
                    <a16:creationId xmlns:a16="http://schemas.microsoft.com/office/drawing/2014/main" id="{1E516881-BE15-DA40-A61B-FE3B3B7669EB}"/>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0916" name="Rectangle 2">
                <a:extLst>
                  <a:ext uri="{FF2B5EF4-FFF2-40B4-BE49-F238E27FC236}">
                    <a16:creationId xmlns:a16="http://schemas.microsoft.com/office/drawing/2014/main" id="{35D77637-328E-024D-BD63-947E4856F525}"/>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0917" name="Rectangle 7">
                <a:extLst>
                  <a:ext uri="{FF2B5EF4-FFF2-40B4-BE49-F238E27FC236}">
                    <a16:creationId xmlns:a16="http://schemas.microsoft.com/office/drawing/2014/main" id="{9962F8D6-9506-DC4D-A67A-34B8C5602318}"/>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0918" name="Rectangle 8">
                <a:extLst>
                  <a:ext uri="{FF2B5EF4-FFF2-40B4-BE49-F238E27FC236}">
                    <a16:creationId xmlns:a16="http://schemas.microsoft.com/office/drawing/2014/main" id="{1A249DB4-2B18-1F49-989D-0CC2DDA4E282}"/>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0919" name="Rectangle 10">
                <a:extLst>
                  <a:ext uri="{FF2B5EF4-FFF2-40B4-BE49-F238E27FC236}">
                    <a16:creationId xmlns:a16="http://schemas.microsoft.com/office/drawing/2014/main" id="{6BA28D80-4C8E-2342-9C81-A23ED550ED7A}"/>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0920" name="Rectangle 11">
                <a:extLst>
                  <a:ext uri="{FF2B5EF4-FFF2-40B4-BE49-F238E27FC236}">
                    <a16:creationId xmlns:a16="http://schemas.microsoft.com/office/drawing/2014/main" id="{2FFCF429-ADA1-0749-8C35-E45292C8F743}"/>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80913" name="Rectangle 18">
              <a:extLst>
                <a:ext uri="{FF2B5EF4-FFF2-40B4-BE49-F238E27FC236}">
                  <a16:creationId xmlns:a16="http://schemas.microsoft.com/office/drawing/2014/main" id="{12FA112A-C06F-264C-B23E-4FEC512F0252}"/>
                </a:ext>
              </a:extLst>
            </p:cNvPr>
            <p:cNvSpPr>
              <a:spLocks noChangeArrowheads="1"/>
            </p:cNvSpPr>
            <p:nvPr/>
          </p:nvSpPr>
          <p:spPr bwMode="auto">
            <a:xfrm rot="-5400000">
              <a:off x="4343404" y="1066796"/>
              <a:ext cx="457195" cy="472439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cxnSp>
        <p:nvCxnSpPr>
          <p:cNvPr id="80901" name="Straight Connector 2">
            <a:extLst>
              <a:ext uri="{FF2B5EF4-FFF2-40B4-BE49-F238E27FC236}">
                <a16:creationId xmlns:a16="http://schemas.microsoft.com/office/drawing/2014/main" id="{376E0D38-6382-AF4C-934C-73EB5B8F9136}"/>
              </a:ext>
            </a:extLst>
          </p:cNvPr>
          <p:cNvCxnSpPr>
            <a:cxnSpLocks noChangeShapeType="1"/>
          </p:cNvCxnSpPr>
          <p:nvPr/>
        </p:nvCxnSpPr>
        <p:spPr bwMode="auto">
          <a:xfrm>
            <a:off x="6477000" y="228600"/>
            <a:ext cx="457200" cy="0"/>
          </a:xfrm>
          <a:prstGeom prst="line">
            <a:avLst/>
          </a:prstGeom>
          <a:noFill/>
          <a:ln w="47625" algn="ctr">
            <a:solidFill>
              <a:schemeClr val="tx1"/>
            </a:solidFill>
            <a:round/>
            <a:headEnd/>
            <a:tailEnd/>
          </a:ln>
          <a:extLst>
            <a:ext uri="{909E8E84-426E-40DD-AFC4-6F175D3DCCD1}">
              <a14:hiddenFill xmlns:a14="http://schemas.microsoft.com/office/drawing/2010/main">
                <a:noFill/>
              </a14:hiddenFill>
            </a:ext>
          </a:extLst>
        </p:spPr>
      </p:cxnSp>
      <p:sp>
        <p:nvSpPr>
          <p:cNvPr id="80902" name="TextBox 2">
            <a:extLst>
              <a:ext uri="{FF2B5EF4-FFF2-40B4-BE49-F238E27FC236}">
                <a16:creationId xmlns:a16="http://schemas.microsoft.com/office/drawing/2014/main" id="{EBCD8161-C573-BC4F-8145-270928E8BB46}"/>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0903" name="TextBox 5">
            <a:extLst>
              <a:ext uri="{FF2B5EF4-FFF2-40B4-BE49-F238E27FC236}">
                <a16:creationId xmlns:a16="http://schemas.microsoft.com/office/drawing/2014/main" id="{B657F3F8-6EC5-0D4A-BE47-2749BA11AD0E}"/>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80904" name="TextBox 2">
            <a:extLst>
              <a:ext uri="{FF2B5EF4-FFF2-40B4-BE49-F238E27FC236}">
                <a16:creationId xmlns:a16="http://schemas.microsoft.com/office/drawing/2014/main" id="{DFA67F3D-F3F5-9541-A625-81A215D9064C}"/>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0905" name="TextBox 2">
            <a:extLst>
              <a:ext uri="{FF2B5EF4-FFF2-40B4-BE49-F238E27FC236}">
                <a16:creationId xmlns:a16="http://schemas.microsoft.com/office/drawing/2014/main" id="{C009B67E-1022-054A-8011-7C4B56B3A90D}"/>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0906" name="TextBox 2">
            <a:extLst>
              <a:ext uri="{FF2B5EF4-FFF2-40B4-BE49-F238E27FC236}">
                <a16:creationId xmlns:a16="http://schemas.microsoft.com/office/drawing/2014/main" id="{16CCAB87-5585-A648-AFA6-696872BC17BA}"/>
              </a:ext>
            </a:extLst>
          </p:cNvPr>
          <p:cNvSpPr txBox="1">
            <a:spLocks noChangeArrowheads="1"/>
          </p:cNvSpPr>
          <p:nvPr/>
        </p:nvSpPr>
        <p:spPr bwMode="auto">
          <a:xfrm>
            <a:off x="4675189" y="1001713"/>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80907" name="TextBox 5">
            <a:extLst>
              <a:ext uri="{FF2B5EF4-FFF2-40B4-BE49-F238E27FC236}">
                <a16:creationId xmlns:a16="http://schemas.microsoft.com/office/drawing/2014/main" id="{DBE7E57E-F35D-864B-94C8-62B9D4C5BEDA}"/>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80908" name="TextBox 2">
            <a:extLst>
              <a:ext uri="{FF2B5EF4-FFF2-40B4-BE49-F238E27FC236}">
                <a16:creationId xmlns:a16="http://schemas.microsoft.com/office/drawing/2014/main" id="{A6582D5E-FA69-5E4A-A10D-86B9EF27741B}"/>
              </a:ext>
            </a:extLst>
          </p:cNvPr>
          <p:cNvSpPr txBox="1">
            <a:spLocks noChangeArrowheads="1"/>
          </p:cNvSpPr>
          <p:nvPr/>
        </p:nvSpPr>
        <p:spPr bwMode="auto">
          <a:xfrm>
            <a:off x="6565900" y="14049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80909" name="TextBox 5">
            <a:extLst>
              <a:ext uri="{FF2B5EF4-FFF2-40B4-BE49-F238E27FC236}">
                <a16:creationId xmlns:a16="http://schemas.microsoft.com/office/drawing/2014/main" id="{BDF4A2E2-68F7-3042-B76C-CD0BC0EEC8E3}"/>
              </a:ext>
            </a:extLst>
          </p:cNvPr>
          <p:cNvSpPr txBox="1">
            <a:spLocks noChangeArrowheads="1"/>
          </p:cNvSpPr>
          <p:nvPr/>
        </p:nvSpPr>
        <p:spPr bwMode="auto">
          <a:xfrm>
            <a:off x="6557964" y="22209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80910" name="TextBox 2">
            <a:extLst>
              <a:ext uri="{FF2B5EF4-FFF2-40B4-BE49-F238E27FC236}">
                <a16:creationId xmlns:a16="http://schemas.microsoft.com/office/drawing/2014/main" id="{9212992C-716D-AB4B-88E7-4ADC2A3B0EA0}"/>
              </a:ext>
            </a:extLst>
          </p:cNvPr>
          <p:cNvSpPr txBox="1">
            <a:spLocks noChangeArrowheads="1"/>
          </p:cNvSpPr>
          <p:nvPr/>
        </p:nvSpPr>
        <p:spPr bwMode="auto">
          <a:xfrm>
            <a:off x="7869239" y="1573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80911" name="Rounded Rectangle 36">
            <a:extLst>
              <a:ext uri="{FF2B5EF4-FFF2-40B4-BE49-F238E27FC236}">
                <a16:creationId xmlns:a16="http://schemas.microsoft.com/office/drawing/2014/main" id="{A4FFAC5D-77FE-274C-B911-37BDBCD528C5}"/>
              </a:ext>
            </a:extLst>
          </p:cNvPr>
          <p:cNvSpPr>
            <a:spLocks noChangeArrowheads="1"/>
          </p:cNvSpPr>
          <p:nvPr/>
        </p:nvSpPr>
        <p:spPr bwMode="auto">
          <a:xfrm>
            <a:off x="3433764" y="5562600"/>
            <a:ext cx="3348037" cy="457200"/>
          </a:xfrm>
          <a:prstGeom prst="roundRect">
            <a:avLst>
              <a:gd name="adj" fmla="val 16667"/>
            </a:avLst>
          </a:prstGeom>
          <a:solidFill>
            <a:srgbClr val="00B0F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9">
            <a:extLst>
              <a:ext uri="{FF2B5EF4-FFF2-40B4-BE49-F238E27FC236}">
                <a16:creationId xmlns:a16="http://schemas.microsoft.com/office/drawing/2014/main" id="{A3393192-75DF-0E4E-9127-E3DA4B8267D2}"/>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81922" name="Group 16">
            <a:extLst>
              <a:ext uri="{FF2B5EF4-FFF2-40B4-BE49-F238E27FC236}">
                <a16:creationId xmlns:a16="http://schemas.microsoft.com/office/drawing/2014/main" id="{61D72A47-5CB3-1540-B540-BCC8DBE515E4}"/>
              </a:ext>
            </a:extLst>
          </p:cNvPr>
          <p:cNvGrpSpPr>
            <a:grpSpLocks/>
          </p:cNvGrpSpPr>
          <p:nvPr/>
        </p:nvGrpSpPr>
        <p:grpSpPr bwMode="auto">
          <a:xfrm>
            <a:off x="3276600" y="3502025"/>
            <a:ext cx="5410200" cy="3340100"/>
            <a:chOff x="1828800" y="1905000"/>
            <a:chExt cx="5410200" cy="3340100"/>
          </a:xfrm>
        </p:grpSpPr>
        <p:pic>
          <p:nvPicPr>
            <p:cNvPr id="81945" name="Picture 1" descr="Screen shot 2013-08-30 at 10.56.27 AM.png">
              <a:extLst>
                <a:ext uri="{FF2B5EF4-FFF2-40B4-BE49-F238E27FC236}">
                  <a16:creationId xmlns:a16="http://schemas.microsoft.com/office/drawing/2014/main" id="{1A1A5416-3813-0840-9D3A-517FBB7F1B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0"/>
              <a:ext cx="53086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6" name="Rectangle 18">
              <a:extLst>
                <a:ext uri="{FF2B5EF4-FFF2-40B4-BE49-F238E27FC236}">
                  <a16:creationId xmlns:a16="http://schemas.microsoft.com/office/drawing/2014/main" id="{227288AB-BE69-B143-BD14-AF746AAB0FFF}"/>
                </a:ext>
              </a:extLst>
            </p:cNvPr>
            <p:cNvSpPr>
              <a:spLocks noChangeArrowheads="1"/>
            </p:cNvSpPr>
            <p:nvPr/>
          </p:nvSpPr>
          <p:spPr bwMode="auto">
            <a:xfrm>
              <a:off x="5562600" y="1905000"/>
              <a:ext cx="1676400" cy="3279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20" name="Rectangle 2">
            <a:extLst>
              <a:ext uri="{FF2B5EF4-FFF2-40B4-BE49-F238E27FC236}">
                <a16:creationId xmlns:a16="http://schemas.microsoft.com/office/drawing/2014/main" id="{C1E3943B-2289-A342-8A09-6669C8232085}"/>
              </a:ext>
            </a:extLst>
          </p:cNvPr>
          <p:cNvSpPr txBox="1">
            <a:spLocks noChangeArrowheads="1"/>
          </p:cNvSpPr>
          <p:nvPr/>
        </p:nvSpPr>
        <p:spPr>
          <a:xfrm>
            <a:off x="914400" y="762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f = x</a:t>
            </a:r>
            <a:r>
              <a:rPr lang="en-US" baseline="-25000" dirty="0">
                <a:cs typeface="+mj-cs"/>
              </a:rPr>
              <a:t>1</a:t>
            </a:r>
            <a:r>
              <a:rPr lang="en-US" dirty="0">
                <a:cs typeface="+mj-cs"/>
              </a:rPr>
              <a:t> + x</a:t>
            </a:r>
            <a:r>
              <a:rPr lang="en-US" baseline="-25000" dirty="0">
                <a:cs typeface="+mj-cs"/>
              </a:rPr>
              <a:t>1</a:t>
            </a:r>
            <a:r>
              <a:rPr lang="en-US" dirty="0">
                <a:cs typeface="+mj-cs"/>
              </a:rPr>
              <a:t> x</a:t>
            </a:r>
            <a:r>
              <a:rPr lang="en-US" baseline="-25000" dirty="0">
                <a:cs typeface="+mj-cs"/>
              </a:rPr>
              <a:t>2</a:t>
            </a:r>
            <a:r>
              <a:rPr lang="en-US" dirty="0">
                <a:cs typeface="+mj-cs"/>
              </a:rPr>
              <a:t> </a:t>
            </a:r>
            <a:endParaRPr lang="en-US" sz="2800" dirty="0">
              <a:cs typeface="+mj-cs"/>
            </a:endParaRPr>
          </a:p>
        </p:txBody>
      </p:sp>
      <p:grpSp>
        <p:nvGrpSpPr>
          <p:cNvPr id="81924" name="Group 3">
            <a:extLst>
              <a:ext uri="{FF2B5EF4-FFF2-40B4-BE49-F238E27FC236}">
                <a16:creationId xmlns:a16="http://schemas.microsoft.com/office/drawing/2014/main" id="{C8093698-5280-D04F-8E4C-0C8F9EC0F72E}"/>
              </a:ext>
            </a:extLst>
          </p:cNvPr>
          <p:cNvGrpSpPr>
            <a:grpSpLocks/>
          </p:cNvGrpSpPr>
          <p:nvPr/>
        </p:nvGrpSpPr>
        <p:grpSpPr bwMode="auto">
          <a:xfrm>
            <a:off x="1143000" y="914400"/>
            <a:ext cx="8650288" cy="2743200"/>
            <a:chOff x="228600" y="914400"/>
            <a:chExt cx="8650288" cy="2743192"/>
          </a:xfrm>
        </p:grpSpPr>
        <p:grpSp>
          <p:nvGrpSpPr>
            <p:cNvPr id="81936" name="Group 12">
              <a:extLst>
                <a:ext uri="{FF2B5EF4-FFF2-40B4-BE49-F238E27FC236}">
                  <a16:creationId xmlns:a16="http://schemas.microsoft.com/office/drawing/2014/main" id="{60660BF0-198A-6A41-A63B-76183E2CB8DB}"/>
                </a:ext>
              </a:extLst>
            </p:cNvPr>
            <p:cNvGrpSpPr>
              <a:grpSpLocks/>
            </p:cNvGrpSpPr>
            <p:nvPr/>
          </p:nvGrpSpPr>
          <p:grpSpPr bwMode="auto">
            <a:xfrm>
              <a:off x="228600" y="914400"/>
              <a:ext cx="8650288" cy="2562225"/>
              <a:chOff x="228600" y="914400"/>
              <a:chExt cx="8650941" cy="2562250"/>
            </a:xfrm>
          </p:grpSpPr>
          <p:pic>
            <p:nvPicPr>
              <p:cNvPr id="81938" name="Picture 6" descr="Screen shot 2013-08-30 at 12.46.04 PM.png">
                <a:extLst>
                  <a:ext uri="{FF2B5EF4-FFF2-40B4-BE49-F238E27FC236}">
                    <a16:creationId xmlns:a16="http://schemas.microsoft.com/office/drawing/2014/main" id="{EA10BF62-81B9-3443-B20F-30D4AD5FA4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9" name="Rectangle 1">
                <a:extLst>
                  <a:ext uri="{FF2B5EF4-FFF2-40B4-BE49-F238E27FC236}">
                    <a16:creationId xmlns:a16="http://schemas.microsoft.com/office/drawing/2014/main" id="{F29C01EE-C542-A84A-AC9E-C7752ABDD305}"/>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1940" name="Rectangle 2">
                <a:extLst>
                  <a:ext uri="{FF2B5EF4-FFF2-40B4-BE49-F238E27FC236}">
                    <a16:creationId xmlns:a16="http://schemas.microsoft.com/office/drawing/2014/main" id="{A94A5F1E-BA2F-0C4A-A11C-EFE88B539FE0}"/>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1941" name="Rectangle 7">
                <a:extLst>
                  <a:ext uri="{FF2B5EF4-FFF2-40B4-BE49-F238E27FC236}">
                    <a16:creationId xmlns:a16="http://schemas.microsoft.com/office/drawing/2014/main" id="{92A26E4C-0AFC-BF49-B6A5-1DCB39BCDB95}"/>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1942" name="Rectangle 8">
                <a:extLst>
                  <a:ext uri="{FF2B5EF4-FFF2-40B4-BE49-F238E27FC236}">
                    <a16:creationId xmlns:a16="http://schemas.microsoft.com/office/drawing/2014/main" id="{DFA2F733-10F5-374F-9942-539390C25B3E}"/>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1943" name="Rectangle 10">
                <a:extLst>
                  <a:ext uri="{FF2B5EF4-FFF2-40B4-BE49-F238E27FC236}">
                    <a16:creationId xmlns:a16="http://schemas.microsoft.com/office/drawing/2014/main" id="{2FDB804E-550F-9E49-A2D8-DF2F883FEA87}"/>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1944" name="Rectangle 11">
                <a:extLst>
                  <a:ext uri="{FF2B5EF4-FFF2-40B4-BE49-F238E27FC236}">
                    <a16:creationId xmlns:a16="http://schemas.microsoft.com/office/drawing/2014/main" id="{0268A598-63D5-0E49-A480-87289479BC9E}"/>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81937" name="Rectangle 18">
              <a:extLst>
                <a:ext uri="{FF2B5EF4-FFF2-40B4-BE49-F238E27FC236}">
                  <a16:creationId xmlns:a16="http://schemas.microsoft.com/office/drawing/2014/main" id="{D91FA8D3-6E8C-1748-B1FF-FFC202D4B384}"/>
                </a:ext>
              </a:extLst>
            </p:cNvPr>
            <p:cNvSpPr>
              <a:spLocks noChangeArrowheads="1"/>
            </p:cNvSpPr>
            <p:nvPr/>
          </p:nvSpPr>
          <p:spPr bwMode="auto">
            <a:xfrm rot="-5400000">
              <a:off x="4343404" y="1066796"/>
              <a:ext cx="457195" cy="472439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cxnSp>
        <p:nvCxnSpPr>
          <p:cNvPr id="81925" name="Straight Connector 2">
            <a:extLst>
              <a:ext uri="{FF2B5EF4-FFF2-40B4-BE49-F238E27FC236}">
                <a16:creationId xmlns:a16="http://schemas.microsoft.com/office/drawing/2014/main" id="{FB5D0FB4-7EA7-7C43-B967-DC646E3C3685}"/>
              </a:ext>
            </a:extLst>
          </p:cNvPr>
          <p:cNvCxnSpPr>
            <a:cxnSpLocks noChangeShapeType="1"/>
          </p:cNvCxnSpPr>
          <p:nvPr/>
        </p:nvCxnSpPr>
        <p:spPr bwMode="auto">
          <a:xfrm>
            <a:off x="6477000" y="228600"/>
            <a:ext cx="457200" cy="0"/>
          </a:xfrm>
          <a:prstGeom prst="line">
            <a:avLst/>
          </a:prstGeom>
          <a:noFill/>
          <a:ln w="47625" algn="ctr">
            <a:solidFill>
              <a:schemeClr val="tx1"/>
            </a:solidFill>
            <a:round/>
            <a:headEnd/>
            <a:tailEnd/>
          </a:ln>
          <a:extLst>
            <a:ext uri="{909E8E84-426E-40DD-AFC4-6F175D3DCCD1}">
              <a14:hiddenFill xmlns:a14="http://schemas.microsoft.com/office/drawing/2010/main">
                <a:noFill/>
              </a14:hiddenFill>
            </a:ext>
          </a:extLst>
        </p:spPr>
      </p:cxnSp>
      <p:sp>
        <p:nvSpPr>
          <p:cNvPr id="81926" name="TextBox 2">
            <a:extLst>
              <a:ext uri="{FF2B5EF4-FFF2-40B4-BE49-F238E27FC236}">
                <a16:creationId xmlns:a16="http://schemas.microsoft.com/office/drawing/2014/main" id="{91893DC4-618E-814D-89A7-A5EAFFFBFC28}"/>
              </a:ext>
            </a:extLst>
          </p:cNvPr>
          <p:cNvSpPr txBox="1">
            <a:spLocks noChangeArrowheads="1"/>
          </p:cNvSpPr>
          <p:nvPr/>
        </p:nvSpPr>
        <p:spPr bwMode="auto">
          <a:xfrm>
            <a:off x="1978025" y="100171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1927" name="TextBox 5">
            <a:extLst>
              <a:ext uri="{FF2B5EF4-FFF2-40B4-BE49-F238E27FC236}">
                <a16:creationId xmlns:a16="http://schemas.microsoft.com/office/drawing/2014/main" id="{372396E2-6AA8-BA47-85A0-51010EC31B43}"/>
              </a:ext>
            </a:extLst>
          </p:cNvPr>
          <p:cNvSpPr txBox="1">
            <a:spLocks noChangeArrowheads="1"/>
          </p:cNvSpPr>
          <p:nvPr/>
        </p:nvSpPr>
        <p:spPr bwMode="auto">
          <a:xfrm>
            <a:off x="2001839" y="23114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1928" name="TextBox 2">
            <a:extLst>
              <a:ext uri="{FF2B5EF4-FFF2-40B4-BE49-F238E27FC236}">
                <a16:creationId xmlns:a16="http://schemas.microsoft.com/office/drawing/2014/main" id="{4DDD6564-A7C1-DD44-94B3-BC5674FA7DA1}"/>
              </a:ext>
            </a:extLst>
          </p:cNvPr>
          <p:cNvSpPr txBox="1">
            <a:spLocks noChangeArrowheads="1"/>
          </p:cNvSpPr>
          <p:nvPr/>
        </p:nvSpPr>
        <p:spPr bwMode="auto">
          <a:xfrm>
            <a:off x="3433764" y="10017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1929" name="TextBox 2">
            <a:extLst>
              <a:ext uri="{FF2B5EF4-FFF2-40B4-BE49-F238E27FC236}">
                <a16:creationId xmlns:a16="http://schemas.microsoft.com/office/drawing/2014/main" id="{A3D97D98-4B1A-7B4D-8FD0-F22099F548F7}"/>
              </a:ext>
            </a:extLst>
          </p:cNvPr>
          <p:cNvSpPr txBox="1">
            <a:spLocks noChangeArrowheads="1"/>
          </p:cNvSpPr>
          <p:nvPr/>
        </p:nvSpPr>
        <p:spPr bwMode="auto">
          <a:xfrm>
            <a:off x="3463925" y="196215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1930" name="TextBox 2">
            <a:extLst>
              <a:ext uri="{FF2B5EF4-FFF2-40B4-BE49-F238E27FC236}">
                <a16:creationId xmlns:a16="http://schemas.microsoft.com/office/drawing/2014/main" id="{875296DF-CF8A-5E4A-8A31-78CD4598FA91}"/>
              </a:ext>
            </a:extLst>
          </p:cNvPr>
          <p:cNvSpPr txBox="1">
            <a:spLocks noChangeArrowheads="1"/>
          </p:cNvSpPr>
          <p:nvPr/>
        </p:nvSpPr>
        <p:spPr bwMode="auto">
          <a:xfrm>
            <a:off x="4675189" y="1001713"/>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81931" name="TextBox 5">
            <a:extLst>
              <a:ext uri="{FF2B5EF4-FFF2-40B4-BE49-F238E27FC236}">
                <a16:creationId xmlns:a16="http://schemas.microsoft.com/office/drawing/2014/main" id="{55FF5D55-3A06-1748-A844-A8CBECF48F5F}"/>
              </a:ext>
            </a:extLst>
          </p:cNvPr>
          <p:cNvSpPr txBox="1">
            <a:spLocks noChangeArrowheads="1"/>
          </p:cNvSpPr>
          <p:nvPr/>
        </p:nvSpPr>
        <p:spPr bwMode="auto">
          <a:xfrm>
            <a:off x="4721225" y="213677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1932" name="TextBox 2">
            <a:extLst>
              <a:ext uri="{FF2B5EF4-FFF2-40B4-BE49-F238E27FC236}">
                <a16:creationId xmlns:a16="http://schemas.microsoft.com/office/drawing/2014/main" id="{147540CC-4869-3C49-A4B7-F7B2E4437F3A}"/>
              </a:ext>
            </a:extLst>
          </p:cNvPr>
          <p:cNvSpPr txBox="1">
            <a:spLocks noChangeArrowheads="1"/>
          </p:cNvSpPr>
          <p:nvPr/>
        </p:nvSpPr>
        <p:spPr bwMode="auto">
          <a:xfrm>
            <a:off x="6565900" y="14049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81933" name="TextBox 5">
            <a:extLst>
              <a:ext uri="{FF2B5EF4-FFF2-40B4-BE49-F238E27FC236}">
                <a16:creationId xmlns:a16="http://schemas.microsoft.com/office/drawing/2014/main" id="{D95E9866-EC79-2142-BD16-E3D644041DC2}"/>
              </a:ext>
            </a:extLst>
          </p:cNvPr>
          <p:cNvSpPr txBox="1">
            <a:spLocks noChangeArrowheads="1"/>
          </p:cNvSpPr>
          <p:nvPr/>
        </p:nvSpPr>
        <p:spPr bwMode="auto">
          <a:xfrm>
            <a:off x="6557964" y="22209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1934" name="TextBox 2">
            <a:extLst>
              <a:ext uri="{FF2B5EF4-FFF2-40B4-BE49-F238E27FC236}">
                <a16:creationId xmlns:a16="http://schemas.microsoft.com/office/drawing/2014/main" id="{3267644D-C9D1-E04B-B06F-D46648364869}"/>
              </a:ext>
            </a:extLst>
          </p:cNvPr>
          <p:cNvSpPr txBox="1">
            <a:spLocks noChangeArrowheads="1"/>
          </p:cNvSpPr>
          <p:nvPr/>
        </p:nvSpPr>
        <p:spPr bwMode="auto">
          <a:xfrm>
            <a:off x="7869239" y="1573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81935" name="Rounded Rectangle 36">
            <a:extLst>
              <a:ext uri="{FF2B5EF4-FFF2-40B4-BE49-F238E27FC236}">
                <a16:creationId xmlns:a16="http://schemas.microsoft.com/office/drawing/2014/main" id="{8048F666-0DC0-7148-84A3-D7CB94203978}"/>
              </a:ext>
            </a:extLst>
          </p:cNvPr>
          <p:cNvSpPr>
            <a:spLocks noChangeArrowheads="1"/>
          </p:cNvSpPr>
          <p:nvPr/>
        </p:nvSpPr>
        <p:spPr bwMode="auto">
          <a:xfrm>
            <a:off x="3433764" y="6019800"/>
            <a:ext cx="3348037" cy="457200"/>
          </a:xfrm>
          <a:prstGeom prst="roundRect">
            <a:avLst>
              <a:gd name="adj" fmla="val 16667"/>
            </a:avLst>
          </a:prstGeom>
          <a:solidFill>
            <a:srgbClr val="00B0F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9">
            <a:extLst>
              <a:ext uri="{FF2B5EF4-FFF2-40B4-BE49-F238E27FC236}">
                <a16:creationId xmlns:a16="http://schemas.microsoft.com/office/drawing/2014/main" id="{1E082E78-2D68-424E-A949-6F37556674B3}"/>
              </a:ext>
            </a:extLst>
          </p:cNvPr>
          <p:cNvSpPr>
            <a:spLocks noChangeArrowheads="1"/>
          </p:cNvSpPr>
          <p:nvPr/>
        </p:nvSpPr>
        <p:spPr bwMode="auto">
          <a:xfrm>
            <a:off x="4572000" y="53340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82946" name="Group 16">
            <a:extLst>
              <a:ext uri="{FF2B5EF4-FFF2-40B4-BE49-F238E27FC236}">
                <a16:creationId xmlns:a16="http://schemas.microsoft.com/office/drawing/2014/main" id="{3ABFB6B6-5380-B648-9964-5F2BA32B0492}"/>
              </a:ext>
            </a:extLst>
          </p:cNvPr>
          <p:cNvGrpSpPr>
            <a:grpSpLocks/>
          </p:cNvGrpSpPr>
          <p:nvPr/>
        </p:nvGrpSpPr>
        <p:grpSpPr bwMode="auto">
          <a:xfrm>
            <a:off x="3276600" y="3502025"/>
            <a:ext cx="5410200" cy="3340100"/>
            <a:chOff x="1828800" y="1905000"/>
            <a:chExt cx="5410200" cy="3340100"/>
          </a:xfrm>
        </p:grpSpPr>
        <p:pic>
          <p:nvPicPr>
            <p:cNvPr id="82959" name="Picture 1" descr="Screen shot 2013-08-30 at 10.56.27 AM.png">
              <a:extLst>
                <a:ext uri="{FF2B5EF4-FFF2-40B4-BE49-F238E27FC236}">
                  <a16:creationId xmlns:a16="http://schemas.microsoft.com/office/drawing/2014/main" id="{76E03076-89A1-154C-B905-9B3259C96F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0"/>
              <a:ext cx="53086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0" name="Rectangle 18">
              <a:extLst>
                <a:ext uri="{FF2B5EF4-FFF2-40B4-BE49-F238E27FC236}">
                  <a16:creationId xmlns:a16="http://schemas.microsoft.com/office/drawing/2014/main" id="{10FBF956-CC60-8045-A7AB-B263AE20C312}"/>
                </a:ext>
              </a:extLst>
            </p:cNvPr>
            <p:cNvSpPr>
              <a:spLocks noChangeArrowheads="1"/>
            </p:cNvSpPr>
            <p:nvPr/>
          </p:nvSpPr>
          <p:spPr bwMode="auto">
            <a:xfrm>
              <a:off x="5562600" y="1905000"/>
              <a:ext cx="1676400" cy="3279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20" name="Rectangle 2">
            <a:extLst>
              <a:ext uri="{FF2B5EF4-FFF2-40B4-BE49-F238E27FC236}">
                <a16:creationId xmlns:a16="http://schemas.microsoft.com/office/drawing/2014/main" id="{C1E3943B-2289-A342-8A09-6669C8232085}"/>
              </a:ext>
            </a:extLst>
          </p:cNvPr>
          <p:cNvSpPr txBox="1">
            <a:spLocks noChangeArrowheads="1"/>
          </p:cNvSpPr>
          <p:nvPr/>
        </p:nvSpPr>
        <p:spPr>
          <a:xfrm>
            <a:off x="914400" y="762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f = x</a:t>
            </a:r>
            <a:r>
              <a:rPr lang="en-US" baseline="-25000" dirty="0">
                <a:cs typeface="+mj-cs"/>
              </a:rPr>
              <a:t>1</a:t>
            </a:r>
            <a:r>
              <a:rPr lang="en-US" dirty="0">
                <a:cs typeface="+mj-cs"/>
              </a:rPr>
              <a:t> + x</a:t>
            </a:r>
            <a:r>
              <a:rPr lang="en-US" baseline="-25000" dirty="0">
                <a:cs typeface="+mj-cs"/>
              </a:rPr>
              <a:t>1</a:t>
            </a:r>
            <a:r>
              <a:rPr lang="en-US" dirty="0">
                <a:cs typeface="+mj-cs"/>
              </a:rPr>
              <a:t> x</a:t>
            </a:r>
            <a:r>
              <a:rPr lang="en-US" baseline="-25000" dirty="0">
                <a:cs typeface="+mj-cs"/>
              </a:rPr>
              <a:t>2</a:t>
            </a:r>
            <a:r>
              <a:rPr lang="en-US" dirty="0">
                <a:cs typeface="+mj-cs"/>
              </a:rPr>
              <a:t> </a:t>
            </a:r>
            <a:endParaRPr lang="en-US" sz="2800" dirty="0">
              <a:cs typeface="+mj-cs"/>
            </a:endParaRPr>
          </a:p>
        </p:txBody>
      </p:sp>
      <p:grpSp>
        <p:nvGrpSpPr>
          <p:cNvPr id="82948" name="Group 3">
            <a:extLst>
              <a:ext uri="{FF2B5EF4-FFF2-40B4-BE49-F238E27FC236}">
                <a16:creationId xmlns:a16="http://schemas.microsoft.com/office/drawing/2014/main" id="{FAD1ED3F-9A3F-B044-87E9-916F7B230A7A}"/>
              </a:ext>
            </a:extLst>
          </p:cNvPr>
          <p:cNvGrpSpPr>
            <a:grpSpLocks/>
          </p:cNvGrpSpPr>
          <p:nvPr/>
        </p:nvGrpSpPr>
        <p:grpSpPr bwMode="auto">
          <a:xfrm>
            <a:off x="1143000" y="914400"/>
            <a:ext cx="8650288" cy="2743200"/>
            <a:chOff x="228600" y="914400"/>
            <a:chExt cx="8650288" cy="2743192"/>
          </a:xfrm>
        </p:grpSpPr>
        <p:grpSp>
          <p:nvGrpSpPr>
            <p:cNvPr id="82950" name="Group 12">
              <a:extLst>
                <a:ext uri="{FF2B5EF4-FFF2-40B4-BE49-F238E27FC236}">
                  <a16:creationId xmlns:a16="http://schemas.microsoft.com/office/drawing/2014/main" id="{8A3B196D-56F5-C645-B8E3-51B4B22D2370}"/>
                </a:ext>
              </a:extLst>
            </p:cNvPr>
            <p:cNvGrpSpPr>
              <a:grpSpLocks/>
            </p:cNvGrpSpPr>
            <p:nvPr/>
          </p:nvGrpSpPr>
          <p:grpSpPr bwMode="auto">
            <a:xfrm>
              <a:off x="228600" y="914400"/>
              <a:ext cx="8650288" cy="2562225"/>
              <a:chOff x="228600" y="914400"/>
              <a:chExt cx="8650941" cy="2562250"/>
            </a:xfrm>
          </p:grpSpPr>
          <p:pic>
            <p:nvPicPr>
              <p:cNvPr id="82952" name="Picture 6" descr="Screen shot 2013-08-30 at 12.46.04 PM.png">
                <a:extLst>
                  <a:ext uri="{FF2B5EF4-FFF2-40B4-BE49-F238E27FC236}">
                    <a16:creationId xmlns:a16="http://schemas.microsoft.com/office/drawing/2014/main" id="{7B5FB7E8-14A9-5240-941F-6DCE515F4A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50941" cy="25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3" name="Rectangle 1">
                <a:extLst>
                  <a:ext uri="{FF2B5EF4-FFF2-40B4-BE49-F238E27FC236}">
                    <a16:creationId xmlns:a16="http://schemas.microsoft.com/office/drawing/2014/main" id="{57275631-DA26-AB47-9C6E-73DC05265D0C}"/>
                  </a:ext>
                </a:extLst>
              </p:cNvPr>
              <p:cNvSpPr>
                <a:spLocks noChangeArrowheads="1"/>
              </p:cNvSpPr>
              <p:nvPr/>
            </p:nvSpPr>
            <p:spPr bwMode="auto">
              <a:xfrm>
                <a:off x="3810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2954" name="Rectangle 2">
                <a:extLst>
                  <a:ext uri="{FF2B5EF4-FFF2-40B4-BE49-F238E27FC236}">
                    <a16:creationId xmlns:a16="http://schemas.microsoft.com/office/drawing/2014/main" id="{6EB1AFC1-458A-6E4C-B1BB-46E63F469EAB}"/>
                  </a:ext>
                </a:extLst>
              </p:cNvPr>
              <p:cNvSpPr>
                <a:spLocks noChangeArrowheads="1"/>
              </p:cNvSpPr>
              <p:nvPr/>
            </p:nvSpPr>
            <p:spPr bwMode="auto">
              <a:xfrm>
                <a:off x="7620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2955" name="Rectangle 7">
                <a:extLst>
                  <a:ext uri="{FF2B5EF4-FFF2-40B4-BE49-F238E27FC236}">
                    <a16:creationId xmlns:a16="http://schemas.microsoft.com/office/drawing/2014/main" id="{4C58F166-D8A0-D744-876D-AD69AAD027A1}"/>
                  </a:ext>
                </a:extLst>
              </p:cNvPr>
              <p:cNvSpPr>
                <a:spLocks noChangeArrowheads="1"/>
              </p:cNvSpPr>
              <p:nvPr/>
            </p:nvSpPr>
            <p:spPr bwMode="auto">
              <a:xfrm>
                <a:off x="3581400" y="9144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2956" name="Rectangle 8">
                <a:extLst>
                  <a:ext uri="{FF2B5EF4-FFF2-40B4-BE49-F238E27FC236}">
                    <a16:creationId xmlns:a16="http://schemas.microsoft.com/office/drawing/2014/main" id="{6496B7C4-DA4E-974A-8A69-A9086C7B3753}"/>
                  </a:ext>
                </a:extLst>
              </p:cNvPr>
              <p:cNvSpPr>
                <a:spLocks noChangeArrowheads="1"/>
              </p:cNvSpPr>
              <p:nvPr/>
            </p:nvSpPr>
            <p:spPr bwMode="auto">
              <a:xfrm>
                <a:off x="685800" y="2209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2957" name="Rectangle 10">
                <a:extLst>
                  <a:ext uri="{FF2B5EF4-FFF2-40B4-BE49-F238E27FC236}">
                    <a16:creationId xmlns:a16="http://schemas.microsoft.com/office/drawing/2014/main" id="{F64F334B-E5CB-3B42-896E-17C91B7CF401}"/>
                  </a:ext>
                </a:extLst>
              </p:cNvPr>
              <p:cNvSpPr>
                <a:spLocks noChangeArrowheads="1"/>
              </p:cNvSpPr>
              <p:nvPr/>
            </p:nvSpPr>
            <p:spPr bwMode="auto">
              <a:xfrm>
                <a:off x="6705600" y="14478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2958" name="Rectangle 11">
                <a:extLst>
                  <a:ext uri="{FF2B5EF4-FFF2-40B4-BE49-F238E27FC236}">
                    <a16:creationId xmlns:a16="http://schemas.microsoft.com/office/drawing/2014/main" id="{015F3820-94BB-8F48-B8E6-C20EEA540052}"/>
                  </a:ext>
                </a:extLst>
              </p:cNvPr>
              <p:cNvSpPr>
                <a:spLocks noChangeArrowheads="1"/>
              </p:cNvSpPr>
              <p:nvPr/>
            </p:nvSpPr>
            <p:spPr bwMode="auto">
              <a:xfrm>
                <a:off x="3657600" y="1981200"/>
                <a:ext cx="16764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82951" name="Rectangle 18">
              <a:extLst>
                <a:ext uri="{FF2B5EF4-FFF2-40B4-BE49-F238E27FC236}">
                  <a16:creationId xmlns:a16="http://schemas.microsoft.com/office/drawing/2014/main" id="{F3FCF4A4-EE85-F14A-9FC6-84EE507744A3}"/>
                </a:ext>
              </a:extLst>
            </p:cNvPr>
            <p:cNvSpPr>
              <a:spLocks noChangeArrowheads="1"/>
            </p:cNvSpPr>
            <p:nvPr/>
          </p:nvSpPr>
          <p:spPr bwMode="auto">
            <a:xfrm rot="-5400000">
              <a:off x="4343404" y="1066796"/>
              <a:ext cx="457195" cy="472439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cxnSp>
        <p:nvCxnSpPr>
          <p:cNvPr id="82949" name="Straight Connector 2">
            <a:extLst>
              <a:ext uri="{FF2B5EF4-FFF2-40B4-BE49-F238E27FC236}">
                <a16:creationId xmlns:a16="http://schemas.microsoft.com/office/drawing/2014/main" id="{942C589B-5393-5042-8C06-FAFE0FDE6ED7}"/>
              </a:ext>
            </a:extLst>
          </p:cNvPr>
          <p:cNvCxnSpPr>
            <a:cxnSpLocks noChangeShapeType="1"/>
          </p:cNvCxnSpPr>
          <p:nvPr/>
        </p:nvCxnSpPr>
        <p:spPr bwMode="auto">
          <a:xfrm>
            <a:off x="6477000" y="228600"/>
            <a:ext cx="457200" cy="0"/>
          </a:xfrm>
          <a:prstGeom prst="line">
            <a:avLst/>
          </a:prstGeom>
          <a:noFill/>
          <a:ln w="476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F2588EF-69F0-C547-B528-4DF96C866BC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Functionally Equivalent Circuits</a:t>
            </a:r>
            <a:endParaRPr lang="en-US" sz="2800" dirty="0">
              <a:cs typeface="+mj-cs"/>
            </a:endParaRPr>
          </a:p>
        </p:txBody>
      </p:sp>
      <p:sp>
        <p:nvSpPr>
          <p:cNvPr id="84994" name="TextBox 3">
            <a:extLst>
              <a:ext uri="{FF2B5EF4-FFF2-40B4-BE49-F238E27FC236}">
                <a16:creationId xmlns:a16="http://schemas.microsoft.com/office/drawing/2014/main" id="{14461C8F-4B2E-C243-B894-5628C0D40F8A}"/>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pic>
        <p:nvPicPr>
          <p:cNvPr id="84995" name="Picture 3" descr="Screen shot 2013-08-30 at 12.46.04 PM.png">
            <a:extLst>
              <a:ext uri="{FF2B5EF4-FFF2-40B4-BE49-F238E27FC236}">
                <a16:creationId xmlns:a16="http://schemas.microsoft.com/office/drawing/2014/main" id="{DC4421F4-6095-5F43-ADB7-DBE532DDE8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1"/>
            <a:ext cx="82296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35A5057-EF11-DA43-A5A0-1C329D0325EA}"/>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Functionally Equivalent Circuits</a:t>
            </a:r>
            <a:endParaRPr lang="en-US" sz="2800" dirty="0">
              <a:cs typeface="+mj-cs"/>
            </a:endParaRPr>
          </a:p>
        </p:txBody>
      </p:sp>
      <p:sp>
        <p:nvSpPr>
          <p:cNvPr id="86018" name="TextBox 3">
            <a:extLst>
              <a:ext uri="{FF2B5EF4-FFF2-40B4-BE49-F238E27FC236}">
                <a16:creationId xmlns:a16="http://schemas.microsoft.com/office/drawing/2014/main" id="{F385E9A2-41E9-284A-AFD2-70D9BF7802B7}"/>
              </a:ext>
            </a:extLst>
          </p:cNvPr>
          <p:cNvSpPr txBox="1">
            <a:spLocks noChangeArrowheads="1"/>
          </p:cNvSpPr>
          <p:nvPr/>
        </p:nvSpPr>
        <p:spPr bwMode="auto">
          <a:xfrm>
            <a:off x="7570788" y="65532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2.10 from the textbook ]</a:t>
            </a:r>
          </a:p>
        </p:txBody>
      </p:sp>
      <p:pic>
        <p:nvPicPr>
          <p:cNvPr id="86019" name="Picture 3" descr="Screen shot 2013-08-30 at 12.46.04 PM.png">
            <a:extLst>
              <a:ext uri="{FF2B5EF4-FFF2-40B4-BE49-F238E27FC236}">
                <a16:creationId xmlns:a16="http://schemas.microsoft.com/office/drawing/2014/main" id="{4BC5C9E6-8592-6545-B14B-BD48C924DD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1"/>
            <a:ext cx="82296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6" descr="Screen shot 2013-08-30 at 12.44.28 PM.png">
            <a:extLst>
              <a:ext uri="{FF2B5EF4-FFF2-40B4-BE49-F238E27FC236}">
                <a16:creationId xmlns:a16="http://schemas.microsoft.com/office/drawing/2014/main" id="{235B1363-1452-9D41-AE70-FED4D91970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5564" y="4114800"/>
            <a:ext cx="85042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CE7B3F61-0F45-4048-BEA2-8748BA1186B4}"/>
              </a:ext>
            </a:extLst>
          </p:cNvPr>
          <p:cNvSpPr>
            <a:spLocks noGrp="1" noChangeArrowheads="1"/>
          </p:cNvSpPr>
          <p:nvPr>
            <p:ph type="title"/>
          </p:nvPr>
        </p:nvSpPr>
        <p:spPr>
          <a:xfrm>
            <a:off x="914400" y="2895600"/>
            <a:ext cx="9144000" cy="685800"/>
          </a:xfrm>
        </p:spPr>
        <p:txBody>
          <a:bodyPr/>
          <a:lstStyle/>
          <a:p>
            <a:r>
              <a:rPr lang="en-US" altLang="en-US"/>
              <a:t>Logic XOR with Switches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8C37584-92AC-7F17-E8A2-8203E8E90819}"/>
              </a:ext>
            </a:extLst>
          </p:cNvPr>
          <p:cNvPicPr>
            <a:picLocks noChangeAspect="1"/>
          </p:cNvPicPr>
          <p:nvPr/>
        </p:nvPicPr>
        <p:blipFill>
          <a:blip r:embed="rId2"/>
          <a:stretch>
            <a:fillRect/>
          </a:stretch>
        </p:blipFill>
        <p:spPr>
          <a:xfrm>
            <a:off x="1752600" y="1371600"/>
            <a:ext cx="7772400" cy="4303305"/>
          </a:xfrm>
          <a:prstGeom prst="rect">
            <a:avLst/>
          </a:prstGeom>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89091" name="Group 11">
            <a:extLst>
              <a:ext uri="{FF2B5EF4-FFF2-40B4-BE49-F238E27FC236}">
                <a16:creationId xmlns:a16="http://schemas.microsoft.com/office/drawing/2014/main" id="{66A9B7EB-0418-FB46-A350-26DC1DD2C875}"/>
              </a:ext>
            </a:extLst>
          </p:cNvPr>
          <p:cNvGrpSpPr>
            <a:grpSpLocks/>
          </p:cNvGrpSpPr>
          <p:nvPr/>
        </p:nvGrpSpPr>
        <p:grpSpPr bwMode="auto">
          <a:xfrm>
            <a:off x="7972426" y="3451226"/>
            <a:ext cx="955675" cy="690563"/>
            <a:chOff x="7035922" y="2934492"/>
            <a:chExt cx="955675" cy="690563"/>
          </a:xfrm>
        </p:grpSpPr>
        <p:sp>
          <p:nvSpPr>
            <p:cNvPr id="89119" name="Rectangle 35">
              <a:extLst>
                <a:ext uri="{FF2B5EF4-FFF2-40B4-BE49-F238E27FC236}">
                  <a16:creationId xmlns:a16="http://schemas.microsoft.com/office/drawing/2014/main" id="{0CDF6C44-AF8F-CE43-9B15-05FBDAD9C1FF}"/>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89120" name="Rectangle 49">
              <a:extLst>
                <a:ext uri="{FF2B5EF4-FFF2-40B4-BE49-F238E27FC236}">
                  <a16:creationId xmlns:a16="http://schemas.microsoft.com/office/drawing/2014/main" id="{8ACF7032-D5C2-0F46-9687-4E43B2AE4E4A}"/>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89092" name="Group 8">
            <a:extLst>
              <a:ext uri="{FF2B5EF4-FFF2-40B4-BE49-F238E27FC236}">
                <a16:creationId xmlns:a16="http://schemas.microsoft.com/office/drawing/2014/main" id="{938A9037-2C0A-B949-9F46-CD40A87B0F26}"/>
              </a:ext>
            </a:extLst>
          </p:cNvPr>
          <p:cNvGrpSpPr>
            <a:grpSpLocks/>
          </p:cNvGrpSpPr>
          <p:nvPr/>
        </p:nvGrpSpPr>
        <p:grpSpPr bwMode="auto">
          <a:xfrm>
            <a:off x="1295400" y="3227388"/>
            <a:ext cx="1708150" cy="830262"/>
            <a:chOff x="4806970" y="895618"/>
            <a:chExt cx="1707967" cy="830997"/>
          </a:xfrm>
        </p:grpSpPr>
        <p:sp>
          <p:nvSpPr>
            <p:cNvPr id="89114" name="Rectangle 7">
              <a:extLst>
                <a:ext uri="{FF2B5EF4-FFF2-40B4-BE49-F238E27FC236}">
                  <a16:creationId xmlns:a16="http://schemas.microsoft.com/office/drawing/2014/main" id="{810D410F-5EFA-5441-9E0B-38F08ECA4A9E}"/>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9115" name="TextBox 3">
              <a:extLst>
                <a:ext uri="{FF2B5EF4-FFF2-40B4-BE49-F238E27FC236}">
                  <a16:creationId xmlns:a16="http://schemas.microsoft.com/office/drawing/2014/main" id="{0FA18966-1AED-B94A-BA3A-CEBAEDAE31D9}"/>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89116" name="Straight Connector 5">
              <a:extLst>
                <a:ext uri="{FF2B5EF4-FFF2-40B4-BE49-F238E27FC236}">
                  <a16:creationId xmlns:a16="http://schemas.microsoft.com/office/drawing/2014/main" id="{69D22DC5-5292-0542-9C04-91ADE7014C5A}"/>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89117" name="Straight Connector 39">
              <a:extLst>
                <a:ext uri="{FF2B5EF4-FFF2-40B4-BE49-F238E27FC236}">
                  <a16:creationId xmlns:a16="http://schemas.microsoft.com/office/drawing/2014/main" id="{0E02D7D2-4191-FF4C-B9F1-FD2FD480E9EB}"/>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89093" name="Group 4">
            <a:extLst>
              <a:ext uri="{FF2B5EF4-FFF2-40B4-BE49-F238E27FC236}">
                <a16:creationId xmlns:a16="http://schemas.microsoft.com/office/drawing/2014/main" id="{26AC30CF-379C-7848-A2E5-AB06F5AF512E}"/>
              </a:ext>
            </a:extLst>
          </p:cNvPr>
          <p:cNvGrpSpPr>
            <a:grpSpLocks/>
          </p:cNvGrpSpPr>
          <p:nvPr/>
        </p:nvGrpSpPr>
        <p:grpSpPr bwMode="auto">
          <a:xfrm>
            <a:off x="4267201" y="2125663"/>
            <a:ext cx="1876424" cy="1097837"/>
            <a:chOff x="4182477" y="2125169"/>
            <a:chExt cx="1876837" cy="1098528"/>
          </a:xfrm>
        </p:grpSpPr>
        <p:sp>
          <p:nvSpPr>
            <p:cNvPr id="89108" name="Rectangle 45">
              <a:extLst>
                <a:ext uri="{FF2B5EF4-FFF2-40B4-BE49-F238E27FC236}">
                  <a16:creationId xmlns:a16="http://schemas.microsoft.com/office/drawing/2014/main" id="{EE1676D5-72D1-EF42-AAE4-9A9F47C3377C}"/>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9109" name="Freeform 3">
              <a:extLst>
                <a:ext uri="{FF2B5EF4-FFF2-40B4-BE49-F238E27FC236}">
                  <a16:creationId xmlns:a16="http://schemas.microsoft.com/office/drawing/2014/main" id="{F974128F-F5E6-004A-8CD9-F7CA28BF66D7}"/>
                </a:ext>
              </a:extLst>
            </p:cNvPr>
            <p:cNvSpPr>
              <a:spLocks/>
            </p:cNvSpPr>
            <p:nvPr/>
          </p:nvSpPr>
          <p:spPr bwMode="auto">
            <a:xfrm rot="-1049427">
              <a:off x="4436598" y="2277666"/>
              <a:ext cx="732872"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9110" name="Group 47">
              <a:extLst>
                <a:ext uri="{FF2B5EF4-FFF2-40B4-BE49-F238E27FC236}">
                  <a16:creationId xmlns:a16="http://schemas.microsoft.com/office/drawing/2014/main" id="{217472E5-B745-6342-90A0-3FE0B9219567}"/>
                </a:ext>
              </a:extLst>
            </p:cNvPr>
            <p:cNvGrpSpPr>
              <a:grpSpLocks/>
            </p:cNvGrpSpPr>
            <p:nvPr/>
          </p:nvGrpSpPr>
          <p:grpSpPr bwMode="auto">
            <a:xfrm rot="-5400000">
              <a:off x="4150456" y="2413242"/>
              <a:ext cx="842476" cy="778434"/>
              <a:chOff x="4420312" y="3051174"/>
              <a:chExt cx="842476" cy="778434"/>
            </a:xfrm>
          </p:grpSpPr>
          <p:sp>
            <p:nvSpPr>
              <p:cNvPr id="89111" name="Rectangle 36">
                <a:extLst>
                  <a:ext uri="{FF2B5EF4-FFF2-40B4-BE49-F238E27FC236}">
                    <a16:creationId xmlns:a16="http://schemas.microsoft.com/office/drawing/2014/main" id="{A2BE1B22-1B58-9D4C-A6B3-8ACB85DAAA59}"/>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89112" name="Text Box 62">
                <a:extLst>
                  <a:ext uri="{FF2B5EF4-FFF2-40B4-BE49-F238E27FC236}">
                    <a16:creationId xmlns:a16="http://schemas.microsoft.com/office/drawing/2014/main" id="{978C162B-0A88-4B4D-98B3-79C8B617D910}"/>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sp>
            <p:nvSpPr>
              <p:cNvPr id="89113" name="Freeform 4">
                <a:extLst>
                  <a:ext uri="{FF2B5EF4-FFF2-40B4-BE49-F238E27FC236}">
                    <a16:creationId xmlns:a16="http://schemas.microsoft.com/office/drawing/2014/main" id="{3A2EBCC6-3591-6D41-AD37-0C27DD9D5273}"/>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89094" name="Group 54">
            <a:extLst>
              <a:ext uri="{FF2B5EF4-FFF2-40B4-BE49-F238E27FC236}">
                <a16:creationId xmlns:a16="http://schemas.microsoft.com/office/drawing/2014/main" id="{8A8EA7BD-84C2-CD43-A0B2-5C30F3B7A665}"/>
              </a:ext>
            </a:extLst>
          </p:cNvPr>
          <p:cNvGrpSpPr>
            <a:grpSpLocks/>
          </p:cNvGrpSpPr>
          <p:nvPr/>
        </p:nvGrpSpPr>
        <p:grpSpPr bwMode="auto">
          <a:xfrm>
            <a:off x="5962650" y="2076450"/>
            <a:ext cx="1047750" cy="1148566"/>
            <a:chOff x="4412095" y="2075309"/>
            <a:chExt cx="1047907" cy="1148315"/>
          </a:xfrm>
        </p:grpSpPr>
        <p:sp>
          <p:nvSpPr>
            <p:cNvPr id="89102" name="Rectangle 56">
              <a:extLst>
                <a:ext uri="{FF2B5EF4-FFF2-40B4-BE49-F238E27FC236}">
                  <a16:creationId xmlns:a16="http://schemas.microsoft.com/office/drawing/2014/main" id="{4B7EBC38-87DA-3C4B-8DB6-6102C98215C3}"/>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9103" name="Freeform 3">
              <a:extLst>
                <a:ext uri="{FF2B5EF4-FFF2-40B4-BE49-F238E27FC236}">
                  <a16:creationId xmlns:a16="http://schemas.microsoft.com/office/drawing/2014/main" id="{1373D0F7-A739-544D-B670-C3F1EB0A43E4}"/>
                </a:ext>
              </a:extLst>
            </p:cNvPr>
            <p:cNvSpPr>
              <a:spLocks/>
            </p:cNvSpPr>
            <p:nvPr/>
          </p:nvSpPr>
          <p:spPr bwMode="auto">
            <a:xfrm rot="20550573" flipV="1">
              <a:off x="4524756" y="2075309"/>
              <a:ext cx="521359" cy="425281"/>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9104" name="Group 58">
              <a:extLst>
                <a:ext uri="{FF2B5EF4-FFF2-40B4-BE49-F238E27FC236}">
                  <a16:creationId xmlns:a16="http://schemas.microsoft.com/office/drawing/2014/main" id="{D643E045-A6DD-8841-975C-D73F50D4F07B}"/>
                </a:ext>
              </a:extLst>
            </p:cNvPr>
            <p:cNvGrpSpPr>
              <a:grpSpLocks/>
            </p:cNvGrpSpPr>
            <p:nvPr/>
          </p:nvGrpSpPr>
          <p:grpSpPr bwMode="auto">
            <a:xfrm rot="-5400000">
              <a:off x="4604554" y="2368176"/>
              <a:ext cx="842404" cy="868492"/>
              <a:chOff x="4420385" y="3460207"/>
              <a:chExt cx="842404" cy="868492"/>
            </a:xfrm>
          </p:grpSpPr>
          <p:sp>
            <p:nvSpPr>
              <p:cNvPr id="89105" name="Rectangle 36">
                <a:extLst>
                  <a:ext uri="{FF2B5EF4-FFF2-40B4-BE49-F238E27FC236}">
                    <a16:creationId xmlns:a16="http://schemas.microsoft.com/office/drawing/2014/main" id="{D8D069F7-E0A7-C248-BFEA-83179E1F446D}"/>
                  </a:ext>
                </a:extLst>
              </p:cNvPr>
              <p:cNvSpPr>
                <a:spLocks noChangeArrowheads="1"/>
              </p:cNvSpPr>
              <p:nvPr/>
            </p:nvSpPr>
            <p:spPr bwMode="auto">
              <a:xfrm>
                <a:off x="4420385" y="3460207"/>
                <a:ext cx="169881"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89106" name="Text Box 62">
                <a:extLst>
                  <a:ext uri="{FF2B5EF4-FFF2-40B4-BE49-F238E27FC236}">
                    <a16:creationId xmlns:a16="http://schemas.microsoft.com/office/drawing/2014/main" id="{CC9BC47F-463F-8043-A988-3321CF9AE33D}"/>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sp>
            <p:nvSpPr>
              <p:cNvPr id="89107" name="Freeform 23">
                <a:extLst>
                  <a:ext uri="{FF2B5EF4-FFF2-40B4-BE49-F238E27FC236}">
                    <a16:creationId xmlns:a16="http://schemas.microsoft.com/office/drawing/2014/main" id="{79B1F649-3EB9-5B4D-BF89-AAB57132D2F0}"/>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89095" name="Group 17">
            <a:extLst>
              <a:ext uri="{FF2B5EF4-FFF2-40B4-BE49-F238E27FC236}">
                <a16:creationId xmlns:a16="http://schemas.microsoft.com/office/drawing/2014/main" id="{2C988BBC-C6A9-D64C-86BA-5335704BF0F8}"/>
              </a:ext>
            </a:extLst>
          </p:cNvPr>
          <p:cNvGrpSpPr>
            <a:grpSpLocks/>
          </p:cNvGrpSpPr>
          <p:nvPr/>
        </p:nvGrpSpPr>
        <p:grpSpPr bwMode="auto">
          <a:xfrm>
            <a:off x="5168900" y="2057400"/>
            <a:ext cx="909638" cy="692150"/>
            <a:chOff x="4254874" y="2056650"/>
            <a:chExt cx="909392" cy="692229"/>
          </a:xfrm>
        </p:grpSpPr>
        <p:cxnSp>
          <p:nvCxnSpPr>
            <p:cNvPr id="89096" name="Straight Connector 9">
              <a:extLst>
                <a:ext uri="{FF2B5EF4-FFF2-40B4-BE49-F238E27FC236}">
                  <a16:creationId xmlns:a16="http://schemas.microsoft.com/office/drawing/2014/main" id="{27E6F815-8C29-444D-8AC0-09AF8D667FE3}"/>
                </a:ext>
              </a:extLst>
            </p:cNvPr>
            <p:cNvCxnSpPr>
              <a:cxnSpLocks/>
            </p:cNvCxnSpPr>
            <p:nvPr/>
          </p:nvCxnSpPr>
          <p:spPr bwMode="auto">
            <a:xfrm>
              <a:off x="4315968" y="2133600"/>
              <a:ext cx="792480" cy="54864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89097" name="Freeform 23">
              <a:extLst>
                <a:ext uri="{FF2B5EF4-FFF2-40B4-BE49-F238E27FC236}">
                  <a16:creationId xmlns:a16="http://schemas.microsoft.com/office/drawing/2014/main" id="{4E9D17C3-7E73-E547-BD4A-D01CBF49D759}"/>
                </a:ext>
              </a:extLst>
            </p:cNvPr>
            <p:cNvSpPr>
              <a:spLocks/>
            </p:cNvSpPr>
            <p:nvPr/>
          </p:nvSpPr>
          <p:spPr bwMode="auto">
            <a:xfrm>
              <a:off x="4254874" y="206450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cxnSp>
          <p:nvCxnSpPr>
            <p:cNvPr id="41" name="Straight Connector 40">
              <a:extLst>
                <a:ext uri="{FF2B5EF4-FFF2-40B4-BE49-F238E27FC236}">
                  <a16:creationId xmlns:a16="http://schemas.microsoft.com/office/drawing/2014/main" id="{152BA391-D889-0549-84F7-906477F3FC3B}"/>
                </a:ext>
              </a:extLst>
            </p:cNvPr>
            <p:cNvCxnSpPr>
              <a:cxnSpLocks/>
            </p:cNvCxnSpPr>
            <p:nvPr/>
          </p:nvCxnSpPr>
          <p:spPr bwMode="auto">
            <a:xfrm flipV="1">
              <a:off x="4321531" y="2115395"/>
              <a:ext cx="780839" cy="560451"/>
            </a:xfrm>
            <a:prstGeom prst="line">
              <a:avLst/>
            </a:prstGeom>
            <a:solidFill>
              <a:schemeClr val="accent1"/>
            </a:solidFill>
            <a:ln w="31750" cap="flat" cmpd="sng" algn="ctr">
              <a:solidFill>
                <a:schemeClr val="bg1">
                  <a:lumMod val="50000"/>
                </a:schemeClr>
              </a:solidFill>
              <a:prstDash val="solid"/>
              <a:round/>
              <a:headEnd type="none" w="med" len="med"/>
              <a:tailEnd type="none" w="med" len="med"/>
            </a:ln>
            <a:effectLst/>
            <a:extLst>
              <a:ext uri="{AF507438-7753-43e0-B8FC-AC1667EBCBE1}"/>
            </a:extLst>
          </p:spPr>
        </p:cxnSp>
        <p:sp>
          <p:nvSpPr>
            <p:cNvPr id="89099" name="Freeform 23">
              <a:extLst>
                <a:ext uri="{FF2B5EF4-FFF2-40B4-BE49-F238E27FC236}">
                  <a16:creationId xmlns:a16="http://schemas.microsoft.com/office/drawing/2014/main" id="{A605BDEF-A694-6A4B-B4BE-DFFE41AED274}"/>
                </a:ext>
              </a:extLst>
            </p:cNvPr>
            <p:cNvSpPr>
              <a:spLocks/>
            </p:cNvSpPr>
            <p:nvPr/>
          </p:nvSpPr>
          <p:spPr bwMode="auto">
            <a:xfrm>
              <a:off x="4254874" y="2637529"/>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89100" name="Freeform 23">
              <a:extLst>
                <a:ext uri="{FF2B5EF4-FFF2-40B4-BE49-F238E27FC236}">
                  <a16:creationId xmlns:a16="http://schemas.microsoft.com/office/drawing/2014/main" id="{4E020AEA-612C-C04C-A05E-5A0809D75E17}"/>
                </a:ext>
              </a:extLst>
            </p:cNvPr>
            <p:cNvSpPr>
              <a:spLocks/>
            </p:cNvSpPr>
            <p:nvPr/>
          </p:nvSpPr>
          <p:spPr bwMode="auto">
            <a:xfrm>
              <a:off x="5054729" y="2629674"/>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89101" name="Freeform 23">
              <a:extLst>
                <a:ext uri="{FF2B5EF4-FFF2-40B4-BE49-F238E27FC236}">
                  <a16:creationId xmlns:a16="http://schemas.microsoft.com/office/drawing/2014/main" id="{61C43633-25A5-6D43-8688-5B5FF68D04E8}"/>
                </a:ext>
              </a:extLst>
            </p:cNvPr>
            <p:cNvSpPr>
              <a:spLocks/>
            </p:cNvSpPr>
            <p:nvPr/>
          </p:nvSpPr>
          <p:spPr bwMode="auto">
            <a:xfrm>
              <a:off x="5054729" y="205665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90115" name="Group 11">
            <a:extLst>
              <a:ext uri="{FF2B5EF4-FFF2-40B4-BE49-F238E27FC236}">
                <a16:creationId xmlns:a16="http://schemas.microsoft.com/office/drawing/2014/main" id="{D5F01384-75BD-D747-9D5B-D748A5D6CA36}"/>
              </a:ext>
            </a:extLst>
          </p:cNvPr>
          <p:cNvGrpSpPr>
            <a:grpSpLocks/>
          </p:cNvGrpSpPr>
          <p:nvPr/>
        </p:nvGrpSpPr>
        <p:grpSpPr bwMode="auto">
          <a:xfrm>
            <a:off x="7972426" y="3451226"/>
            <a:ext cx="955675" cy="690563"/>
            <a:chOff x="7035922" y="2934492"/>
            <a:chExt cx="955675" cy="690563"/>
          </a:xfrm>
        </p:grpSpPr>
        <p:sp>
          <p:nvSpPr>
            <p:cNvPr id="90143" name="Rectangle 35">
              <a:extLst>
                <a:ext uri="{FF2B5EF4-FFF2-40B4-BE49-F238E27FC236}">
                  <a16:creationId xmlns:a16="http://schemas.microsoft.com/office/drawing/2014/main" id="{024871AD-B3DB-3B46-BF85-974EEDC4CF4F}"/>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90144" name="Rectangle 49">
              <a:extLst>
                <a:ext uri="{FF2B5EF4-FFF2-40B4-BE49-F238E27FC236}">
                  <a16:creationId xmlns:a16="http://schemas.microsoft.com/office/drawing/2014/main" id="{FC265A2A-619F-DA46-A7A9-9D82898C12B7}"/>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90116" name="Group 8">
            <a:extLst>
              <a:ext uri="{FF2B5EF4-FFF2-40B4-BE49-F238E27FC236}">
                <a16:creationId xmlns:a16="http://schemas.microsoft.com/office/drawing/2014/main" id="{5840F9B7-5F18-4E46-B759-DDB7D92DF152}"/>
              </a:ext>
            </a:extLst>
          </p:cNvPr>
          <p:cNvGrpSpPr>
            <a:grpSpLocks/>
          </p:cNvGrpSpPr>
          <p:nvPr/>
        </p:nvGrpSpPr>
        <p:grpSpPr bwMode="auto">
          <a:xfrm>
            <a:off x="1295400" y="3227388"/>
            <a:ext cx="1708150" cy="830262"/>
            <a:chOff x="4806970" y="895618"/>
            <a:chExt cx="1707967" cy="830997"/>
          </a:xfrm>
        </p:grpSpPr>
        <p:sp>
          <p:nvSpPr>
            <p:cNvPr id="90138" name="Rectangle 7">
              <a:extLst>
                <a:ext uri="{FF2B5EF4-FFF2-40B4-BE49-F238E27FC236}">
                  <a16:creationId xmlns:a16="http://schemas.microsoft.com/office/drawing/2014/main" id="{C01768D9-CBAE-614F-84DF-E03117EBF0B4}"/>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0139" name="TextBox 3">
              <a:extLst>
                <a:ext uri="{FF2B5EF4-FFF2-40B4-BE49-F238E27FC236}">
                  <a16:creationId xmlns:a16="http://schemas.microsoft.com/office/drawing/2014/main" id="{E13E4CD3-9408-8D4F-9721-6FB99442FACE}"/>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90140" name="Straight Connector 5">
              <a:extLst>
                <a:ext uri="{FF2B5EF4-FFF2-40B4-BE49-F238E27FC236}">
                  <a16:creationId xmlns:a16="http://schemas.microsoft.com/office/drawing/2014/main" id="{62E2E71A-1EDC-CA4C-BE8C-7D503481C573}"/>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0141" name="Straight Connector 39">
              <a:extLst>
                <a:ext uri="{FF2B5EF4-FFF2-40B4-BE49-F238E27FC236}">
                  <a16:creationId xmlns:a16="http://schemas.microsoft.com/office/drawing/2014/main" id="{FA5E1A1B-20E8-9F45-89CF-A4CC198D01E0}"/>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90117" name="Group 4">
            <a:extLst>
              <a:ext uri="{FF2B5EF4-FFF2-40B4-BE49-F238E27FC236}">
                <a16:creationId xmlns:a16="http://schemas.microsoft.com/office/drawing/2014/main" id="{19C783F1-5CBA-EB48-A70A-907124D783F5}"/>
              </a:ext>
            </a:extLst>
          </p:cNvPr>
          <p:cNvGrpSpPr>
            <a:grpSpLocks/>
          </p:cNvGrpSpPr>
          <p:nvPr/>
        </p:nvGrpSpPr>
        <p:grpSpPr bwMode="auto">
          <a:xfrm>
            <a:off x="4267201" y="2125663"/>
            <a:ext cx="1876424" cy="1097837"/>
            <a:chOff x="4182477" y="2125169"/>
            <a:chExt cx="1876837" cy="1098528"/>
          </a:xfrm>
        </p:grpSpPr>
        <p:sp>
          <p:nvSpPr>
            <p:cNvPr id="90132" name="Rectangle 45">
              <a:extLst>
                <a:ext uri="{FF2B5EF4-FFF2-40B4-BE49-F238E27FC236}">
                  <a16:creationId xmlns:a16="http://schemas.microsoft.com/office/drawing/2014/main" id="{39413141-D49F-714F-A489-69FC4D6F5D9C}"/>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0133" name="Freeform 3">
              <a:extLst>
                <a:ext uri="{FF2B5EF4-FFF2-40B4-BE49-F238E27FC236}">
                  <a16:creationId xmlns:a16="http://schemas.microsoft.com/office/drawing/2014/main" id="{BA947011-056F-DD47-B2D2-B6ACEAF6A105}"/>
                </a:ext>
              </a:extLst>
            </p:cNvPr>
            <p:cNvSpPr>
              <a:spLocks/>
            </p:cNvSpPr>
            <p:nvPr/>
          </p:nvSpPr>
          <p:spPr bwMode="auto">
            <a:xfrm rot="-1049427">
              <a:off x="4436598" y="2277666"/>
              <a:ext cx="732872"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0134" name="Group 47">
              <a:extLst>
                <a:ext uri="{FF2B5EF4-FFF2-40B4-BE49-F238E27FC236}">
                  <a16:creationId xmlns:a16="http://schemas.microsoft.com/office/drawing/2014/main" id="{35940575-F3D2-3346-A159-5EAE2045B758}"/>
                </a:ext>
              </a:extLst>
            </p:cNvPr>
            <p:cNvGrpSpPr>
              <a:grpSpLocks/>
            </p:cNvGrpSpPr>
            <p:nvPr/>
          </p:nvGrpSpPr>
          <p:grpSpPr bwMode="auto">
            <a:xfrm rot="-5400000">
              <a:off x="4150456" y="2413242"/>
              <a:ext cx="842476" cy="778434"/>
              <a:chOff x="4420312" y="3051174"/>
              <a:chExt cx="842476" cy="778434"/>
            </a:xfrm>
          </p:grpSpPr>
          <p:sp>
            <p:nvSpPr>
              <p:cNvPr id="90135" name="Rectangle 36">
                <a:extLst>
                  <a:ext uri="{FF2B5EF4-FFF2-40B4-BE49-F238E27FC236}">
                    <a16:creationId xmlns:a16="http://schemas.microsoft.com/office/drawing/2014/main" id="{4275DD12-E9E9-BB4F-A3AB-D418623B3E51}"/>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90136" name="Text Box 62">
                <a:extLst>
                  <a:ext uri="{FF2B5EF4-FFF2-40B4-BE49-F238E27FC236}">
                    <a16:creationId xmlns:a16="http://schemas.microsoft.com/office/drawing/2014/main" id="{0A016C67-AAF0-3640-AF0F-9EAED238AAE1}"/>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sp>
            <p:nvSpPr>
              <p:cNvPr id="90137" name="Freeform 4">
                <a:extLst>
                  <a:ext uri="{FF2B5EF4-FFF2-40B4-BE49-F238E27FC236}">
                    <a16:creationId xmlns:a16="http://schemas.microsoft.com/office/drawing/2014/main" id="{6A6F4920-ABC9-D84A-B4CB-04A2F6973FE1}"/>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90118" name="Group 54">
            <a:extLst>
              <a:ext uri="{FF2B5EF4-FFF2-40B4-BE49-F238E27FC236}">
                <a16:creationId xmlns:a16="http://schemas.microsoft.com/office/drawing/2014/main" id="{C1D2A4EE-23CD-1943-9C0C-7E95CA5E43D5}"/>
              </a:ext>
            </a:extLst>
          </p:cNvPr>
          <p:cNvGrpSpPr>
            <a:grpSpLocks/>
          </p:cNvGrpSpPr>
          <p:nvPr/>
        </p:nvGrpSpPr>
        <p:grpSpPr bwMode="auto">
          <a:xfrm>
            <a:off x="5962651" y="2125665"/>
            <a:ext cx="1047751" cy="1099303"/>
            <a:chOff x="4412095" y="2125169"/>
            <a:chExt cx="1047908" cy="1098404"/>
          </a:xfrm>
        </p:grpSpPr>
        <p:sp>
          <p:nvSpPr>
            <p:cNvPr id="90126" name="Rectangle 56">
              <a:extLst>
                <a:ext uri="{FF2B5EF4-FFF2-40B4-BE49-F238E27FC236}">
                  <a16:creationId xmlns:a16="http://schemas.microsoft.com/office/drawing/2014/main" id="{B329CA0B-2615-D945-A324-33D5F1C4BBF9}"/>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0127" name="Freeform 3">
              <a:extLst>
                <a:ext uri="{FF2B5EF4-FFF2-40B4-BE49-F238E27FC236}">
                  <a16:creationId xmlns:a16="http://schemas.microsoft.com/office/drawing/2014/main" id="{9270B911-ADC4-EB49-B8B8-E135FADA1267}"/>
                </a:ext>
              </a:extLst>
            </p:cNvPr>
            <p:cNvSpPr>
              <a:spLocks/>
            </p:cNvSpPr>
            <p:nvPr/>
          </p:nvSpPr>
          <p:spPr bwMode="auto">
            <a:xfrm rot="20483272" flipV="1">
              <a:off x="4454969" y="2508783"/>
              <a:ext cx="716606"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0128" name="Group 58">
              <a:extLst>
                <a:ext uri="{FF2B5EF4-FFF2-40B4-BE49-F238E27FC236}">
                  <a16:creationId xmlns:a16="http://schemas.microsoft.com/office/drawing/2014/main" id="{E6EA68E7-0C79-734A-A930-2A8D08561C24}"/>
                </a:ext>
              </a:extLst>
            </p:cNvPr>
            <p:cNvGrpSpPr>
              <a:grpSpLocks/>
            </p:cNvGrpSpPr>
            <p:nvPr/>
          </p:nvGrpSpPr>
          <p:grpSpPr bwMode="auto">
            <a:xfrm rot="-5400000">
              <a:off x="4604580" y="2368151"/>
              <a:ext cx="842353" cy="868492"/>
              <a:chOff x="4420436" y="3460207"/>
              <a:chExt cx="842353" cy="868492"/>
            </a:xfrm>
          </p:grpSpPr>
          <p:sp>
            <p:nvSpPr>
              <p:cNvPr id="90129" name="Rectangle 36">
                <a:extLst>
                  <a:ext uri="{FF2B5EF4-FFF2-40B4-BE49-F238E27FC236}">
                    <a16:creationId xmlns:a16="http://schemas.microsoft.com/office/drawing/2014/main" id="{92FAE3D2-78DA-7745-990B-159BDD294A70}"/>
                  </a:ext>
                </a:extLst>
              </p:cNvPr>
              <p:cNvSpPr>
                <a:spLocks noChangeArrowheads="1"/>
              </p:cNvSpPr>
              <p:nvPr/>
            </p:nvSpPr>
            <p:spPr bwMode="auto">
              <a:xfrm>
                <a:off x="4420436" y="3460207"/>
                <a:ext cx="169779"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90130" name="Text Box 62">
                <a:extLst>
                  <a:ext uri="{FF2B5EF4-FFF2-40B4-BE49-F238E27FC236}">
                    <a16:creationId xmlns:a16="http://schemas.microsoft.com/office/drawing/2014/main" id="{4EE3958B-E0C6-234F-A707-E1F87408A652}"/>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y=1</a:t>
                </a:r>
                <a:endParaRPr lang="en-US" altLang="en-US" b="0">
                  <a:latin typeface="Times New Roman" panose="02020603050405020304" pitchFamily="18" charset="0"/>
                </a:endParaRPr>
              </a:p>
            </p:txBody>
          </p:sp>
          <p:sp>
            <p:nvSpPr>
              <p:cNvPr id="90131" name="Freeform 23">
                <a:extLst>
                  <a:ext uri="{FF2B5EF4-FFF2-40B4-BE49-F238E27FC236}">
                    <a16:creationId xmlns:a16="http://schemas.microsoft.com/office/drawing/2014/main" id="{9D58727A-833A-B940-A0B6-0EE2B738A299}"/>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90119" name="Group 37">
            <a:extLst>
              <a:ext uri="{FF2B5EF4-FFF2-40B4-BE49-F238E27FC236}">
                <a16:creationId xmlns:a16="http://schemas.microsoft.com/office/drawing/2014/main" id="{1512AAB0-E529-ED4D-8A8D-3F254E2441B7}"/>
              </a:ext>
            </a:extLst>
          </p:cNvPr>
          <p:cNvGrpSpPr>
            <a:grpSpLocks/>
          </p:cNvGrpSpPr>
          <p:nvPr/>
        </p:nvGrpSpPr>
        <p:grpSpPr bwMode="auto">
          <a:xfrm>
            <a:off x="5168900" y="2057400"/>
            <a:ext cx="909638" cy="692150"/>
            <a:chOff x="4254874" y="2056650"/>
            <a:chExt cx="909392" cy="692229"/>
          </a:xfrm>
        </p:grpSpPr>
        <p:cxnSp>
          <p:nvCxnSpPr>
            <p:cNvPr id="90120" name="Straight Connector 43">
              <a:extLst>
                <a:ext uri="{FF2B5EF4-FFF2-40B4-BE49-F238E27FC236}">
                  <a16:creationId xmlns:a16="http://schemas.microsoft.com/office/drawing/2014/main" id="{F35EF6D4-C9D7-454C-8E12-DAAD61E24586}"/>
                </a:ext>
              </a:extLst>
            </p:cNvPr>
            <p:cNvCxnSpPr>
              <a:cxnSpLocks/>
            </p:cNvCxnSpPr>
            <p:nvPr/>
          </p:nvCxnSpPr>
          <p:spPr bwMode="auto">
            <a:xfrm>
              <a:off x="4315968" y="2133600"/>
              <a:ext cx="792480" cy="54864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90121" name="Freeform 23">
              <a:extLst>
                <a:ext uri="{FF2B5EF4-FFF2-40B4-BE49-F238E27FC236}">
                  <a16:creationId xmlns:a16="http://schemas.microsoft.com/office/drawing/2014/main" id="{1436F855-B435-4E4F-9FB8-1F534784453F}"/>
                </a:ext>
              </a:extLst>
            </p:cNvPr>
            <p:cNvSpPr>
              <a:spLocks/>
            </p:cNvSpPr>
            <p:nvPr/>
          </p:nvSpPr>
          <p:spPr bwMode="auto">
            <a:xfrm>
              <a:off x="4254874" y="206450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cxnSp>
          <p:nvCxnSpPr>
            <p:cNvPr id="51" name="Straight Connector 50">
              <a:extLst>
                <a:ext uri="{FF2B5EF4-FFF2-40B4-BE49-F238E27FC236}">
                  <a16:creationId xmlns:a16="http://schemas.microsoft.com/office/drawing/2014/main" id="{9E1FFE33-B47A-E443-929C-668916357B43}"/>
                </a:ext>
              </a:extLst>
            </p:cNvPr>
            <p:cNvCxnSpPr>
              <a:cxnSpLocks/>
            </p:cNvCxnSpPr>
            <p:nvPr/>
          </p:nvCxnSpPr>
          <p:spPr bwMode="auto">
            <a:xfrm flipV="1">
              <a:off x="4321531" y="2115395"/>
              <a:ext cx="780839" cy="560451"/>
            </a:xfrm>
            <a:prstGeom prst="line">
              <a:avLst/>
            </a:prstGeom>
            <a:solidFill>
              <a:schemeClr val="accent1"/>
            </a:solidFill>
            <a:ln w="31750" cap="flat" cmpd="sng" algn="ctr">
              <a:solidFill>
                <a:schemeClr val="bg1">
                  <a:lumMod val="50000"/>
                </a:schemeClr>
              </a:solidFill>
              <a:prstDash val="solid"/>
              <a:round/>
              <a:headEnd type="none" w="med" len="med"/>
              <a:tailEnd type="none" w="med" len="med"/>
            </a:ln>
            <a:effectLst/>
            <a:extLst>
              <a:ext uri="{AF507438-7753-43e0-B8FC-AC1667EBCBE1}"/>
            </a:extLst>
          </p:spPr>
        </p:cxnSp>
        <p:sp>
          <p:nvSpPr>
            <p:cNvPr id="90123" name="Freeform 23">
              <a:extLst>
                <a:ext uri="{FF2B5EF4-FFF2-40B4-BE49-F238E27FC236}">
                  <a16:creationId xmlns:a16="http://schemas.microsoft.com/office/drawing/2014/main" id="{F08673CF-C4F8-D24A-865C-EEBD228FEA60}"/>
                </a:ext>
              </a:extLst>
            </p:cNvPr>
            <p:cNvSpPr>
              <a:spLocks/>
            </p:cNvSpPr>
            <p:nvPr/>
          </p:nvSpPr>
          <p:spPr bwMode="auto">
            <a:xfrm>
              <a:off x="4254874" y="2637529"/>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90124" name="Freeform 23">
              <a:extLst>
                <a:ext uri="{FF2B5EF4-FFF2-40B4-BE49-F238E27FC236}">
                  <a16:creationId xmlns:a16="http://schemas.microsoft.com/office/drawing/2014/main" id="{4188C4FA-FE26-8842-88ED-BB9B87220829}"/>
                </a:ext>
              </a:extLst>
            </p:cNvPr>
            <p:cNvSpPr>
              <a:spLocks/>
            </p:cNvSpPr>
            <p:nvPr/>
          </p:nvSpPr>
          <p:spPr bwMode="auto">
            <a:xfrm>
              <a:off x="5054729" y="2629674"/>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90125" name="Freeform 23">
              <a:extLst>
                <a:ext uri="{FF2B5EF4-FFF2-40B4-BE49-F238E27FC236}">
                  <a16:creationId xmlns:a16="http://schemas.microsoft.com/office/drawing/2014/main" id="{D1D9F760-8605-AA43-911B-F9215A778ACE}"/>
                </a:ext>
              </a:extLst>
            </p:cNvPr>
            <p:cNvSpPr>
              <a:spLocks/>
            </p:cNvSpPr>
            <p:nvPr/>
          </p:nvSpPr>
          <p:spPr bwMode="auto">
            <a:xfrm>
              <a:off x="5054729" y="205665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91139" name="Group 11">
            <a:extLst>
              <a:ext uri="{FF2B5EF4-FFF2-40B4-BE49-F238E27FC236}">
                <a16:creationId xmlns:a16="http://schemas.microsoft.com/office/drawing/2014/main" id="{18D5FF58-7408-544C-8389-56B8ECACA72B}"/>
              </a:ext>
            </a:extLst>
          </p:cNvPr>
          <p:cNvGrpSpPr>
            <a:grpSpLocks/>
          </p:cNvGrpSpPr>
          <p:nvPr/>
        </p:nvGrpSpPr>
        <p:grpSpPr bwMode="auto">
          <a:xfrm>
            <a:off x="7972426" y="3451226"/>
            <a:ext cx="955675" cy="690563"/>
            <a:chOff x="7035922" y="2934492"/>
            <a:chExt cx="955675" cy="690563"/>
          </a:xfrm>
        </p:grpSpPr>
        <p:sp>
          <p:nvSpPr>
            <p:cNvPr id="91167" name="Rectangle 35">
              <a:extLst>
                <a:ext uri="{FF2B5EF4-FFF2-40B4-BE49-F238E27FC236}">
                  <a16:creationId xmlns:a16="http://schemas.microsoft.com/office/drawing/2014/main" id="{C5C92B7B-F0A6-0143-8A4B-B048E9B9BF78}"/>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91168" name="Rectangle 49">
              <a:extLst>
                <a:ext uri="{FF2B5EF4-FFF2-40B4-BE49-F238E27FC236}">
                  <a16:creationId xmlns:a16="http://schemas.microsoft.com/office/drawing/2014/main" id="{1C3AE354-555B-C54E-AF1D-C781AD32EB61}"/>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91140" name="Group 8">
            <a:extLst>
              <a:ext uri="{FF2B5EF4-FFF2-40B4-BE49-F238E27FC236}">
                <a16:creationId xmlns:a16="http://schemas.microsoft.com/office/drawing/2014/main" id="{E346869C-BE82-0B48-8519-1D79A8236B16}"/>
              </a:ext>
            </a:extLst>
          </p:cNvPr>
          <p:cNvGrpSpPr>
            <a:grpSpLocks/>
          </p:cNvGrpSpPr>
          <p:nvPr/>
        </p:nvGrpSpPr>
        <p:grpSpPr bwMode="auto">
          <a:xfrm>
            <a:off x="1295400" y="3227388"/>
            <a:ext cx="1708150" cy="830262"/>
            <a:chOff x="4806970" y="895618"/>
            <a:chExt cx="1707967" cy="830997"/>
          </a:xfrm>
        </p:grpSpPr>
        <p:sp>
          <p:nvSpPr>
            <p:cNvPr id="91162" name="Rectangle 7">
              <a:extLst>
                <a:ext uri="{FF2B5EF4-FFF2-40B4-BE49-F238E27FC236}">
                  <a16:creationId xmlns:a16="http://schemas.microsoft.com/office/drawing/2014/main" id="{23D3F830-7801-A548-9A83-AEC3A80D1386}"/>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1163" name="TextBox 3">
              <a:extLst>
                <a:ext uri="{FF2B5EF4-FFF2-40B4-BE49-F238E27FC236}">
                  <a16:creationId xmlns:a16="http://schemas.microsoft.com/office/drawing/2014/main" id="{AB9E485C-F5CE-3944-9DED-120C902F1AB6}"/>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91164" name="Straight Connector 5">
              <a:extLst>
                <a:ext uri="{FF2B5EF4-FFF2-40B4-BE49-F238E27FC236}">
                  <a16:creationId xmlns:a16="http://schemas.microsoft.com/office/drawing/2014/main" id="{B001A430-8625-8941-954B-98D515E2822D}"/>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1165" name="Straight Connector 39">
              <a:extLst>
                <a:ext uri="{FF2B5EF4-FFF2-40B4-BE49-F238E27FC236}">
                  <a16:creationId xmlns:a16="http://schemas.microsoft.com/office/drawing/2014/main" id="{BF191A24-9291-1445-924E-9101474DE2E0}"/>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91141" name="Group 4">
            <a:extLst>
              <a:ext uri="{FF2B5EF4-FFF2-40B4-BE49-F238E27FC236}">
                <a16:creationId xmlns:a16="http://schemas.microsoft.com/office/drawing/2014/main" id="{EF52DFB1-C36A-074E-838D-F179CBEA28B8}"/>
              </a:ext>
            </a:extLst>
          </p:cNvPr>
          <p:cNvGrpSpPr>
            <a:grpSpLocks/>
          </p:cNvGrpSpPr>
          <p:nvPr/>
        </p:nvGrpSpPr>
        <p:grpSpPr bwMode="auto">
          <a:xfrm>
            <a:off x="4267201" y="2125663"/>
            <a:ext cx="1876424" cy="1097837"/>
            <a:chOff x="4182477" y="2125169"/>
            <a:chExt cx="1876837" cy="1098528"/>
          </a:xfrm>
        </p:grpSpPr>
        <p:sp>
          <p:nvSpPr>
            <p:cNvPr id="91156" name="Rectangle 45">
              <a:extLst>
                <a:ext uri="{FF2B5EF4-FFF2-40B4-BE49-F238E27FC236}">
                  <a16:creationId xmlns:a16="http://schemas.microsoft.com/office/drawing/2014/main" id="{BC6ACC12-7145-3B49-A37A-5477284CD0D9}"/>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1157" name="Freeform 3">
              <a:extLst>
                <a:ext uri="{FF2B5EF4-FFF2-40B4-BE49-F238E27FC236}">
                  <a16:creationId xmlns:a16="http://schemas.microsoft.com/office/drawing/2014/main" id="{C75D3865-F92A-E844-906C-6689EDD0BD40}"/>
                </a:ext>
              </a:extLst>
            </p:cNvPr>
            <p:cNvSpPr>
              <a:spLocks/>
            </p:cNvSpPr>
            <p:nvPr/>
          </p:nvSpPr>
          <p:spPr bwMode="auto">
            <a:xfrm rot="20483272" flipV="1">
              <a:off x="4501717" y="2347773"/>
              <a:ext cx="597207" cy="395397"/>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1158" name="Group 47">
              <a:extLst>
                <a:ext uri="{FF2B5EF4-FFF2-40B4-BE49-F238E27FC236}">
                  <a16:creationId xmlns:a16="http://schemas.microsoft.com/office/drawing/2014/main" id="{20BCFD1F-784F-9445-AA1E-55725E0BCCB2}"/>
                </a:ext>
              </a:extLst>
            </p:cNvPr>
            <p:cNvGrpSpPr>
              <a:grpSpLocks/>
            </p:cNvGrpSpPr>
            <p:nvPr/>
          </p:nvGrpSpPr>
          <p:grpSpPr bwMode="auto">
            <a:xfrm rot="-5400000">
              <a:off x="4150456" y="2413242"/>
              <a:ext cx="842476" cy="778434"/>
              <a:chOff x="4420312" y="3051174"/>
              <a:chExt cx="842476" cy="778434"/>
            </a:xfrm>
          </p:grpSpPr>
          <p:sp>
            <p:nvSpPr>
              <p:cNvPr id="91159" name="Rectangle 36">
                <a:extLst>
                  <a:ext uri="{FF2B5EF4-FFF2-40B4-BE49-F238E27FC236}">
                    <a16:creationId xmlns:a16="http://schemas.microsoft.com/office/drawing/2014/main" id="{569461EC-9073-E44E-B7CD-2EDFC551FDF7}"/>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91160" name="Text Box 62">
                <a:extLst>
                  <a:ext uri="{FF2B5EF4-FFF2-40B4-BE49-F238E27FC236}">
                    <a16:creationId xmlns:a16="http://schemas.microsoft.com/office/drawing/2014/main" id="{C638496B-EFB2-8C40-9C68-F2300D7D7482}"/>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sp>
            <p:nvSpPr>
              <p:cNvPr id="91161" name="Freeform 4">
                <a:extLst>
                  <a:ext uri="{FF2B5EF4-FFF2-40B4-BE49-F238E27FC236}">
                    <a16:creationId xmlns:a16="http://schemas.microsoft.com/office/drawing/2014/main" id="{20663EC7-CDE5-8A47-88BB-73172D119730}"/>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91142" name="Group 54">
            <a:extLst>
              <a:ext uri="{FF2B5EF4-FFF2-40B4-BE49-F238E27FC236}">
                <a16:creationId xmlns:a16="http://schemas.microsoft.com/office/drawing/2014/main" id="{60E47DA3-33EF-9C48-B66E-6FB89BAC1D18}"/>
              </a:ext>
            </a:extLst>
          </p:cNvPr>
          <p:cNvGrpSpPr>
            <a:grpSpLocks/>
          </p:cNvGrpSpPr>
          <p:nvPr/>
        </p:nvGrpSpPr>
        <p:grpSpPr bwMode="auto">
          <a:xfrm>
            <a:off x="5962650" y="2076450"/>
            <a:ext cx="1047750" cy="1148566"/>
            <a:chOff x="4412095" y="2075309"/>
            <a:chExt cx="1047907" cy="1148315"/>
          </a:xfrm>
        </p:grpSpPr>
        <p:sp>
          <p:nvSpPr>
            <p:cNvPr id="91150" name="Rectangle 56">
              <a:extLst>
                <a:ext uri="{FF2B5EF4-FFF2-40B4-BE49-F238E27FC236}">
                  <a16:creationId xmlns:a16="http://schemas.microsoft.com/office/drawing/2014/main" id="{D431333F-5EFB-2147-97BC-AAB7FF0024C9}"/>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1151" name="Freeform 3">
              <a:extLst>
                <a:ext uri="{FF2B5EF4-FFF2-40B4-BE49-F238E27FC236}">
                  <a16:creationId xmlns:a16="http://schemas.microsoft.com/office/drawing/2014/main" id="{D363820A-BC8B-C040-8285-69AAC2303672}"/>
                </a:ext>
              </a:extLst>
            </p:cNvPr>
            <p:cNvSpPr>
              <a:spLocks/>
            </p:cNvSpPr>
            <p:nvPr/>
          </p:nvSpPr>
          <p:spPr bwMode="auto">
            <a:xfrm rot="20550573" flipV="1">
              <a:off x="4524756" y="2075309"/>
              <a:ext cx="521359" cy="425281"/>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1152" name="Group 58">
              <a:extLst>
                <a:ext uri="{FF2B5EF4-FFF2-40B4-BE49-F238E27FC236}">
                  <a16:creationId xmlns:a16="http://schemas.microsoft.com/office/drawing/2014/main" id="{E410C520-3D78-EE47-8268-C1C7EFA3B8D1}"/>
                </a:ext>
              </a:extLst>
            </p:cNvPr>
            <p:cNvGrpSpPr>
              <a:grpSpLocks/>
            </p:cNvGrpSpPr>
            <p:nvPr/>
          </p:nvGrpSpPr>
          <p:grpSpPr bwMode="auto">
            <a:xfrm rot="-5400000">
              <a:off x="4604554" y="2368176"/>
              <a:ext cx="842404" cy="868492"/>
              <a:chOff x="4420385" y="3460207"/>
              <a:chExt cx="842404" cy="868492"/>
            </a:xfrm>
          </p:grpSpPr>
          <p:sp>
            <p:nvSpPr>
              <p:cNvPr id="91153" name="Rectangle 36">
                <a:extLst>
                  <a:ext uri="{FF2B5EF4-FFF2-40B4-BE49-F238E27FC236}">
                    <a16:creationId xmlns:a16="http://schemas.microsoft.com/office/drawing/2014/main" id="{77390CFC-283B-1F49-B1EE-F0DD5CE90158}"/>
                  </a:ext>
                </a:extLst>
              </p:cNvPr>
              <p:cNvSpPr>
                <a:spLocks noChangeArrowheads="1"/>
              </p:cNvSpPr>
              <p:nvPr/>
            </p:nvSpPr>
            <p:spPr bwMode="auto">
              <a:xfrm>
                <a:off x="4420385" y="3460207"/>
                <a:ext cx="169881"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91154" name="Text Box 62">
                <a:extLst>
                  <a:ext uri="{FF2B5EF4-FFF2-40B4-BE49-F238E27FC236}">
                    <a16:creationId xmlns:a16="http://schemas.microsoft.com/office/drawing/2014/main" id="{B545C7A1-2E50-4248-AF06-2DE05E14F400}"/>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sp>
            <p:nvSpPr>
              <p:cNvPr id="91155" name="Freeform 23">
                <a:extLst>
                  <a:ext uri="{FF2B5EF4-FFF2-40B4-BE49-F238E27FC236}">
                    <a16:creationId xmlns:a16="http://schemas.microsoft.com/office/drawing/2014/main" id="{02A640ED-4836-A04D-850A-252A921A6ACC}"/>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91143" name="Group 37">
            <a:extLst>
              <a:ext uri="{FF2B5EF4-FFF2-40B4-BE49-F238E27FC236}">
                <a16:creationId xmlns:a16="http://schemas.microsoft.com/office/drawing/2014/main" id="{0ADC7D53-CC75-0644-8089-64DEB7A8EB3A}"/>
              </a:ext>
            </a:extLst>
          </p:cNvPr>
          <p:cNvGrpSpPr>
            <a:grpSpLocks/>
          </p:cNvGrpSpPr>
          <p:nvPr/>
        </p:nvGrpSpPr>
        <p:grpSpPr bwMode="auto">
          <a:xfrm>
            <a:off x="5168900" y="2057400"/>
            <a:ext cx="909638" cy="692150"/>
            <a:chOff x="4254874" y="2056650"/>
            <a:chExt cx="909392" cy="692229"/>
          </a:xfrm>
        </p:grpSpPr>
        <p:cxnSp>
          <p:nvCxnSpPr>
            <p:cNvPr id="91144" name="Straight Connector 43">
              <a:extLst>
                <a:ext uri="{FF2B5EF4-FFF2-40B4-BE49-F238E27FC236}">
                  <a16:creationId xmlns:a16="http://schemas.microsoft.com/office/drawing/2014/main" id="{3BDC094C-1165-E341-9983-351FE2DBA4DE}"/>
                </a:ext>
              </a:extLst>
            </p:cNvPr>
            <p:cNvCxnSpPr>
              <a:cxnSpLocks/>
            </p:cNvCxnSpPr>
            <p:nvPr/>
          </p:nvCxnSpPr>
          <p:spPr bwMode="auto">
            <a:xfrm>
              <a:off x="4315968" y="2133600"/>
              <a:ext cx="792480" cy="54864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91145" name="Freeform 23">
              <a:extLst>
                <a:ext uri="{FF2B5EF4-FFF2-40B4-BE49-F238E27FC236}">
                  <a16:creationId xmlns:a16="http://schemas.microsoft.com/office/drawing/2014/main" id="{03129486-6351-B140-A629-2CD7F2DBCCF9}"/>
                </a:ext>
              </a:extLst>
            </p:cNvPr>
            <p:cNvSpPr>
              <a:spLocks/>
            </p:cNvSpPr>
            <p:nvPr/>
          </p:nvSpPr>
          <p:spPr bwMode="auto">
            <a:xfrm>
              <a:off x="4254874" y="206450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cxnSp>
          <p:nvCxnSpPr>
            <p:cNvPr id="47" name="Straight Connector 46">
              <a:extLst>
                <a:ext uri="{FF2B5EF4-FFF2-40B4-BE49-F238E27FC236}">
                  <a16:creationId xmlns:a16="http://schemas.microsoft.com/office/drawing/2014/main" id="{834108C7-E160-4F4E-ABA5-DF2AC4B9DE00}"/>
                </a:ext>
              </a:extLst>
            </p:cNvPr>
            <p:cNvCxnSpPr>
              <a:cxnSpLocks/>
            </p:cNvCxnSpPr>
            <p:nvPr/>
          </p:nvCxnSpPr>
          <p:spPr bwMode="auto">
            <a:xfrm flipV="1">
              <a:off x="4321531" y="2115395"/>
              <a:ext cx="780839" cy="560451"/>
            </a:xfrm>
            <a:prstGeom prst="line">
              <a:avLst/>
            </a:prstGeom>
            <a:solidFill>
              <a:schemeClr val="accent1"/>
            </a:solidFill>
            <a:ln w="31750" cap="flat" cmpd="sng" algn="ctr">
              <a:solidFill>
                <a:schemeClr val="bg1">
                  <a:lumMod val="50000"/>
                </a:schemeClr>
              </a:solidFill>
              <a:prstDash val="solid"/>
              <a:round/>
              <a:headEnd type="none" w="med" len="med"/>
              <a:tailEnd type="none" w="med" len="med"/>
            </a:ln>
            <a:effectLst/>
            <a:extLst>
              <a:ext uri="{AF507438-7753-43e0-B8FC-AC1667EBCBE1}"/>
            </a:extLst>
          </p:spPr>
        </p:cxnSp>
        <p:sp>
          <p:nvSpPr>
            <p:cNvPr id="91147" name="Freeform 23">
              <a:extLst>
                <a:ext uri="{FF2B5EF4-FFF2-40B4-BE49-F238E27FC236}">
                  <a16:creationId xmlns:a16="http://schemas.microsoft.com/office/drawing/2014/main" id="{F5E08BAD-3A35-FE44-BECD-69D526C8D95A}"/>
                </a:ext>
              </a:extLst>
            </p:cNvPr>
            <p:cNvSpPr>
              <a:spLocks/>
            </p:cNvSpPr>
            <p:nvPr/>
          </p:nvSpPr>
          <p:spPr bwMode="auto">
            <a:xfrm>
              <a:off x="4254874" y="2637529"/>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91148" name="Freeform 23">
              <a:extLst>
                <a:ext uri="{FF2B5EF4-FFF2-40B4-BE49-F238E27FC236}">
                  <a16:creationId xmlns:a16="http://schemas.microsoft.com/office/drawing/2014/main" id="{AEC15EC4-7E21-2A48-8B72-3468BA2D4092}"/>
                </a:ext>
              </a:extLst>
            </p:cNvPr>
            <p:cNvSpPr>
              <a:spLocks/>
            </p:cNvSpPr>
            <p:nvPr/>
          </p:nvSpPr>
          <p:spPr bwMode="auto">
            <a:xfrm>
              <a:off x="5054729" y="2629674"/>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91149" name="Freeform 23">
              <a:extLst>
                <a:ext uri="{FF2B5EF4-FFF2-40B4-BE49-F238E27FC236}">
                  <a16:creationId xmlns:a16="http://schemas.microsoft.com/office/drawing/2014/main" id="{1EBA390B-CD80-9A46-A8FB-89F0D03611EB}"/>
                </a:ext>
              </a:extLst>
            </p:cNvPr>
            <p:cNvSpPr>
              <a:spLocks/>
            </p:cNvSpPr>
            <p:nvPr/>
          </p:nvSpPr>
          <p:spPr bwMode="auto">
            <a:xfrm>
              <a:off x="5054729" y="205665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92163" name="Group 11">
            <a:extLst>
              <a:ext uri="{FF2B5EF4-FFF2-40B4-BE49-F238E27FC236}">
                <a16:creationId xmlns:a16="http://schemas.microsoft.com/office/drawing/2014/main" id="{6E4CEEA8-33C5-9F45-B34E-854D9DB251D0}"/>
              </a:ext>
            </a:extLst>
          </p:cNvPr>
          <p:cNvGrpSpPr>
            <a:grpSpLocks/>
          </p:cNvGrpSpPr>
          <p:nvPr/>
        </p:nvGrpSpPr>
        <p:grpSpPr bwMode="auto">
          <a:xfrm>
            <a:off x="7972426" y="3451226"/>
            <a:ext cx="955675" cy="690563"/>
            <a:chOff x="7035922" y="2934492"/>
            <a:chExt cx="955675" cy="690563"/>
          </a:xfrm>
        </p:grpSpPr>
        <p:sp>
          <p:nvSpPr>
            <p:cNvPr id="92191" name="Rectangle 35">
              <a:extLst>
                <a:ext uri="{FF2B5EF4-FFF2-40B4-BE49-F238E27FC236}">
                  <a16:creationId xmlns:a16="http://schemas.microsoft.com/office/drawing/2014/main" id="{CC4F2C6C-E746-2D42-90D2-C7FDC8449BFC}"/>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92192" name="Rectangle 49">
              <a:extLst>
                <a:ext uri="{FF2B5EF4-FFF2-40B4-BE49-F238E27FC236}">
                  <a16:creationId xmlns:a16="http://schemas.microsoft.com/office/drawing/2014/main" id="{47BD2EF1-DF57-5741-8EBA-4631E3DFB487}"/>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92164" name="Group 8">
            <a:extLst>
              <a:ext uri="{FF2B5EF4-FFF2-40B4-BE49-F238E27FC236}">
                <a16:creationId xmlns:a16="http://schemas.microsoft.com/office/drawing/2014/main" id="{309FE2FE-EA1A-4A46-BEC1-2C97C0F12149}"/>
              </a:ext>
            </a:extLst>
          </p:cNvPr>
          <p:cNvGrpSpPr>
            <a:grpSpLocks/>
          </p:cNvGrpSpPr>
          <p:nvPr/>
        </p:nvGrpSpPr>
        <p:grpSpPr bwMode="auto">
          <a:xfrm>
            <a:off x="1295400" y="3227388"/>
            <a:ext cx="1708150" cy="830262"/>
            <a:chOff x="4806970" y="895618"/>
            <a:chExt cx="1707967" cy="830997"/>
          </a:xfrm>
        </p:grpSpPr>
        <p:sp>
          <p:nvSpPr>
            <p:cNvPr id="92186" name="Rectangle 7">
              <a:extLst>
                <a:ext uri="{FF2B5EF4-FFF2-40B4-BE49-F238E27FC236}">
                  <a16:creationId xmlns:a16="http://schemas.microsoft.com/office/drawing/2014/main" id="{5B491B9C-A1E9-1E45-A1C1-BF45ED9B8D96}"/>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2187" name="TextBox 3">
              <a:extLst>
                <a:ext uri="{FF2B5EF4-FFF2-40B4-BE49-F238E27FC236}">
                  <a16:creationId xmlns:a16="http://schemas.microsoft.com/office/drawing/2014/main" id="{0B2EF37F-5E9F-E048-85E5-05B9B25E2393}"/>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92188" name="Straight Connector 5">
              <a:extLst>
                <a:ext uri="{FF2B5EF4-FFF2-40B4-BE49-F238E27FC236}">
                  <a16:creationId xmlns:a16="http://schemas.microsoft.com/office/drawing/2014/main" id="{964FAEDF-B3D0-8040-9F0D-F5718A177857}"/>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2189" name="Straight Connector 39">
              <a:extLst>
                <a:ext uri="{FF2B5EF4-FFF2-40B4-BE49-F238E27FC236}">
                  <a16:creationId xmlns:a16="http://schemas.microsoft.com/office/drawing/2014/main" id="{307C6DAE-923D-4844-A985-B5FB070D2E86}"/>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92165" name="Group 4">
            <a:extLst>
              <a:ext uri="{FF2B5EF4-FFF2-40B4-BE49-F238E27FC236}">
                <a16:creationId xmlns:a16="http://schemas.microsoft.com/office/drawing/2014/main" id="{966387B1-DCFC-B24B-9FA7-6FEFC1D24DBC}"/>
              </a:ext>
            </a:extLst>
          </p:cNvPr>
          <p:cNvGrpSpPr>
            <a:grpSpLocks/>
          </p:cNvGrpSpPr>
          <p:nvPr/>
        </p:nvGrpSpPr>
        <p:grpSpPr bwMode="auto">
          <a:xfrm>
            <a:off x="4267201" y="2125663"/>
            <a:ext cx="1876424" cy="1097837"/>
            <a:chOff x="4182477" y="2125169"/>
            <a:chExt cx="1876837" cy="1098528"/>
          </a:xfrm>
        </p:grpSpPr>
        <p:sp>
          <p:nvSpPr>
            <p:cNvPr id="92180" name="Rectangle 45">
              <a:extLst>
                <a:ext uri="{FF2B5EF4-FFF2-40B4-BE49-F238E27FC236}">
                  <a16:creationId xmlns:a16="http://schemas.microsoft.com/office/drawing/2014/main" id="{43E884C9-3F57-904A-B920-4641B1951CFE}"/>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2181" name="Freeform 3">
              <a:extLst>
                <a:ext uri="{FF2B5EF4-FFF2-40B4-BE49-F238E27FC236}">
                  <a16:creationId xmlns:a16="http://schemas.microsoft.com/office/drawing/2014/main" id="{699ED043-BC6B-9A48-8693-A4C10C0C1EEE}"/>
                </a:ext>
              </a:extLst>
            </p:cNvPr>
            <p:cNvSpPr>
              <a:spLocks/>
            </p:cNvSpPr>
            <p:nvPr/>
          </p:nvSpPr>
          <p:spPr bwMode="auto">
            <a:xfrm rot="20483272" flipV="1">
              <a:off x="4501717" y="2347773"/>
              <a:ext cx="597207" cy="395397"/>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2182" name="Group 47">
              <a:extLst>
                <a:ext uri="{FF2B5EF4-FFF2-40B4-BE49-F238E27FC236}">
                  <a16:creationId xmlns:a16="http://schemas.microsoft.com/office/drawing/2014/main" id="{9896799A-D31C-414B-9B76-C8D9DE21AA10}"/>
                </a:ext>
              </a:extLst>
            </p:cNvPr>
            <p:cNvGrpSpPr>
              <a:grpSpLocks/>
            </p:cNvGrpSpPr>
            <p:nvPr/>
          </p:nvGrpSpPr>
          <p:grpSpPr bwMode="auto">
            <a:xfrm rot="-5400000">
              <a:off x="4150456" y="2413242"/>
              <a:ext cx="842476" cy="778434"/>
              <a:chOff x="4420312" y="3051174"/>
              <a:chExt cx="842476" cy="778434"/>
            </a:xfrm>
          </p:grpSpPr>
          <p:sp>
            <p:nvSpPr>
              <p:cNvPr id="92183" name="Rectangle 36">
                <a:extLst>
                  <a:ext uri="{FF2B5EF4-FFF2-40B4-BE49-F238E27FC236}">
                    <a16:creationId xmlns:a16="http://schemas.microsoft.com/office/drawing/2014/main" id="{3F2C772D-1C60-D444-B006-02C54D4EE00A}"/>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92184" name="Text Box 62">
                <a:extLst>
                  <a:ext uri="{FF2B5EF4-FFF2-40B4-BE49-F238E27FC236}">
                    <a16:creationId xmlns:a16="http://schemas.microsoft.com/office/drawing/2014/main" id="{89CB5ECF-DCDF-554D-9D7B-33731E7AF3B8}"/>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sp>
            <p:nvSpPr>
              <p:cNvPr id="92185" name="Freeform 4">
                <a:extLst>
                  <a:ext uri="{FF2B5EF4-FFF2-40B4-BE49-F238E27FC236}">
                    <a16:creationId xmlns:a16="http://schemas.microsoft.com/office/drawing/2014/main" id="{468185F7-E394-7144-87B5-AD2C5FF0F8B0}"/>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92166" name="Group 54">
            <a:extLst>
              <a:ext uri="{FF2B5EF4-FFF2-40B4-BE49-F238E27FC236}">
                <a16:creationId xmlns:a16="http://schemas.microsoft.com/office/drawing/2014/main" id="{E2B4DC96-B012-5148-96B0-B7D1EB3B4152}"/>
              </a:ext>
            </a:extLst>
          </p:cNvPr>
          <p:cNvGrpSpPr>
            <a:grpSpLocks/>
          </p:cNvGrpSpPr>
          <p:nvPr/>
        </p:nvGrpSpPr>
        <p:grpSpPr bwMode="auto">
          <a:xfrm>
            <a:off x="5962651" y="2125665"/>
            <a:ext cx="1047751" cy="1099303"/>
            <a:chOff x="4412095" y="2125169"/>
            <a:chExt cx="1047908" cy="1098404"/>
          </a:xfrm>
        </p:grpSpPr>
        <p:sp>
          <p:nvSpPr>
            <p:cNvPr id="92174" name="Rectangle 56">
              <a:extLst>
                <a:ext uri="{FF2B5EF4-FFF2-40B4-BE49-F238E27FC236}">
                  <a16:creationId xmlns:a16="http://schemas.microsoft.com/office/drawing/2014/main" id="{D6F38F58-E68C-1E46-BC0F-3E3D14D60499}"/>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2175" name="Freeform 3">
              <a:extLst>
                <a:ext uri="{FF2B5EF4-FFF2-40B4-BE49-F238E27FC236}">
                  <a16:creationId xmlns:a16="http://schemas.microsoft.com/office/drawing/2014/main" id="{296536BE-5882-5E4D-B418-3485A501FE0F}"/>
                </a:ext>
              </a:extLst>
            </p:cNvPr>
            <p:cNvSpPr>
              <a:spLocks/>
            </p:cNvSpPr>
            <p:nvPr/>
          </p:nvSpPr>
          <p:spPr bwMode="auto">
            <a:xfrm rot="20483272" flipV="1">
              <a:off x="4454969" y="2508783"/>
              <a:ext cx="716606"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2176" name="Group 58">
              <a:extLst>
                <a:ext uri="{FF2B5EF4-FFF2-40B4-BE49-F238E27FC236}">
                  <a16:creationId xmlns:a16="http://schemas.microsoft.com/office/drawing/2014/main" id="{AE5E16E2-2539-4D44-849C-87EFF42D973D}"/>
                </a:ext>
              </a:extLst>
            </p:cNvPr>
            <p:cNvGrpSpPr>
              <a:grpSpLocks/>
            </p:cNvGrpSpPr>
            <p:nvPr/>
          </p:nvGrpSpPr>
          <p:grpSpPr bwMode="auto">
            <a:xfrm rot="-5400000">
              <a:off x="4604580" y="2368151"/>
              <a:ext cx="842353" cy="868492"/>
              <a:chOff x="4420436" y="3460207"/>
              <a:chExt cx="842353" cy="868492"/>
            </a:xfrm>
          </p:grpSpPr>
          <p:sp>
            <p:nvSpPr>
              <p:cNvPr id="92177" name="Rectangle 36">
                <a:extLst>
                  <a:ext uri="{FF2B5EF4-FFF2-40B4-BE49-F238E27FC236}">
                    <a16:creationId xmlns:a16="http://schemas.microsoft.com/office/drawing/2014/main" id="{94A63300-CACE-244E-821C-47E53EF6ACA8}"/>
                  </a:ext>
                </a:extLst>
              </p:cNvPr>
              <p:cNvSpPr>
                <a:spLocks noChangeArrowheads="1"/>
              </p:cNvSpPr>
              <p:nvPr/>
            </p:nvSpPr>
            <p:spPr bwMode="auto">
              <a:xfrm>
                <a:off x="4420436" y="3460207"/>
                <a:ext cx="169779"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92178" name="Text Box 62">
                <a:extLst>
                  <a:ext uri="{FF2B5EF4-FFF2-40B4-BE49-F238E27FC236}">
                    <a16:creationId xmlns:a16="http://schemas.microsoft.com/office/drawing/2014/main" id="{C3CE94F0-1DAA-724E-BB32-00723B26A277}"/>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sp>
            <p:nvSpPr>
              <p:cNvPr id="92179" name="Freeform 23">
                <a:extLst>
                  <a:ext uri="{FF2B5EF4-FFF2-40B4-BE49-F238E27FC236}">
                    <a16:creationId xmlns:a16="http://schemas.microsoft.com/office/drawing/2014/main" id="{23E2B9C1-D467-9D49-915B-3BB9CF5666A1}"/>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92167" name="Group 37">
            <a:extLst>
              <a:ext uri="{FF2B5EF4-FFF2-40B4-BE49-F238E27FC236}">
                <a16:creationId xmlns:a16="http://schemas.microsoft.com/office/drawing/2014/main" id="{E2FC284E-C43F-A74C-9F7E-C11EE53F69C2}"/>
              </a:ext>
            </a:extLst>
          </p:cNvPr>
          <p:cNvGrpSpPr>
            <a:grpSpLocks/>
          </p:cNvGrpSpPr>
          <p:nvPr/>
        </p:nvGrpSpPr>
        <p:grpSpPr bwMode="auto">
          <a:xfrm>
            <a:off x="5168900" y="2057400"/>
            <a:ext cx="909638" cy="692150"/>
            <a:chOff x="4254874" y="2056650"/>
            <a:chExt cx="909392" cy="692229"/>
          </a:xfrm>
        </p:grpSpPr>
        <p:cxnSp>
          <p:nvCxnSpPr>
            <p:cNvPr id="92168" name="Straight Connector 43">
              <a:extLst>
                <a:ext uri="{FF2B5EF4-FFF2-40B4-BE49-F238E27FC236}">
                  <a16:creationId xmlns:a16="http://schemas.microsoft.com/office/drawing/2014/main" id="{B7D16069-F9A1-C444-8A34-849495137158}"/>
                </a:ext>
              </a:extLst>
            </p:cNvPr>
            <p:cNvCxnSpPr>
              <a:cxnSpLocks/>
            </p:cNvCxnSpPr>
            <p:nvPr/>
          </p:nvCxnSpPr>
          <p:spPr bwMode="auto">
            <a:xfrm>
              <a:off x="4315968" y="2133600"/>
              <a:ext cx="792480" cy="54864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92169" name="Freeform 23">
              <a:extLst>
                <a:ext uri="{FF2B5EF4-FFF2-40B4-BE49-F238E27FC236}">
                  <a16:creationId xmlns:a16="http://schemas.microsoft.com/office/drawing/2014/main" id="{A39364E9-FA69-D944-B9D0-137963254C0A}"/>
                </a:ext>
              </a:extLst>
            </p:cNvPr>
            <p:cNvSpPr>
              <a:spLocks/>
            </p:cNvSpPr>
            <p:nvPr/>
          </p:nvSpPr>
          <p:spPr bwMode="auto">
            <a:xfrm>
              <a:off x="4254874" y="206450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cxnSp>
          <p:nvCxnSpPr>
            <p:cNvPr id="47" name="Straight Connector 46">
              <a:extLst>
                <a:ext uri="{FF2B5EF4-FFF2-40B4-BE49-F238E27FC236}">
                  <a16:creationId xmlns:a16="http://schemas.microsoft.com/office/drawing/2014/main" id="{6D62D22F-6713-1B4C-B1DE-BB850F1C37C5}"/>
                </a:ext>
              </a:extLst>
            </p:cNvPr>
            <p:cNvCxnSpPr>
              <a:cxnSpLocks/>
            </p:cNvCxnSpPr>
            <p:nvPr/>
          </p:nvCxnSpPr>
          <p:spPr bwMode="auto">
            <a:xfrm flipV="1">
              <a:off x="4321531" y="2115395"/>
              <a:ext cx="780839" cy="560451"/>
            </a:xfrm>
            <a:prstGeom prst="line">
              <a:avLst/>
            </a:prstGeom>
            <a:solidFill>
              <a:schemeClr val="accent1"/>
            </a:solidFill>
            <a:ln w="31750" cap="flat" cmpd="sng" algn="ctr">
              <a:solidFill>
                <a:schemeClr val="bg1">
                  <a:lumMod val="50000"/>
                </a:schemeClr>
              </a:solidFill>
              <a:prstDash val="solid"/>
              <a:round/>
              <a:headEnd type="none" w="med" len="med"/>
              <a:tailEnd type="none" w="med" len="med"/>
            </a:ln>
            <a:effectLst/>
            <a:extLst>
              <a:ext uri="{AF507438-7753-43e0-B8FC-AC1667EBCBE1}"/>
            </a:extLst>
          </p:spPr>
        </p:cxnSp>
        <p:sp>
          <p:nvSpPr>
            <p:cNvPr id="92171" name="Freeform 23">
              <a:extLst>
                <a:ext uri="{FF2B5EF4-FFF2-40B4-BE49-F238E27FC236}">
                  <a16:creationId xmlns:a16="http://schemas.microsoft.com/office/drawing/2014/main" id="{9D3C3331-CB13-D945-9774-9C14236A8D24}"/>
                </a:ext>
              </a:extLst>
            </p:cNvPr>
            <p:cNvSpPr>
              <a:spLocks/>
            </p:cNvSpPr>
            <p:nvPr/>
          </p:nvSpPr>
          <p:spPr bwMode="auto">
            <a:xfrm>
              <a:off x="4254874" y="2637529"/>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92172" name="Freeform 23">
              <a:extLst>
                <a:ext uri="{FF2B5EF4-FFF2-40B4-BE49-F238E27FC236}">
                  <a16:creationId xmlns:a16="http://schemas.microsoft.com/office/drawing/2014/main" id="{777FCDE5-3047-5C41-9856-E9CF639DE3D3}"/>
                </a:ext>
              </a:extLst>
            </p:cNvPr>
            <p:cNvSpPr>
              <a:spLocks/>
            </p:cNvSpPr>
            <p:nvPr/>
          </p:nvSpPr>
          <p:spPr bwMode="auto">
            <a:xfrm>
              <a:off x="5054729" y="2629674"/>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92173" name="Freeform 23">
              <a:extLst>
                <a:ext uri="{FF2B5EF4-FFF2-40B4-BE49-F238E27FC236}">
                  <a16:creationId xmlns:a16="http://schemas.microsoft.com/office/drawing/2014/main" id="{9C28A318-F879-2B42-B481-8B663440CFEC}"/>
                </a:ext>
              </a:extLst>
            </p:cNvPr>
            <p:cNvSpPr>
              <a:spLocks/>
            </p:cNvSpPr>
            <p:nvPr/>
          </p:nvSpPr>
          <p:spPr bwMode="auto">
            <a:xfrm>
              <a:off x="5054729" y="205665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323DB02-FB0A-FD4A-ACFA-60ED8287CB7D}"/>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The XOR Logic Gate</a:t>
            </a:r>
            <a:endParaRPr lang="en-US" sz="2800" dirty="0">
              <a:cs typeface="+mj-cs"/>
            </a:endParaRPr>
          </a:p>
        </p:txBody>
      </p:sp>
      <p:grpSp>
        <p:nvGrpSpPr>
          <p:cNvPr id="93186" name="Group 2">
            <a:extLst>
              <a:ext uri="{FF2B5EF4-FFF2-40B4-BE49-F238E27FC236}">
                <a16:creationId xmlns:a16="http://schemas.microsoft.com/office/drawing/2014/main" id="{B6DD06FA-6F4E-D444-A8F8-00887779A5C4}"/>
              </a:ext>
            </a:extLst>
          </p:cNvPr>
          <p:cNvGrpSpPr>
            <a:grpSpLocks/>
          </p:cNvGrpSpPr>
          <p:nvPr/>
        </p:nvGrpSpPr>
        <p:grpSpPr bwMode="auto">
          <a:xfrm>
            <a:off x="2286000" y="1414463"/>
            <a:ext cx="7831138" cy="5370512"/>
            <a:chOff x="1371600" y="1414463"/>
            <a:chExt cx="7831504" cy="5370314"/>
          </a:xfrm>
        </p:grpSpPr>
        <p:pic>
          <p:nvPicPr>
            <p:cNvPr id="93187" name="Picture 2">
              <a:extLst>
                <a:ext uri="{FF2B5EF4-FFF2-40B4-BE49-F238E27FC236}">
                  <a16:creationId xmlns:a16="http://schemas.microsoft.com/office/drawing/2014/main" id="{543D7F6D-7819-5940-81F7-0B42F5A68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53" y="1414463"/>
              <a:ext cx="5783532" cy="47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extBox 3">
              <a:extLst>
                <a:ext uri="{FF2B5EF4-FFF2-40B4-BE49-F238E27FC236}">
                  <a16:creationId xmlns:a16="http://schemas.microsoft.com/office/drawing/2014/main" id="{32711EE8-BA0C-4741-A749-FED669985E7B}"/>
                </a:ext>
              </a:extLst>
            </p:cNvPr>
            <p:cNvSpPr txBox="1">
              <a:spLocks noChangeArrowheads="1"/>
            </p:cNvSpPr>
            <p:nvPr/>
          </p:nvSpPr>
          <p:spPr bwMode="auto">
            <a:xfrm>
              <a:off x="6656589" y="6477000"/>
              <a:ext cx="25465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2.11 from the textbook ]</a:t>
              </a:r>
            </a:p>
          </p:txBody>
        </p:sp>
        <p:sp>
          <p:nvSpPr>
            <p:cNvPr id="93189" name="Rectangle 1">
              <a:extLst>
                <a:ext uri="{FF2B5EF4-FFF2-40B4-BE49-F238E27FC236}">
                  <a16:creationId xmlns:a16="http://schemas.microsoft.com/office/drawing/2014/main" id="{D5AEE596-512B-104C-9E22-64262569A0F2}"/>
                </a:ext>
              </a:extLst>
            </p:cNvPr>
            <p:cNvSpPr>
              <a:spLocks noChangeArrowheads="1"/>
            </p:cNvSpPr>
            <p:nvPr/>
          </p:nvSpPr>
          <p:spPr bwMode="auto">
            <a:xfrm>
              <a:off x="1371600" y="4038600"/>
              <a:ext cx="6858000" cy="21336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a:extLst>
              <a:ext uri="{FF2B5EF4-FFF2-40B4-BE49-F238E27FC236}">
                <a16:creationId xmlns:a16="http://schemas.microsoft.com/office/drawing/2014/main" id="{CC2B75B3-1649-1249-B33E-2E8FC29A5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738" y="1414464"/>
            <a:ext cx="5783262"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TextBox 3">
            <a:extLst>
              <a:ext uri="{FF2B5EF4-FFF2-40B4-BE49-F238E27FC236}">
                <a16:creationId xmlns:a16="http://schemas.microsoft.com/office/drawing/2014/main" id="{0A9FDE9F-D921-FD47-B51C-DE93C3FD096C}"/>
              </a:ext>
            </a:extLst>
          </p:cNvPr>
          <p:cNvSpPr txBox="1">
            <a:spLocks noChangeArrowheads="1"/>
          </p:cNvSpPr>
          <p:nvPr/>
        </p:nvSpPr>
        <p:spPr bwMode="auto">
          <a:xfrm>
            <a:off x="7570788" y="6477001"/>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2.11 from the textbook ]</a:t>
            </a:r>
          </a:p>
        </p:txBody>
      </p:sp>
      <p:sp>
        <p:nvSpPr>
          <p:cNvPr id="5" name="Rectangle 2">
            <a:extLst>
              <a:ext uri="{FF2B5EF4-FFF2-40B4-BE49-F238E27FC236}">
                <a16:creationId xmlns:a16="http://schemas.microsoft.com/office/drawing/2014/main" id="{FD794998-AF2D-EF44-86F9-E7DB58135DF7}"/>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The XOR Logic Gate</a:t>
            </a:r>
            <a:endParaRPr lang="en-US" sz="2800" dirty="0">
              <a:cs typeface="+mj-cs"/>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3">
            <a:extLst>
              <a:ext uri="{FF2B5EF4-FFF2-40B4-BE49-F238E27FC236}">
                <a16:creationId xmlns:a16="http://schemas.microsoft.com/office/drawing/2014/main" id="{15631AE3-0DDB-244E-A195-4284BECD99DA}"/>
              </a:ext>
            </a:extLst>
          </p:cNvPr>
          <p:cNvSpPr txBox="1">
            <a:spLocks noChangeArrowheads="1"/>
          </p:cNvSpPr>
          <p:nvPr/>
        </p:nvSpPr>
        <p:spPr bwMode="auto">
          <a:xfrm>
            <a:off x="7467601" y="6477001"/>
            <a:ext cx="262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2.11c from the textbook ]</a:t>
            </a:r>
          </a:p>
        </p:txBody>
      </p:sp>
      <p:sp>
        <p:nvSpPr>
          <p:cNvPr id="5" name="Rectangle 2">
            <a:extLst>
              <a:ext uri="{FF2B5EF4-FFF2-40B4-BE49-F238E27FC236}">
                <a16:creationId xmlns:a16="http://schemas.microsoft.com/office/drawing/2014/main" id="{12E5FFE3-6490-154B-A229-B26ED82BA590}"/>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a:t>
            </a:r>
            <a:endParaRPr lang="en-US" sz="2800" dirty="0">
              <a:cs typeface="+mj-cs"/>
            </a:endParaRPr>
          </a:p>
        </p:txBody>
      </p:sp>
      <p:pic>
        <p:nvPicPr>
          <p:cNvPr id="95235" name="Picture 1" descr="Screen shot 2016-08-28 at 11.05.00 AM.png">
            <a:extLst>
              <a:ext uri="{FF2B5EF4-FFF2-40B4-BE49-F238E27FC236}">
                <a16:creationId xmlns:a16="http://schemas.microsoft.com/office/drawing/2014/main" id="{BE49B98F-4076-8E48-A9A7-99AD03B02F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B4536B2-DE1B-754D-9FED-356B39FB04E1}"/>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 (x=0, y=0)</a:t>
            </a:r>
            <a:endParaRPr lang="en-US" sz="2800" dirty="0">
              <a:cs typeface="+mj-cs"/>
            </a:endParaRPr>
          </a:p>
        </p:txBody>
      </p:sp>
      <p:pic>
        <p:nvPicPr>
          <p:cNvPr id="96258" name="Picture 1" descr="Screen shot 2016-08-28 at 11.05.00 AM.png">
            <a:extLst>
              <a:ext uri="{FF2B5EF4-FFF2-40B4-BE49-F238E27FC236}">
                <a16:creationId xmlns:a16="http://schemas.microsoft.com/office/drawing/2014/main" id="{AC2328F7-3D47-4649-B0A2-343E7AA87B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Box 2">
            <a:extLst>
              <a:ext uri="{FF2B5EF4-FFF2-40B4-BE49-F238E27FC236}">
                <a16:creationId xmlns:a16="http://schemas.microsoft.com/office/drawing/2014/main" id="{93FD4D5C-40B0-BA49-9E53-649D91E6BF0A}"/>
              </a:ext>
            </a:extLst>
          </p:cNvPr>
          <p:cNvSpPr txBox="1">
            <a:spLocks noChangeArrowheads="1"/>
          </p:cNvSpPr>
          <p:nvPr/>
        </p:nvSpPr>
        <p:spPr bwMode="auto">
          <a:xfrm>
            <a:off x="23288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6260" name="TextBox 5">
            <a:extLst>
              <a:ext uri="{FF2B5EF4-FFF2-40B4-BE49-F238E27FC236}">
                <a16:creationId xmlns:a16="http://schemas.microsoft.com/office/drawing/2014/main" id="{203DA35D-2DA9-6A4B-8504-549CA7CEC6EE}"/>
              </a:ext>
            </a:extLst>
          </p:cNvPr>
          <p:cNvSpPr txBox="1">
            <a:spLocks noChangeArrowheads="1"/>
          </p:cNvSpPr>
          <p:nvPr/>
        </p:nvSpPr>
        <p:spPr bwMode="auto">
          <a:xfrm>
            <a:off x="23288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EEA10A6-CCB8-3345-ACDC-D71CC034CAA4}"/>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 (x=0, y=0)</a:t>
            </a:r>
            <a:endParaRPr lang="en-US" sz="2800" dirty="0">
              <a:cs typeface="+mj-cs"/>
            </a:endParaRPr>
          </a:p>
        </p:txBody>
      </p:sp>
      <p:pic>
        <p:nvPicPr>
          <p:cNvPr id="97282" name="Picture 1" descr="Screen shot 2016-08-28 at 11.05.00 AM.png">
            <a:extLst>
              <a:ext uri="{FF2B5EF4-FFF2-40B4-BE49-F238E27FC236}">
                <a16:creationId xmlns:a16="http://schemas.microsoft.com/office/drawing/2014/main" id="{0EEB515E-108F-A444-AAFA-D5B17BCAB2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Box 2">
            <a:extLst>
              <a:ext uri="{FF2B5EF4-FFF2-40B4-BE49-F238E27FC236}">
                <a16:creationId xmlns:a16="http://schemas.microsoft.com/office/drawing/2014/main" id="{AAC21ED6-AD0D-1748-90EA-21446BA83F1C}"/>
              </a:ext>
            </a:extLst>
          </p:cNvPr>
          <p:cNvSpPr txBox="1">
            <a:spLocks noChangeArrowheads="1"/>
          </p:cNvSpPr>
          <p:nvPr/>
        </p:nvSpPr>
        <p:spPr bwMode="auto">
          <a:xfrm>
            <a:off x="23288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7284" name="TextBox 5">
            <a:extLst>
              <a:ext uri="{FF2B5EF4-FFF2-40B4-BE49-F238E27FC236}">
                <a16:creationId xmlns:a16="http://schemas.microsoft.com/office/drawing/2014/main" id="{6FD983FE-2603-9F47-B340-F9CF17116B1F}"/>
              </a:ext>
            </a:extLst>
          </p:cNvPr>
          <p:cNvSpPr txBox="1">
            <a:spLocks noChangeArrowheads="1"/>
          </p:cNvSpPr>
          <p:nvPr/>
        </p:nvSpPr>
        <p:spPr bwMode="auto">
          <a:xfrm>
            <a:off x="23288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7285" name="TextBox 6">
            <a:extLst>
              <a:ext uri="{FF2B5EF4-FFF2-40B4-BE49-F238E27FC236}">
                <a16:creationId xmlns:a16="http://schemas.microsoft.com/office/drawing/2014/main" id="{C794E4C7-0256-904F-A2DE-1CD43ED67605}"/>
              </a:ext>
            </a:extLst>
          </p:cNvPr>
          <p:cNvSpPr txBox="1">
            <a:spLocks noChangeArrowheads="1"/>
          </p:cNvSpPr>
          <p:nvPr/>
        </p:nvSpPr>
        <p:spPr bwMode="auto">
          <a:xfrm>
            <a:off x="47672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7286" name="TextBox 7">
            <a:extLst>
              <a:ext uri="{FF2B5EF4-FFF2-40B4-BE49-F238E27FC236}">
                <a16:creationId xmlns:a16="http://schemas.microsoft.com/office/drawing/2014/main" id="{E126CFA1-0FFA-364D-A8CB-58BFF3B78A24}"/>
              </a:ext>
            </a:extLst>
          </p:cNvPr>
          <p:cNvSpPr txBox="1">
            <a:spLocks noChangeArrowheads="1"/>
          </p:cNvSpPr>
          <p:nvPr/>
        </p:nvSpPr>
        <p:spPr bwMode="auto">
          <a:xfrm>
            <a:off x="47672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1C31E2A-1C6D-B447-8A93-2550C6A50293}"/>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 (x=0, y=0)</a:t>
            </a:r>
            <a:endParaRPr lang="en-US" sz="2800" dirty="0">
              <a:cs typeface="+mj-cs"/>
            </a:endParaRPr>
          </a:p>
        </p:txBody>
      </p:sp>
      <p:pic>
        <p:nvPicPr>
          <p:cNvPr id="98306" name="Picture 1" descr="Screen shot 2016-08-28 at 11.05.00 AM.png">
            <a:extLst>
              <a:ext uri="{FF2B5EF4-FFF2-40B4-BE49-F238E27FC236}">
                <a16:creationId xmlns:a16="http://schemas.microsoft.com/office/drawing/2014/main" id="{861837FD-0539-134E-A82B-19F5C35EE3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extBox 2">
            <a:extLst>
              <a:ext uri="{FF2B5EF4-FFF2-40B4-BE49-F238E27FC236}">
                <a16:creationId xmlns:a16="http://schemas.microsoft.com/office/drawing/2014/main" id="{6CA4A474-B0A8-0344-991D-680A9571EB5A}"/>
              </a:ext>
            </a:extLst>
          </p:cNvPr>
          <p:cNvSpPr txBox="1">
            <a:spLocks noChangeArrowheads="1"/>
          </p:cNvSpPr>
          <p:nvPr/>
        </p:nvSpPr>
        <p:spPr bwMode="auto">
          <a:xfrm>
            <a:off x="23288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8308" name="TextBox 5">
            <a:extLst>
              <a:ext uri="{FF2B5EF4-FFF2-40B4-BE49-F238E27FC236}">
                <a16:creationId xmlns:a16="http://schemas.microsoft.com/office/drawing/2014/main" id="{23F41D75-6BF4-1645-8D67-772396E9B48B}"/>
              </a:ext>
            </a:extLst>
          </p:cNvPr>
          <p:cNvSpPr txBox="1">
            <a:spLocks noChangeArrowheads="1"/>
          </p:cNvSpPr>
          <p:nvPr/>
        </p:nvSpPr>
        <p:spPr bwMode="auto">
          <a:xfrm>
            <a:off x="23288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8309" name="TextBox 6">
            <a:extLst>
              <a:ext uri="{FF2B5EF4-FFF2-40B4-BE49-F238E27FC236}">
                <a16:creationId xmlns:a16="http://schemas.microsoft.com/office/drawing/2014/main" id="{0DC10483-49E6-8548-844F-352C91D877A5}"/>
              </a:ext>
            </a:extLst>
          </p:cNvPr>
          <p:cNvSpPr txBox="1">
            <a:spLocks noChangeArrowheads="1"/>
          </p:cNvSpPr>
          <p:nvPr/>
        </p:nvSpPr>
        <p:spPr bwMode="auto">
          <a:xfrm>
            <a:off x="47672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8310" name="TextBox 7">
            <a:extLst>
              <a:ext uri="{FF2B5EF4-FFF2-40B4-BE49-F238E27FC236}">
                <a16:creationId xmlns:a16="http://schemas.microsoft.com/office/drawing/2014/main" id="{F1311E29-02C3-6C4B-9874-8126961B56F0}"/>
              </a:ext>
            </a:extLst>
          </p:cNvPr>
          <p:cNvSpPr txBox="1">
            <a:spLocks noChangeArrowheads="1"/>
          </p:cNvSpPr>
          <p:nvPr/>
        </p:nvSpPr>
        <p:spPr bwMode="auto">
          <a:xfrm>
            <a:off x="47672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8311" name="TextBox 11">
            <a:extLst>
              <a:ext uri="{FF2B5EF4-FFF2-40B4-BE49-F238E27FC236}">
                <a16:creationId xmlns:a16="http://schemas.microsoft.com/office/drawing/2014/main" id="{B03A397A-7EE0-7846-8E9D-206A69284E6F}"/>
              </a:ext>
            </a:extLst>
          </p:cNvPr>
          <p:cNvSpPr txBox="1">
            <a:spLocks noChangeArrowheads="1"/>
          </p:cNvSpPr>
          <p:nvPr/>
        </p:nvSpPr>
        <p:spPr bwMode="auto">
          <a:xfrm>
            <a:off x="4724400" y="29718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98312" name="TextBox 12">
            <a:extLst>
              <a:ext uri="{FF2B5EF4-FFF2-40B4-BE49-F238E27FC236}">
                <a16:creationId xmlns:a16="http://schemas.microsoft.com/office/drawing/2014/main" id="{1F6AB68F-153D-D54D-BD0A-AC19F7D32C05}"/>
              </a:ext>
            </a:extLst>
          </p:cNvPr>
          <p:cNvSpPr txBox="1">
            <a:spLocks noChangeArrowheads="1"/>
          </p:cNvSpPr>
          <p:nvPr/>
        </p:nvSpPr>
        <p:spPr bwMode="auto">
          <a:xfrm>
            <a:off x="4724400" y="41862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8C37584-92AC-7F17-E8A2-8203E8E90819}"/>
              </a:ext>
            </a:extLst>
          </p:cNvPr>
          <p:cNvPicPr>
            <a:picLocks noChangeAspect="1"/>
          </p:cNvPicPr>
          <p:nvPr/>
        </p:nvPicPr>
        <p:blipFill>
          <a:blip r:embed="rId2"/>
          <a:stretch>
            <a:fillRect/>
          </a:stretch>
        </p:blipFill>
        <p:spPr>
          <a:xfrm>
            <a:off x="1752600" y="1371600"/>
            <a:ext cx="7772400" cy="4303305"/>
          </a:xfrm>
          <a:prstGeom prst="rect">
            <a:avLst/>
          </a:prstGeom>
        </p:spPr>
      </p:pic>
      <p:sp>
        <p:nvSpPr>
          <p:cNvPr id="2" name="Frame 1">
            <a:extLst>
              <a:ext uri="{FF2B5EF4-FFF2-40B4-BE49-F238E27FC236}">
                <a16:creationId xmlns:a16="http://schemas.microsoft.com/office/drawing/2014/main" id="{D09637A9-9C09-7682-6F50-C0B70A7D733F}"/>
              </a:ext>
            </a:extLst>
          </p:cNvPr>
          <p:cNvSpPr/>
          <p:nvPr/>
        </p:nvSpPr>
        <p:spPr bwMode="auto">
          <a:xfrm>
            <a:off x="1463566" y="4191000"/>
            <a:ext cx="4419600" cy="685800"/>
          </a:xfrm>
          <a:prstGeom prst="frame">
            <a:avLst>
              <a:gd name="adj1" fmla="val 0"/>
            </a:avLst>
          </a:prstGeom>
          <a:noFill/>
          <a:ln w="38100" cap="flat" cmpd="sng" algn="ctr">
            <a:solidFill>
              <a:srgbClr val="FF0000"/>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4" name="TextBox 6">
            <a:extLst>
              <a:ext uri="{FF2B5EF4-FFF2-40B4-BE49-F238E27FC236}">
                <a16:creationId xmlns:a16="http://schemas.microsoft.com/office/drawing/2014/main" id="{21D2DE5E-8516-86D4-F93F-F42ABD31B5EA}"/>
              </a:ext>
            </a:extLst>
          </p:cNvPr>
          <p:cNvSpPr txBox="1">
            <a:spLocks noChangeArrowheads="1"/>
          </p:cNvSpPr>
          <p:nvPr/>
        </p:nvSpPr>
        <p:spPr bwMode="auto">
          <a:xfrm>
            <a:off x="3640029" y="5426076"/>
            <a:ext cx="372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b="0">
                <a:solidFill>
                  <a:srgbClr val="FF0000"/>
                </a:solidFill>
                <a:latin typeface="Times" pitchFamily="2" charset="0"/>
              </a:rPr>
              <a:t>READ one of these at home.</a:t>
            </a:r>
          </a:p>
          <a:p>
            <a:pPr algn="ctr">
              <a:spcBef>
                <a:spcPct val="0"/>
              </a:spcBef>
              <a:buFontTx/>
              <a:buNone/>
            </a:pPr>
            <a:r>
              <a:rPr lang="en-US" altLang="en-US" b="0">
                <a:solidFill>
                  <a:srgbClr val="FF0000"/>
                </a:solidFill>
                <a:latin typeface="Times" pitchFamily="2" charset="0"/>
              </a:rPr>
              <a:t>This is the lab assignment.</a:t>
            </a:r>
          </a:p>
        </p:txBody>
      </p:sp>
    </p:spTree>
    <p:extLst>
      <p:ext uri="{BB962C8B-B14F-4D97-AF65-F5344CB8AC3E}">
        <p14:creationId xmlns:p14="http://schemas.microsoft.com/office/powerpoint/2010/main" val="2302637468"/>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D7F01A6-20C1-F549-AB21-5DD8B391B813}"/>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 (x=0, y=0)</a:t>
            </a:r>
            <a:endParaRPr lang="en-US" sz="2800" dirty="0">
              <a:cs typeface="+mj-cs"/>
            </a:endParaRPr>
          </a:p>
        </p:txBody>
      </p:sp>
      <p:pic>
        <p:nvPicPr>
          <p:cNvPr id="99330" name="Picture 1" descr="Screen shot 2016-08-28 at 11.05.00 AM.png">
            <a:extLst>
              <a:ext uri="{FF2B5EF4-FFF2-40B4-BE49-F238E27FC236}">
                <a16:creationId xmlns:a16="http://schemas.microsoft.com/office/drawing/2014/main" id="{81E7EDB9-6379-494E-9615-FD4996A6F3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extBox 2">
            <a:extLst>
              <a:ext uri="{FF2B5EF4-FFF2-40B4-BE49-F238E27FC236}">
                <a16:creationId xmlns:a16="http://schemas.microsoft.com/office/drawing/2014/main" id="{63659FB9-568C-9544-8C39-E6C423F4CBA7}"/>
              </a:ext>
            </a:extLst>
          </p:cNvPr>
          <p:cNvSpPr txBox="1">
            <a:spLocks noChangeArrowheads="1"/>
          </p:cNvSpPr>
          <p:nvPr/>
        </p:nvSpPr>
        <p:spPr bwMode="auto">
          <a:xfrm>
            <a:off x="23288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9332" name="TextBox 5">
            <a:extLst>
              <a:ext uri="{FF2B5EF4-FFF2-40B4-BE49-F238E27FC236}">
                <a16:creationId xmlns:a16="http://schemas.microsoft.com/office/drawing/2014/main" id="{1E4F05CD-78C7-6F43-BA34-2FB93D438085}"/>
              </a:ext>
            </a:extLst>
          </p:cNvPr>
          <p:cNvSpPr txBox="1">
            <a:spLocks noChangeArrowheads="1"/>
          </p:cNvSpPr>
          <p:nvPr/>
        </p:nvSpPr>
        <p:spPr bwMode="auto">
          <a:xfrm>
            <a:off x="23288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9333" name="TextBox 6">
            <a:extLst>
              <a:ext uri="{FF2B5EF4-FFF2-40B4-BE49-F238E27FC236}">
                <a16:creationId xmlns:a16="http://schemas.microsoft.com/office/drawing/2014/main" id="{26A2D322-E25E-A84F-9055-B2659C4F7953}"/>
              </a:ext>
            </a:extLst>
          </p:cNvPr>
          <p:cNvSpPr txBox="1">
            <a:spLocks noChangeArrowheads="1"/>
          </p:cNvSpPr>
          <p:nvPr/>
        </p:nvSpPr>
        <p:spPr bwMode="auto">
          <a:xfrm>
            <a:off x="47672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9334" name="TextBox 7">
            <a:extLst>
              <a:ext uri="{FF2B5EF4-FFF2-40B4-BE49-F238E27FC236}">
                <a16:creationId xmlns:a16="http://schemas.microsoft.com/office/drawing/2014/main" id="{7DED401E-A18F-8D46-8E50-D4C3FE1B61B5}"/>
              </a:ext>
            </a:extLst>
          </p:cNvPr>
          <p:cNvSpPr txBox="1">
            <a:spLocks noChangeArrowheads="1"/>
          </p:cNvSpPr>
          <p:nvPr/>
        </p:nvSpPr>
        <p:spPr bwMode="auto">
          <a:xfrm>
            <a:off x="47672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9335" name="TextBox 8">
            <a:extLst>
              <a:ext uri="{FF2B5EF4-FFF2-40B4-BE49-F238E27FC236}">
                <a16:creationId xmlns:a16="http://schemas.microsoft.com/office/drawing/2014/main" id="{3791900D-2C01-A446-AB06-9CECB56BD742}"/>
              </a:ext>
            </a:extLst>
          </p:cNvPr>
          <p:cNvSpPr txBox="1">
            <a:spLocks noChangeArrowheads="1"/>
          </p:cNvSpPr>
          <p:nvPr/>
        </p:nvSpPr>
        <p:spPr bwMode="auto">
          <a:xfrm>
            <a:off x="6899276" y="30480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9336" name="TextBox 9">
            <a:extLst>
              <a:ext uri="{FF2B5EF4-FFF2-40B4-BE49-F238E27FC236}">
                <a16:creationId xmlns:a16="http://schemas.microsoft.com/office/drawing/2014/main" id="{5CA66DA0-0C46-6C44-85BC-DECE341ED940}"/>
              </a:ext>
            </a:extLst>
          </p:cNvPr>
          <p:cNvSpPr txBox="1">
            <a:spLocks noChangeArrowheads="1"/>
          </p:cNvSpPr>
          <p:nvPr/>
        </p:nvSpPr>
        <p:spPr bwMode="auto">
          <a:xfrm>
            <a:off x="6899276" y="41036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99337" name="TextBox 11">
            <a:extLst>
              <a:ext uri="{FF2B5EF4-FFF2-40B4-BE49-F238E27FC236}">
                <a16:creationId xmlns:a16="http://schemas.microsoft.com/office/drawing/2014/main" id="{425982AE-BDD8-4549-B2A5-0B6C67DF7C8E}"/>
              </a:ext>
            </a:extLst>
          </p:cNvPr>
          <p:cNvSpPr txBox="1">
            <a:spLocks noChangeArrowheads="1"/>
          </p:cNvSpPr>
          <p:nvPr/>
        </p:nvSpPr>
        <p:spPr bwMode="auto">
          <a:xfrm>
            <a:off x="4724400" y="29718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99338" name="TextBox 12">
            <a:extLst>
              <a:ext uri="{FF2B5EF4-FFF2-40B4-BE49-F238E27FC236}">
                <a16:creationId xmlns:a16="http://schemas.microsoft.com/office/drawing/2014/main" id="{465DA627-0E03-B543-B5FB-E114D1B57601}"/>
              </a:ext>
            </a:extLst>
          </p:cNvPr>
          <p:cNvSpPr txBox="1">
            <a:spLocks noChangeArrowheads="1"/>
          </p:cNvSpPr>
          <p:nvPr/>
        </p:nvSpPr>
        <p:spPr bwMode="auto">
          <a:xfrm>
            <a:off x="4724400" y="41862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1501C0A-DE69-704E-8965-406D92BDFC38}"/>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 (x=0, y=0)</a:t>
            </a:r>
            <a:endParaRPr lang="en-US" sz="2800" dirty="0">
              <a:cs typeface="+mj-cs"/>
            </a:endParaRPr>
          </a:p>
        </p:txBody>
      </p:sp>
      <p:pic>
        <p:nvPicPr>
          <p:cNvPr id="100354" name="Picture 1" descr="Screen shot 2016-08-28 at 11.05.00 AM.png">
            <a:extLst>
              <a:ext uri="{FF2B5EF4-FFF2-40B4-BE49-F238E27FC236}">
                <a16:creationId xmlns:a16="http://schemas.microsoft.com/office/drawing/2014/main" id="{8AB0E451-3CB0-6642-B796-5E8C80F029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Box 2">
            <a:extLst>
              <a:ext uri="{FF2B5EF4-FFF2-40B4-BE49-F238E27FC236}">
                <a16:creationId xmlns:a16="http://schemas.microsoft.com/office/drawing/2014/main" id="{7A541BC3-A6DE-D14C-ACC8-0298CB4F150F}"/>
              </a:ext>
            </a:extLst>
          </p:cNvPr>
          <p:cNvSpPr txBox="1">
            <a:spLocks noChangeArrowheads="1"/>
          </p:cNvSpPr>
          <p:nvPr/>
        </p:nvSpPr>
        <p:spPr bwMode="auto">
          <a:xfrm>
            <a:off x="23288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0356" name="TextBox 5">
            <a:extLst>
              <a:ext uri="{FF2B5EF4-FFF2-40B4-BE49-F238E27FC236}">
                <a16:creationId xmlns:a16="http://schemas.microsoft.com/office/drawing/2014/main" id="{B2273C2C-C333-894C-859B-623FB20964DC}"/>
              </a:ext>
            </a:extLst>
          </p:cNvPr>
          <p:cNvSpPr txBox="1">
            <a:spLocks noChangeArrowheads="1"/>
          </p:cNvSpPr>
          <p:nvPr/>
        </p:nvSpPr>
        <p:spPr bwMode="auto">
          <a:xfrm>
            <a:off x="23288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0357" name="TextBox 6">
            <a:extLst>
              <a:ext uri="{FF2B5EF4-FFF2-40B4-BE49-F238E27FC236}">
                <a16:creationId xmlns:a16="http://schemas.microsoft.com/office/drawing/2014/main" id="{43DC4870-7C50-6B4F-8A5F-09040CEB22C5}"/>
              </a:ext>
            </a:extLst>
          </p:cNvPr>
          <p:cNvSpPr txBox="1">
            <a:spLocks noChangeArrowheads="1"/>
          </p:cNvSpPr>
          <p:nvPr/>
        </p:nvSpPr>
        <p:spPr bwMode="auto">
          <a:xfrm>
            <a:off x="47672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0358" name="TextBox 7">
            <a:extLst>
              <a:ext uri="{FF2B5EF4-FFF2-40B4-BE49-F238E27FC236}">
                <a16:creationId xmlns:a16="http://schemas.microsoft.com/office/drawing/2014/main" id="{24E16676-2BFA-104D-B896-4314F63997E2}"/>
              </a:ext>
            </a:extLst>
          </p:cNvPr>
          <p:cNvSpPr txBox="1">
            <a:spLocks noChangeArrowheads="1"/>
          </p:cNvSpPr>
          <p:nvPr/>
        </p:nvSpPr>
        <p:spPr bwMode="auto">
          <a:xfrm>
            <a:off x="47672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0359" name="TextBox 8">
            <a:extLst>
              <a:ext uri="{FF2B5EF4-FFF2-40B4-BE49-F238E27FC236}">
                <a16:creationId xmlns:a16="http://schemas.microsoft.com/office/drawing/2014/main" id="{BD385C97-8AA4-D943-8098-E37EB0BB71F4}"/>
              </a:ext>
            </a:extLst>
          </p:cNvPr>
          <p:cNvSpPr txBox="1">
            <a:spLocks noChangeArrowheads="1"/>
          </p:cNvSpPr>
          <p:nvPr/>
        </p:nvSpPr>
        <p:spPr bwMode="auto">
          <a:xfrm>
            <a:off x="6899276" y="30480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0360" name="TextBox 9">
            <a:extLst>
              <a:ext uri="{FF2B5EF4-FFF2-40B4-BE49-F238E27FC236}">
                <a16:creationId xmlns:a16="http://schemas.microsoft.com/office/drawing/2014/main" id="{50796A80-3A7F-A24E-B06E-50C3AA175FB9}"/>
              </a:ext>
            </a:extLst>
          </p:cNvPr>
          <p:cNvSpPr txBox="1">
            <a:spLocks noChangeArrowheads="1"/>
          </p:cNvSpPr>
          <p:nvPr/>
        </p:nvSpPr>
        <p:spPr bwMode="auto">
          <a:xfrm>
            <a:off x="6899276" y="41036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0361" name="TextBox 10">
            <a:extLst>
              <a:ext uri="{FF2B5EF4-FFF2-40B4-BE49-F238E27FC236}">
                <a16:creationId xmlns:a16="http://schemas.microsoft.com/office/drawing/2014/main" id="{89F25DC6-127D-3C4A-A316-9A7F84C2EE20}"/>
              </a:ext>
            </a:extLst>
          </p:cNvPr>
          <p:cNvSpPr txBox="1">
            <a:spLocks noChangeArrowheads="1"/>
          </p:cNvSpPr>
          <p:nvPr/>
        </p:nvSpPr>
        <p:spPr bwMode="auto">
          <a:xfrm>
            <a:off x="8653464" y="334168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0362" name="TextBox 11">
            <a:extLst>
              <a:ext uri="{FF2B5EF4-FFF2-40B4-BE49-F238E27FC236}">
                <a16:creationId xmlns:a16="http://schemas.microsoft.com/office/drawing/2014/main" id="{D81BDDD7-024C-5D48-AEE5-580E8CA5FCD0}"/>
              </a:ext>
            </a:extLst>
          </p:cNvPr>
          <p:cNvSpPr txBox="1">
            <a:spLocks noChangeArrowheads="1"/>
          </p:cNvSpPr>
          <p:nvPr/>
        </p:nvSpPr>
        <p:spPr bwMode="auto">
          <a:xfrm>
            <a:off x="4724400" y="29718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0363" name="TextBox 12">
            <a:extLst>
              <a:ext uri="{FF2B5EF4-FFF2-40B4-BE49-F238E27FC236}">
                <a16:creationId xmlns:a16="http://schemas.microsoft.com/office/drawing/2014/main" id="{1AF774F1-F0BB-8F4C-9541-913076F06D4C}"/>
              </a:ext>
            </a:extLst>
          </p:cNvPr>
          <p:cNvSpPr txBox="1">
            <a:spLocks noChangeArrowheads="1"/>
          </p:cNvSpPr>
          <p:nvPr/>
        </p:nvSpPr>
        <p:spPr bwMode="auto">
          <a:xfrm>
            <a:off x="4724400" y="41862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Box 3">
            <a:extLst>
              <a:ext uri="{FF2B5EF4-FFF2-40B4-BE49-F238E27FC236}">
                <a16:creationId xmlns:a16="http://schemas.microsoft.com/office/drawing/2014/main" id="{98EA397C-DBC7-F44B-8B9D-7BC3E1933A43}"/>
              </a:ext>
            </a:extLst>
          </p:cNvPr>
          <p:cNvSpPr txBox="1">
            <a:spLocks noChangeArrowheads="1"/>
          </p:cNvSpPr>
          <p:nvPr/>
        </p:nvSpPr>
        <p:spPr bwMode="auto">
          <a:xfrm>
            <a:off x="7467601" y="6477001"/>
            <a:ext cx="262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2.11c from the textbook ]</a:t>
            </a:r>
          </a:p>
        </p:txBody>
      </p:sp>
      <p:sp>
        <p:nvSpPr>
          <p:cNvPr id="5" name="Rectangle 2">
            <a:extLst>
              <a:ext uri="{FF2B5EF4-FFF2-40B4-BE49-F238E27FC236}">
                <a16:creationId xmlns:a16="http://schemas.microsoft.com/office/drawing/2014/main" id="{12E5FFE3-6490-154B-A229-B26ED82BA590}"/>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a:t>
            </a:r>
            <a:endParaRPr lang="en-US" sz="2800" dirty="0">
              <a:cs typeface="+mj-cs"/>
            </a:endParaRPr>
          </a:p>
        </p:txBody>
      </p:sp>
      <p:pic>
        <p:nvPicPr>
          <p:cNvPr id="101379" name="Picture 1" descr="Screen shot 2016-08-28 at 11.05.00 AM.png">
            <a:extLst>
              <a:ext uri="{FF2B5EF4-FFF2-40B4-BE49-F238E27FC236}">
                <a16:creationId xmlns:a16="http://schemas.microsoft.com/office/drawing/2014/main" id="{70074AD9-A775-E842-8598-CFB95B4840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FA75AE4-4292-E64E-8C11-8E88126901CE}"/>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 (x=0, y=1)</a:t>
            </a:r>
            <a:endParaRPr lang="en-US" sz="2800" dirty="0">
              <a:cs typeface="+mj-cs"/>
            </a:endParaRPr>
          </a:p>
        </p:txBody>
      </p:sp>
      <p:pic>
        <p:nvPicPr>
          <p:cNvPr id="102402" name="Picture 1" descr="Screen shot 2016-08-28 at 11.05.00 AM.png">
            <a:extLst>
              <a:ext uri="{FF2B5EF4-FFF2-40B4-BE49-F238E27FC236}">
                <a16:creationId xmlns:a16="http://schemas.microsoft.com/office/drawing/2014/main" id="{61F5FA50-43FB-0E4B-9948-31E2C57A1D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Box 2">
            <a:extLst>
              <a:ext uri="{FF2B5EF4-FFF2-40B4-BE49-F238E27FC236}">
                <a16:creationId xmlns:a16="http://schemas.microsoft.com/office/drawing/2014/main" id="{D7BE316B-3670-504C-AC89-8442329D9E10}"/>
              </a:ext>
            </a:extLst>
          </p:cNvPr>
          <p:cNvSpPr txBox="1">
            <a:spLocks noChangeArrowheads="1"/>
          </p:cNvSpPr>
          <p:nvPr/>
        </p:nvSpPr>
        <p:spPr bwMode="auto">
          <a:xfrm>
            <a:off x="23288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2404" name="TextBox 5">
            <a:extLst>
              <a:ext uri="{FF2B5EF4-FFF2-40B4-BE49-F238E27FC236}">
                <a16:creationId xmlns:a16="http://schemas.microsoft.com/office/drawing/2014/main" id="{2E94E5AB-3E00-9341-B3BA-DB777CD76E05}"/>
              </a:ext>
            </a:extLst>
          </p:cNvPr>
          <p:cNvSpPr txBox="1">
            <a:spLocks noChangeArrowheads="1"/>
          </p:cNvSpPr>
          <p:nvPr/>
        </p:nvSpPr>
        <p:spPr bwMode="auto">
          <a:xfrm>
            <a:off x="23288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2405" name="TextBox 6">
            <a:extLst>
              <a:ext uri="{FF2B5EF4-FFF2-40B4-BE49-F238E27FC236}">
                <a16:creationId xmlns:a16="http://schemas.microsoft.com/office/drawing/2014/main" id="{5551E210-178F-4B48-8C80-7EB7AB614A51}"/>
              </a:ext>
            </a:extLst>
          </p:cNvPr>
          <p:cNvSpPr txBox="1">
            <a:spLocks noChangeArrowheads="1"/>
          </p:cNvSpPr>
          <p:nvPr/>
        </p:nvSpPr>
        <p:spPr bwMode="auto">
          <a:xfrm>
            <a:off x="47672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2406" name="TextBox 7">
            <a:extLst>
              <a:ext uri="{FF2B5EF4-FFF2-40B4-BE49-F238E27FC236}">
                <a16:creationId xmlns:a16="http://schemas.microsoft.com/office/drawing/2014/main" id="{643693B1-CD6F-344D-A204-91C60A5E14B6}"/>
              </a:ext>
            </a:extLst>
          </p:cNvPr>
          <p:cNvSpPr txBox="1">
            <a:spLocks noChangeArrowheads="1"/>
          </p:cNvSpPr>
          <p:nvPr/>
        </p:nvSpPr>
        <p:spPr bwMode="auto">
          <a:xfrm>
            <a:off x="47672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2407" name="TextBox 8">
            <a:extLst>
              <a:ext uri="{FF2B5EF4-FFF2-40B4-BE49-F238E27FC236}">
                <a16:creationId xmlns:a16="http://schemas.microsoft.com/office/drawing/2014/main" id="{FB2BF2E2-82CA-4643-8C0E-75B216416E2E}"/>
              </a:ext>
            </a:extLst>
          </p:cNvPr>
          <p:cNvSpPr txBox="1">
            <a:spLocks noChangeArrowheads="1"/>
          </p:cNvSpPr>
          <p:nvPr/>
        </p:nvSpPr>
        <p:spPr bwMode="auto">
          <a:xfrm>
            <a:off x="6899276" y="30480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2408" name="TextBox 9">
            <a:extLst>
              <a:ext uri="{FF2B5EF4-FFF2-40B4-BE49-F238E27FC236}">
                <a16:creationId xmlns:a16="http://schemas.microsoft.com/office/drawing/2014/main" id="{432D0F59-8008-ED4F-B4AB-8859FB0D681D}"/>
              </a:ext>
            </a:extLst>
          </p:cNvPr>
          <p:cNvSpPr txBox="1">
            <a:spLocks noChangeArrowheads="1"/>
          </p:cNvSpPr>
          <p:nvPr/>
        </p:nvSpPr>
        <p:spPr bwMode="auto">
          <a:xfrm>
            <a:off x="6899276" y="41036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2409" name="TextBox 10">
            <a:extLst>
              <a:ext uri="{FF2B5EF4-FFF2-40B4-BE49-F238E27FC236}">
                <a16:creationId xmlns:a16="http://schemas.microsoft.com/office/drawing/2014/main" id="{679E96C2-5232-814D-82C7-4ED0D19A59EA}"/>
              </a:ext>
            </a:extLst>
          </p:cNvPr>
          <p:cNvSpPr txBox="1">
            <a:spLocks noChangeArrowheads="1"/>
          </p:cNvSpPr>
          <p:nvPr/>
        </p:nvSpPr>
        <p:spPr bwMode="auto">
          <a:xfrm>
            <a:off x="8653464" y="334168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2410" name="TextBox 11">
            <a:extLst>
              <a:ext uri="{FF2B5EF4-FFF2-40B4-BE49-F238E27FC236}">
                <a16:creationId xmlns:a16="http://schemas.microsoft.com/office/drawing/2014/main" id="{433B66C3-B017-8542-878B-C8ED4678251C}"/>
              </a:ext>
            </a:extLst>
          </p:cNvPr>
          <p:cNvSpPr txBox="1">
            <a:spLocks noChangeArrowheads="1"/>
          </p:cNvSpPr>
          <p:nvPr/>
        </p:nvSpPr>
        <p:spPr bwMode="auto">
          <a:xfrm>
            <a:off x="4724400" y="29718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2411" name="TextBox 12">
            <a:extLst>
              <a:ext uri="{FF2B5EF4-FFF2-40B4-BE49-F238E27FC236}">
                <a16:creationId xmlns:a16="http://schemas.microsoft.com/office/drawing/2014/main" id="{FEC5330C-9ED8-164D-A108-AF5B75F122D1}"/>
              </a:ext>
            </a:extLst>
          </p:cNvPr>
          <p:cNvSpPr txBox="1">
            <a:spLocks noChangeArrowheads="1"/>
          </p:cNvSpPr>
          <p:nvPr/>
        </p:nvSpPr>
        <p:spPr bwMode="auto">
          <a:xfrm>
            <a:off x="4724400" y="41862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Box 3">
            <a:extLst>
              <a:ext uri="{FF2B5EF4-FFF2-40B4-BE49-F238E27FC236}">
                <a16:creationId xmlns:a16="http://schemas.microsoft.com/office/drawing/2014/main" id="{E2E40640-B91A-A741-9A8C-1C710B431DAA}"/>
              </a:ext>
            </a:extLst>
          </p:cNvPr>
          <p:cNvSpPr txBox="1">
            <a:spLocks noChangeArrowheads="1"/>
          </p:cNvSpPr>
          <p:nvPr/>
        </p:nvSpPr>
        <p:spPr bwMode="auto">
          <a:xfrm>
            <a:off x="7467601" y="6477001"/>
            <a:ext cx="262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2.11c from the textbook ]</a:t>
            </a:r>
          </a:p>
        </p:txBody>
      </p:sp>
      <p:sp>
        <p:nvSpPr>
          <p:cNvPr id="5" name="Rectangle 2">
            <a:extLst>
              <a:ext uri="{FF2B5EF4-FFF2-40B4-BE49-F238E27FC236}">
                <a16:creationId xmlns:a16="http://schemas.microsoft.com/office/drawing/2014/main" id="{12E5FFE3-6490-154B-A229-B26ED82BA590}"/>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a:t>
            </a:r>
            <a:endParaRPr lang="en-US" sz="2800" dirty="0">
              <a:cs typeface="+mj-cs"/>
            </a:endParaRPr>
          </a:p>
        </p:txBody>
      </p:sp>
      <p:pic>
        <p:nvPicPr>
          <p:cNvPr id="103427" name="Picture 1" descr="Screen shot 2016-08-28 at 11.05.00 AM.png">
            <a:extLst>
              <a:ext uri="{FF2B5EF4-FFF2-40B4-BE49-F238E27FC236}">
                <a16:creationId xmlns:a16="http://schemas.microsoft.com/office/drawing/2014/main" id="{F4A648DE-CD07-E54F-9289-C8480B4867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0CC6F04-6840-874B-8C53-983B448C4222}"/>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 (x=1, y=0)</a:t>
            </a:r>
            <a:endParaRPr lang="en-US" sz="2800" dirty="0">
              <a:cs typeface="+mj-cs"/>
            </a:endParaRPr>
          </a:p>
        </p:txBody>
      </p:sp>
      <p:pic>
        <p:nvPicPr>
          <p:cNvPr id="104450" name="Picture 1" descr="Screen shot 2016-08-28 at 11.05.00 AM.png">
            <a:extLst>
              <a:ext uri="{FF2B5EF4-FFF2-40B4-BE49-F238E27FC236}">
                <a16:creationId xmlns:a16="http://schemas.microsoft.com/office/drawing/2014/main" id="{63B2C84D-280A-C947-BF47-FD143669E8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Box 2">
            <a:extLst>
              <a:ext uri="{FF2B5EF4-FFF2-40B4-BE49-F238E27FC236}">
                <a16:creationId xmlns:a16="http://schemas.microsoft.com/office/drawing/2014/main" id="{898C98AA-F7BF-0F4B-A767-D1C51AAD6F44}"/>
              </a:ext>
            </a:extLst>
          </p:cNvPr>
          <p:cNvSpPr txBox="1">
            <a:spLocks noChangeArrowheads="1"/>
          </p:cNvSpPr>
          <p:nvPr/>
        </p:nvSpPr>
        <p:spPr bwMode="auto">
          <a:xfrm>
            <a:off x="23288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4452" name="TextBox 5">
            <a:extLst>
              <a:ext uri="{FF2B5EF4-FFF2-40B4-BE49-F238E27FC236}">
                <a16:creationId xmlns:a16="http://schemas.microsoft.com/office/drawing/2014/main" id="{C632E9D0-15BA-AC43-ADE4-4EDC601E4D66}"/>
              </a:ext>
            </a:extLst>
          </p:cNvPr>
          <p:cNvSpPr txBox="1">
            <a:spLocks noChangeArrowheads="1"/>
          </p:cNvSpPr>
          <p:nvPr/>
        </p:nvSpPr>
        <p:spPr bwMode="auto">
          <a:xfrm>
            <a:off x="23288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4453" name="TextBox 6">
            <a:extLst>
              <a:ext uri="{FF2B5EF4-FFF2-40B4-BE49-F238E27FC236}">
                <a16:creationId xmlns:a16="http://schemas.microsoft.com/office/drawing/2014/main" id="{F6DAFA86-6F97-1F4F-B6C2-220F7012FF41}"/>
              </a:ext>
            </a:extLst>
          </p:cNvPr>
          <p:cNvSpPr txBox="1">
            <a:spLocks noChangeArrowheads="1"/>
          </p:cNvSpPr>
          <p:nvPr/>
        </p:nvSpPr>
        <p:spPr bwMode="auto">
          <a:xfrm>
            <a:off x="47672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4454" name="TextBox 7">
            <a:extLst>
              <a:ext uri="{FF2B5EF4-FFF2-40B4-BE49-F238E27FC236}">
                <a16:creationId xmlns:a16="http://schemas.microsoft.com/office/drawing/2014/main" id="{0149ED8B-76F2-904D-BA02-43A0D137D7A3}"/>
              </a:ext>
            </a:extLst>
          </p:cNvPr>
          <p:cNvSpPr txBox="1">
            <a:spLocks noChangeArrowheads="1"/>
          </p:cNvSpPr>
          <p:nvPr/>
        </p:nvSpPr>
        <p:spPr bwMode="auto">
          <a:xfrm>
            <a:off x="47672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4455" name="TextBox 8">
            <a:extLst>
              <a:ext uri="{FF2B5EF4-FFF2-40B4-BE49-F238E27FC236}">
                <a16:creationId xmlns:a16="http://schemas.microsoft.com/office/drawing/2014/main" id="{5F344E18-12A9-834C-9AB3-A536E76ED997}"/>
              </a:ext>
            </a:extLst>
          </p:cNvPr>
          <p:cNvSpPr txBox="1">
            <a:spLocks noChangeArrowheads="1"/>
          </p:cNvSpPr>
          <p:nvPr/>
        </p:nvSpPr>
        <p:spPr bwMode="auto">
          <a:xfrm>
            <a:off x="6899276" y="30480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4456" name="TextBox 9">
            <a:extLst>
              <a:ext uri="{FF2B5EF4-FFF2-40B4-BE49-F238E27FC236}">
                <a16:creationId xmlns:a16="http://schemas.microsoft.com/office/drawing/2014/main" id="{6EA54149-A1A9-6944-9107-B340459A37E7}"/>
              </a:ext>
            </a:extLst>
          </p:cNvPr>
          <p:cNvSpPr txBox="1">
            <a:spLocks noChangeArrowheads="1"/>
          </p:cNvSpPr>
          <p:nvPr/>
        </p:nvSpPr>
        <p:spPr bwMode="auto">
          <a:xfrm>
            <a:off x="6899276" y="41036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4457" name="TextBox 10">
            <a:extLst>
              <a:ext uri="{FF2B5EF4-FFF2-40B4-BE49-F238E27FC236}">
                <a16:creationId xmlns:a16="http://schemas.microsoft.com/office/drawing/2014/main" id="{D5450A0E-7ABE-E94B-B9DA-05E219DCAB07}"/>
              </a:ext>
            </a:extLst>
          </p:cNvPr>
          <p:cNvSpPr txBox="1">
            <a:spLocks noChangeArrowheads="1"/>
          </p:cNvSpPr>
          <p:nvPr/>
        </p:nvSpPr>
        <p:spPr bwMode="auto">
          <a:xfrm>
            <a:off x="8653464" y="334168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4458" name="TextBox 11">
            <a:extLst>
              <a:ext uri="{FF2B5EF4-FFF2-40B4-BE49-F238E27FC236}">
                <a16:creationId xmlns:a16="http://schemas.microsoft.com/office/drawing/2014/main" id="{14A9792A-4AD6-8B4E-9A0E-62E7688A2DB3}"/>
              </a:ext>
            </a:extLst>
          </p:cNvPr>
          <p:cNvSpPr txBox="1">
            <a:spLocks noChangeArrowheads="1"/>
          </p:cNvSpPr>
          <p:nvPr/>
        </p:nvSpPr>
        <p:spPr bwMode="auto">
          <a:xfrm>
            <a:off x="4724400" y="29718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4459" name="TextBox 12">
            <a:extLst>
              <a:ext uri="{FF2B5EF4-FFF2-40B4-BE49-F238E27FC236}">
                <a16:creationId xmlns:a16="http://schemas.microsoft.com/office/drawing/2014/main" id="{4B86A008-EC49-8B4C-AE93-5B59357572EA}"/>
              </a:ext>
            </a:extLst>
          </p:cNvPr>
          <p:cNvSpPr txBox="1">
            <a:spLocks noChangeArrowheads="1"/>
          </p:cNvSpPr>
          <p:nvPr/>
        </p:nvSpPr>
        <p:spPr bwMode="auto">
          <a:xfrm>
            <a:off x="4724400" y="41862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Box 3">
            <a:extLst>
              <a:ext uri="{FF2B5EF4-FFF2-40B4-BE49-F238E27FC236}">
                <a16:creationId xmlns:a16="http://schemas.microsoft.com/office/drawing/2014/main" id="{0F30BF9C-C6F3-FB44-A1AC-BD90AB399C94}"/>
              </a:ext>
            </a:extLst>
          </p:cNvPr>
          <p:cNvSpPr txBox="1">
            <a:spLocks noChangeArrowheads="1"/>
          </p:cNvSpPr>
          <p:nvPr/>
        </p:nvSpPr>
        <p:spPr bwMode="auto">
          <a:xfrm>
            <a:off x="7467601" y="6477001"/>
            <a:ext cx="262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2.11c from the textbook ]</a:t>
            </a:r>
          </a:p>
        </p:txBody>
      </p:sp>
      <p:sp>
        <p:nvSpPr>
          <p:cNvPr id="5" name="Rectangle 2">
            <a:extLst>
              <a:ext uri="{FF2B5EF4-FFF2-40B4-BE49-F238E27FC236}">
                <a16:creationId xmlns:a16="http://schemas.microsoft.com/office/drawing/2014/main" id="{12E5FFE3-6490-154B-A229-B26ED82BA590}"/>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a:t>
            </a:r>
            <a:endParaRPr lang="en-US" sz="2800" dirty="0">
              <a:cs typeface="+mj-cs"/>
            </a:endParaRPr>
          </a:p>
        </p:txBody>
      </p:sp>
      <p:pic>
        <p:nvPicPr>
          <p:cNvPr id="105475" name="Picture 1" descr="Screen shot 2016-08-28 at 11.05.00 AM.png">
            <a:extLst>
              <a:ext uri="{FF2B5EF4-FFF2-40B4-BE49-F238E27FC236}">
                <a16:creationId xmlns:a16="http://schemas.microsoft.com/office/drawing/2014/main" id="{0DEABFFC-5278-2840-B195-BA125FC214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7D2DE0A-968C-1543-94CB-0C447E2E5717}"/>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Analysis (x=1, y=1)</a:t>
            </a:r>
            <a:endParaRPr lang="en-US" sz="2800" dirty="0">
              <a:cs typeface="+mj-cs"/>
            </a:endParaRPr>
          </a:p>
        </p:txBody>
      </p:sp>
      <p:pic>
        <p:nvPicPr>
          <p:cNvPr id="106498" name="Picture 1" descr="Screen shot 2016-08-28 at 11.05.00 AM.png">
            <a:extLst>
              <a:ext uri="{FF2B5EF4-FFF2-40B4-BE49-F238E27FC236}">
                <a16:creationId xmlns:a16="http://schemas.microsoft.com/office/drawing/2014/main" id="{1201BD0E-C1AA-C64A-BA7D-89871D7EE5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1838326"/>
            <a:ext cx="79200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Box 2">
            <a:extLst>
              <a:ext uri="{FF2B5EF4-FFF2-40B4-BE49-F238E27FC236}">
                <a16:creationId xmlns:a16="http://schemas.microsoft.com/office/drawing/2014/main" id="{86BCF7F1-9603-974E-B007-2BB35A18B871}"/>
              </a:ext>
            </a:extLst>
          </p:cNvPr>
          <p:cNvSpPr txBox="1">
            <a:spLocks noChangeArrowheads="1"/>
          </p:cNvSpPr>
          <p:nvPr/>
        </p:nvSpPr>
        <p:spPr bwMode="auto">
          <a:xfrm>
            <a:off x="23288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6500" name="TextBox 5">
            <a:extLst>
              <a:ext uri="{FF2B5EF4-FFF2-40B4-BE49-F238E27FC236}">
                <a16:creationId xmlns:a16="http://schemas.microsoft.com/office/drawing/2014/main" id="{C991C9E1-3CF9-5845-8018-EF98983E7389}"/>
              </a:ext>
            </a:extLst>
          </p:cNvPr>
          <p:cNvSpPr txBox="1">
            <a:spLocks noChangeArrowheads="1"/>
          </p:cNvSpPr>
          <p:nvPr/>
        </p:nvSpPr>
        <p:spPr bwMode="auto">
          <a:xfrm>
            <a:off x="23288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6501" name="TextBox 6">
            <a:extLst>
              <a:ext uri="{FF2B5EF4-FFF2-40B4-BE49-F238E27FC236}">
                <a16:creationId xmlns:a16="http://schemas.microsoft.com/office/drawing/2014/main" id="{EFAD4BDE-9BE7-CB48-86FB-8BB650139DD3}"/>
              </a:ext>
            </a:extLst>
          </p:cNvPr>
          <p:cNvSpPr txBox="1">
            <a:spLocks noChangeArrowheads="1"/>
          </p:cNvSpPr>
          <p:nvPr/>
        </p:nvSpPr>
        <p:spPr bwMode="auto">
          <a:xfrm>
            <a:off x="4767264" y="19542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6502" name="TextBox 7">
            <a:extLst>
              <a:ext uri="{FF2B5EF4-FFF2-40B4-BE49-F238E27FC236}">
                <a16:creationId xmlns:a16="http://schemas.microsoft.com/office/drawing/2014/main" id="{DAA19F1A-9AC4-A24E-867D-9843F5137D6B}"/>
              </a:ext>
            </a:extLst>
          </p:cNvPr>
          <p:cNvSpPr txBox="1">
            <a:spLocks noChangeArrowheads="1"/>
          </p:cNvSpPr>
          <p:nvPr/>
        </p:nvSpPr>
        <p:spPr bwMode="auto">
          <a:xfrm>
            <a:off x="4767264" y="5176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1</a:t>
            </a:r>
          </a:p>
        </p:txBody>
      </p:sp>
      <p:sp>
        <p:nvSpPr>
          <p:cNvPr id="106503" name="TextBox 8">
            <a:extLst>
              <a:ext uri="{FF2B5EF4-FFF2-40B4-BE49-F238E27FC236}">
                <a16:creationId xmlns:a16="http://schemas.microsoft.com/office/drawing/2014/main" id="{B5E05F41-F5A3-3E4D-AC60-D5042A1298CD}"/>
              </a:ext>
            </a:extLst>
          </p:cNvPr>
          <p:cNvSpPr txBox="1">
            <a:spLocks noChangeArrowheads="1"/>
          </p:cNvSpPr>
          <p:nvPr/>
        </p:nvSpPr>
        <p:spPr bwMode="auto">
          <a:xfrm>
            <a:off x="6899276" y="30480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6504" name="TextBox 9">
            <a:extLst>
              <a:ext uri="{FF2B5EF4-FFF2-40B4-BE49-F238E27FC236}">
                <a16:creationId xmlns:a16="http://schemas.microsoft.com/office/drawing/2014/main" id="{829F2133-434D-B547-9B2C-AB68A6A28ECB}"/>
              </a:ext>
            </a:extLst>
          </p:cNvPr>
          <p:cNvSpPr txBox="1">
            <a:spLocks noChangeArrowheads="1"/>
          </p:cNvSpPr>
          <p:nvPr/>
        </p:nvSpPr>
        <p:spPr bwMode="auto">
          <a:xfrm>
            <a:off x="6899276" y="41036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6505" name="TextBox 10">
            <a:extLst>
              <a:ext uri="{FF2B5EF4-FFF2-40B4-BE49-F238E27FC236}">
                <a16:creationId xmlns:a16="http://schemas.microsoft.com/office/drawing/2014/main" id="{4503C315-6164-404C-82A8-F51BE7371C39}"/>
              </a:ext>
            </a:extLst>
          </p:cNvPr>
          <p:cNvSpPr txBox="1">
            <a:spLocks noChangeArrowheads="1"/>
          </p:cNvSpPr>
          <p:nvPr/>
        </p:nvSpPr>
        <p:spPr bwMode="auto">
          <a:xfrm>
            <a:off x="8653464" y="334168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6506" name="TextBox 11">
            <a:extLst>
              <a:ext uri="{FF2B5EF4-FFF2-40B4-BE49-F238E27FC236}">
                <a16:creationId xmlns:a16="http://schemas.microsoft.com/office/drawing/2014/main" id="{4FDB2D3D-742C-C84A-B905-B8E16D60A7F7}"/>
              </a:ext>
            </a:extLst>
          </p:cNvPr>
          <p:cNvSpPr txBox="1">
            <a:spLocks noChangeArrowheads="1"/>
          </p:cNvSpPr>
          <p:nvPr/>
        </p:nvSpPr>
        <p:spPr bwMode="auto">
          <a:xfrm>
            <a:off x="4724400" y="29718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
        <p:nvSpPr>
          <p:cNvPr id="106507" name="TextBox 12">
            <a:extLst>
              <a:ext uri="{FF2B5EF4-FFF2-40B4-BE49-F238E27FC236}">
                <a16:creationId xmlns:a16="http://schemas.microsoft.com/office/drawing/2014/main" id="{B1F5E6BE-9F2E-E64B-8681-F40284247C9F}"/>
              </a:ext>
            </a:extLst>
          </p:cNvPr>
          <p:cNvSpPr txBox="1">
            <a:spLocks noChangeArrowheads="1"/>
          </p:cNvSpPr>
          <p:nvPr/>
        </p:nvSpPr>
        <p:spPr bwMode="auto">
          <a:xfrm>
            <a:off x="4724400" y="41862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latin typeface="Times" pitchFamily="2" charset="0"/>
              </a:rPr>
              <a:t>0</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97E947FD-ADBB-B141-97D0-EF0463728527}"/>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XOR</a:t>
            </a:r>
            <a:endParaRPr lang="en-US" sz="2800" dirty="0">
              <a:cs typeface="+mj-cs"/>
            </a:endParaRPr>
          </a:p>
        </p:txBody>
      </p:sp>
      <p:pic>
        <p:nvPicPr>
          <p:cNvPr id="107522" name="Picture 2">
            <a:extLst>
              <a:ext uri="{FF2B5EF4-FFF2-40B4-BE49-F238E27FC236}">
                <a16:creationId xmlns:a16="http://schemas.microsoft.com/office/drawing/2014/main" id="{0C7AF981-7ACA-DF42-9213-ABAC01E5F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13" y="2860675"/>
            <a:ext cx="288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Picture 4">
            <a:extLst>
              <a:ext uri="{FF2B5EF4-FFF2-40B4-BE49-F238E27FC236}">
                <a16:creationId xmlns:a16="http://schemas.microsoft.com/office/drawing/2014/main" id="{AF299BA0-C138-0E4C-956C-B61FE0ED5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425" y="2057401"/>
            <a:ext cx="2465388"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97E947FD-ADBB-B141-97D0-EF0463728527}"/>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Truth Table for XOR</a:t>
            </a:r>
            <a:endParaRPr lang="en-US" sz="2800" dirty="0">
              <a:cs typeface="+mj-cs"/>
            </a:endParaRPr>
          </a:p>
        </p:txBody>
      </p:sp>
      <p:pic>
        <p:nvPicPr>
          <p:cNvPr id="108546" name="Picture 2">
            <a:extLst>
              <a:ext uri="{FF2B5EF4-FFF2-40B4-BE49-F238E27FC236}">
                <a16:creationId xmlns:a16="http://schemas.microsoft.com/office/drawing/2014/main" id="{8D342573-E82F-8F46-A7D9-3773ECA3B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13" y="2860675"/>
            <a:ext cx="288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4">
            <a:extLst>
              <a:ext uri="{FF2B5EF4-FFF2-40B4-BE49-F238E27FC236}">
                <a16:creationId xmlns:a16="http://schemas.microsoft.com/office/drawing/2014/main" id="{4FD0F882-623B-8F4B-BCB6-65B4032BB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425" y="2057401"/>
            <a:ext cx="2465388"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TextBox 1">
            <a:extLst>
              <a:ext uri="{FF2B5EF4-FFF2-40B4-BE49-F238E27FC236}">
                <a16:creationId xmlns:a16="http://schemas.microsoft.com/office/drawing/2014/main" id="{D9FCCB7A-3741-1242-9CA8-8003BBF3CACE}"/>
              </a:ext>
            </a:extLst>
          </p:cNvPr>
          <p:cNvSpPr txBox="1">
            <a:spLocks noChangeArrowheads="1"/>
          </p:cNvSpPr>
          <p:nvPr/>
        </p:nvSpPr>
        <p:spPr bwMode="auto">
          <a:xfrm>
            <a:off x="2332039" y="5484813"/>
            <a:ext cx="6403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The output is 1 only if the two inputs are different.</a:t>
            </a:r>
          </a:p>
        </p:txBody>
      </p:sp>
    </p:spTree>
  </p:cSld>
  <p:clrMapOvr>
    <a:masterClrMapping/>
  </p:clrMapOvr>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8388</TotalTime>
  <Words>1821</Words>
  <Application>Microsoft Macintosh PowerPoint</Application>
  <PresentationFormat>Custom</PresentationFormat>
  <Paragraphs>673</Paragraphs>
  <Slides>130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130</vt:i4>
      </vt:variant>
    </vt:vector>
  </HeadingPairs>
  <TitlesOfParts>
    <vt:vector size="138" baseType="lpstr">
      <vt:lpstr>Arial</vt:lpstr>
      <vt:lpstr>Helvetica</vt:lpstr>
      <vt:lpstr>Symbol</vt:lpstr>
      <vt:lpstr>Times</vt:lpstr>
      <vt:lpstr>Times New Roman</vt:lpstr>
      <vt:lpstr>Times-Roman</vt:lpstr>
      <vt:lpstr>Wingdings</vt:lpstr>
      <vt:lpstr>Blank</vt:lpstr>
      <vt:lpstr>PowerPoint Presentation</vt:lpstr>
      <vt:lpstr>PowerPoint Presentation</vt:lpstr>
      <vt:lpstr>Administrative Stuff</vt:lpstr>
      <vt:lpstr>Labs Next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 Safety</vt:lpstr>
      <vt:lpstr>PowerPoint Presentation</vt:lpstr>
      <vt:lpstr>PowerPoint Presentation</vt:lpstr>
      <vt:lpstr>PowerPoint Presentation</vt:lpstr>
      <vt:lpstr>PowerPoint Presentation</vt:lpstr>
      <vt:lpstr>PowerPoint Presentation</vt:lpstr>
      <vt:lpstr>PowerPoint Presentation</vt:lpstr>
      <vt:lpstr>Logic AND with Switches (series connection of the switches) </vt:lpstr>
      <vt:lpstr>PowerPoint Presentation</vt:lpstr>
      <vt:lpstr>PowerPoint Presentation</vt:lpstr>
      <vt:lpstr>PowerPoint Presentation</vt:lpstr>
      <vt:lpstr>PowerPoint Presentation</vt:lpstr>
      <vt:lpstr>Logic OR with Switches (parallel connection of the switches) </vt:lpstr>
      <vt:lpstr>PowerPoint Presentation</vt:lpstr>
      <vt:lpstr>PowerPoint Presentation</vt:lpstr>
      <vt:lpstr>PowerPoint Presentation</vt:lpstr>
      <vt:lpstr>PowerPoint Presentation</vt:lpstr>
      <vt:lpstr>Logic NOT with a Switch (an inverting circuit)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Logic XOR with Switches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examples came from this book</vt:lpstr>
      <vt:lpstr>PowerPoint Presentation</vt:lpstr>
      <vt:lpstr>PowerPoint Presentation</vt:lpstr>
      <vt:lpstr>PowerPoint Presentation</vt:lpstr>
      <vt:lpstr>Questions?</vt:lpstr>
      <vt:lpstr>THE  END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Stoytchev, Alexander T [E CPE]</cp:lastModifiedBy>
  <cp:revision>270</cp:revision>
  <cp:lastPrinted>2022-08-26T16:41:55Z</cp:lastPrinted>
  <dcterms:created xsi:type="dcterms:W3CDTF">2003-05-23T15:49:24Z</dcterms:created>
  <dcterms:modified xsi:type="dcterms:W3CDTF">2025-08-29T19:35:56Z</dcterms:modified>
  <cp:category/>
</cp:coreProperties>
</file>