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3653" r:id="rId1"/>
  </p:sldMasterIdLst>
  <p:notesMasterIdLst>
    <p:notesMasterId r:id="rId259"/>
  </p:notesMasterIdLst>
  <p:handoutMasterIdLst>
    <p:handoutMasterId r:id="rId260"/>
  </p:handoutMasterIdLst>
  <p:sldIdLst>
    <p:sldId id="320" r:id="rId2"/>
    <p:sldId id="753" r:id="rId3"/>
    <p:sldId id="2506" r:id="rId4"/>
    <p:sldId id="1782" r:id="rId5"/>
    <p:sldId id="1784" r:id="rId6"/>
    <p:sldId id="2435" r:id="rId7"/>
    <p:sldId id="2463" r:id="rId8"/>
    <p:sldId id="1605" r:id="rId9"/>
    <p:sldId id="1602" r:id="rId10"/>
    <p:sldId id="1604" r:id="rId11"/>
    <p:sldId id="1562" r:id="rId12"/>
    <p:sldId id="2625" r:id="rId13"/>
    <p:sldId id="1564" r:id="rId14"/>
    <p:sldId id="1565" r:id="rId15"/>
    <p:sldId id="1561" r:id="rId16"/>
    <p:sldId id="2626" r:id="rId17"/>
    <p:sldId id="2464" r:id="rId18"/>
    <p:sldId id="2466" r:id="rId19"/>
    <p:sldId id="2467" r:id="rId20"/>
    <p:sldId id="2468" r:id="rId21"/>
    <p:sldId id="2465" r:id="rId22"/>
    <p:sldId id="2469" r:id="rId23"/>
    <p:sldId id="2470" r:id="rId24"/>
    <p:sldId id="2471" r:id="rId25"/>
    <p:sldId id="2509" r:id="rId26"/>
    <p:sldId id="2508" r:id="rId27"/>
    <p:sldId id="2510" r:id="rId28"/>
    <p:sldId id="2533" r:id="rId29"/>
    <p:sldId id="2472" r:id="rId30"/>
    <p:sldId id="2473" r:id="rId31"/>
    <p:sldId id="2474" r:id="rId32"/>
    <p:sldId id="2475" r:id="rId33"/>
    <p:sldId id="2476" r:id="rId34"/>
    <p:sldId id="2477" r:id="rId35"/>
    <p:sldId id="2480" r:id="rId36"/>
    <p:sldId id="2478" r:id="rId37"/>
    <p:sldId id="2481" r:id="rId38"/>
    <p:sldId id="2479" r:id="rId39"/>
    <p:sldId id="2534" r:id="rId40"/>
    <p:sldId id="2535" r:id="rId41"/>
    <p:sldId id="2537" r:id="rId42"/>
    <p:sldId id="2536" r:id="rId43"/>
    <p:sldId id="2551" r:id="rId44"/>
    <p:sldId id="2541" r:id="rId45"/>
    <p:sldId id="2542" r:id="rId46"/>
    <p:sldId id="2543" r:id="rId47"/>
    <p:sldId id="2546" r:id="rId48"/>
    <p:sldId id="2547" r:id="rId49"/>
    <p:sldId id="2488" r:id="rId50"/>
    <p:sldId id="2491" r:id="rId51"/>
    <p:sldId id="2513" r:id="rId52"/>
    <p:sldId id="2489" r:id="rId53"/>
    <p:sldId id="2492" r:id="rId54"/>
    <p:sldId id="2514" r:id="rId55"/>
    <p:sldId id="2482" r:id="rId56"/>
    <p:sldId id="2483" r:id="rId57"/>
    <p:sldId id="2516" r:id="rId58"/>
    <p:sldId id="2490" r:id="rId59"/>
    <p:sldId id="2493" r:id="rId60"/>
    <p:sldId id="2515" r:id="rId61"/>
    <p:sldId id="2486" r:id="rId62"/>
    <p:sldId id="2487" r:id="rId63"/>
    <p:sldId id="2627" r:id="rId64"/>
    <p:sldId id="2549" r:id="rId65"/>
    <p:sldId id="2512" r:id="rId66"/>
    <p:sldId id="2484" r:id="rId67"/>
    <p:sldId id="2485" r:id="rId68"/>
    <p:sldId id="2550" r:id="rId69"/>
    <p:sldId id="2511" r:id="rId70"/>
    <p:sldId id="2548" r:id="rId71"/>
    <p:sldId id="2557" r:id="rId72"/>
    <p:sldId id="2562" r:id="rId73"/>
    <p:sldId id="2561" r:id="rId74"/>
    <p:sldId id="2560" r:id="rId75"/>
    <p:sldId id="2563" r:id="rId76"/>
    <p:sldId id="2565" r:id="rId77"/>
    <p:sldId id="2569" r:id="rId78"/>
    <p:sldId id="2570" r:id="rId79"/>
    <p:sldId id="2564" r:id="rId80"/>
    <p:sldId id="2571" r:id="rId81"/>
    <p:sldId id="2568" r:id="rId82"/>
    <p:sldId id="1805" r:id="rId83"/>
    <p:sldId id="2118" r:id="rId84"/>
    <p:sldId id="2567" r:id="rId85"/>
    <p:sldId id="2574" r:id="rId86"/>
    <p:sldId id="2572" r:id="rId87"/>
    <p:sldId id="2573" r:id="rId88"/>
    <p:sldId id="2575" r:id="rId89"/>
    <p:sldId id="2576" r:id="rId90"/>
    <p:sldId id="2580" r:id="rId91"/>
    <p:sldId id="1787" r:id="rId92"/>
    <p:sldId id="852" r:id="rId93"/>
    <p:sldId id="2577" r:id="rId94"/>
    <p:sldId id="2578" r:id="rId95"/>
    <p:sldId id="2494" r:id="rId96"/>
    <p:sldId id="2495" r:id="rId97"/>
    <p:sldId id="2496" r:id="rId98"/>
    <p:sldId id="2498" r:id="rId99"/>
    <p:sldId id="2500" r:id="rId100"/>
    <p:sldId id="2499" r:id="rId101"/>
    <p:sldId id="2519" r:id="rId102"/>
    <p:sldId id="2497" r:id="rId103"/>
    <p:sldId id="2501" r:id="rId104"/>
    <p:sldId id="2502" r:id="rId105"/>
    <p:sldId id="2517" r:id="rId106"/>
    <p:sldId id="2518" r:id="rId107"/>
    <p:sldId id="2503" r:id="rId108"/>
    <p:sldId id="2504" r:id="rId109"/>
    <p:sldId id="2521" r:id="rId110"/>
    <p:sldId id="2524" r:id="rId111"/>
    <p:sldId id="2522" r:id="rId112"/>
    <p:sldId id="2526" r:id="rId113"/>
    <p:sldId id="2525" r:id="rId114"/>
    <p:sldId id="2520" r:id="rId115"/>
    <p:sldId id="2523" r:id="rId116"/>
    <p:sldId id="2581" r:id="rId117"/>
    <p:sldId id="2582" r:id="rId118"/>
    <p:sldId id="2584" r:id="rId119"/>
    <p:sldId id="2583" r:id="rId120"/>
    <p:sldId id="2585" r:id="rId121"/>
    <p:sldId id="2586" r:id="rId122"/>
    <p:sldId id="2587" r:id="rId123"/>
    <p:sldId id="2590" r:id="rId124"/>
    <p:sldId id="2591" r:id="rId125"/>
    <p:sldId id="2592" r:id="rId126"/>
    <p:sldId id="2616" r:id="rId127"/>
    <p:sldId id="2619" r:id="rId128"/>
    <p:sldId id="2621" r:id="rId129"/>
    <p:sldId id="2620" r:id="rId130"/>
    <p:sldId id="2615" r:id="rId131"/>
    <p:sldId id="2618" r:id="rId132"/>
    <p:sldId id="2622" r:id="rId133"/>
    <p:sldId id="2623" r:id="rId134"/>
    <p:sldId id="2624" r:id="rId135"/>
    <p:sldId id="2617" r:id="rId136"/>
    <p:sldId id="2593" r:id="rId137"/>
    <p:sldId id="2606" r:id="rId138"/>
    <p:sldId id="2607" r:id="rId139"/>
    <p:sldId id="2608" r:id="rId140"/>
    <p:sldId id="2609" r:id="rId141"/>
    <p:sldId id="2610" r:id="rId142"/>
    <p:sldId id="2611" r:id="rId143"/>
    <p:sldId id="2612" r:id="rId144"/>
    <p:sldId id="2613" r:id="rId145"/>
    <p:sldId id="2614" r:id="rId146"/>
    <p:sldId id="1675" r:id="rId147"/>
    <p:sldId id="1742" r:id="rId148"/>
    <p:sldId id="1672" r:id="rId149"/>
    <p:sldId id="1673" r:id="rId150"/>
    <p:sldId id="1674" r:id="rId151"/>
    <p:sldId id="1676" r:id="rId152"/>
    <p:sldId id="1677" r:id="rId153"/>
    <p:sldId id="1678" r:id="rId154"/>
    <p:sldId id="1679" r:id="rId155"/>
    <p:sldId id="1680" r:id="rId156"/>
    <p:sldId id="1681" r:id="rId157"/>
    <p:sldId id="1682" r:id="rId158"/>
    <p:sldId id="1683" r:id="rId159"/>
    <p:sldId id="1684" r:id="rId160"/>
    <p:sldId id="1685" r:id="rId161"/>
    <p:sldId id="1686" r:id="rId162"/>
    <p:sldId id="1687" r:id="rId163"/>
    <p:sldId id="1689" r:id="rId164"/>
    <p:sldId id="1690" r:id="rId165"/>
    <p:sldId id="1691" r:id="rId166"/>
    <p:sldId id="1693" r:id="rId167"/>
    <p:sldId id="1694" r:id="rId168"/>
    <p:sldId id="1695" r:id="rId169"/>
    <p:sldId id="1696" r:id="rId170"/>
    <p:sldId id="1699" r:id="rId171"/>
    <p:sldId id="1700" r:id="rId172"/>
    <p:sldId id="1701" r:id="rId173"/>
    <p:sldId id="1702" r:id="rId174"/>
    <p:sldId id="1704" r:id="rId175"/>
    <p:sldId id="1705" r:id="rId176"/>
    <p:sldId id="1706" r:id="rId177"/>
    <p:sldId id="1707" r:id="rId178"/>
    <p:sldId id="1709" r:id="rId179"/>
    <p:sldId id="1710" r:id="rId180"/>
    <p:sldId id="1743" r:id="rId181"/>
    <p:sldId id="1712" r:id="rId182"/>
    <p:sldId id="1717" r:id="rId183"/>
    <p:sldId id="1718" r:id="rId184"/>
    <p:sldId id="1721" r:id="rId185"/>
    <p:sldId id="1720" r:id="rId186"/>
    <p:sldId id="1726" r:id="rId187"/>
    <p:sldId id="1727" r:id="rId188"/>
    <p:sldId id="1728" r:id="rId189"/>
    <p:sldId id="1729" r:id="rId190"/>
    <p:sldId id="1730" r:id="rId191"/>
    <p:sldId id="1731" r:id="rId192"/>
    <p:sldId id="1732" r:id="rId193"/>
    <p:sldId id="1733" r:id="rId194"/>
    <p:sldId id="1734" r:id="rId195"/>
    <p:sldId id="1735" r:id="rId196"/>
    <p:sldId id="1736" r:id="rId197"/>
    <p:sldId id="1737" r:id="rId198"/>
    <p:sldId id="1738" r:id="rId199"/>
    <p:sldId id="1739" r:id="rId200"/>
    <p:sldId id="1746" r:id="rId201"/>
    <p:sldId id="1748" r:id="rId202"/>
    <p:sldId id="1749" r:id="rId203"/>
    <p:sldId id="1750" r:id="rId204"/>
    <p:sldId id="1793" r:id="rId205"/>
    <p:sldId id="1794" r:id="rId206"/>
    <p:sldId id="1751" r:id="rId207"/>
    <p:sldId id="2589" r:id="rId208"/>
    <p:sldId id="760" r:id="rId209"/>
    <p:sldId id="1566" r:id="rId210"/>
    <p:sldId id="2527" r:id="rId211"/>
    <p:sldId id="762" r:id="rId212"/>
    <p:sldId id="1590" r:id="rId213"/>
    <p:sldId id="1591" r:id="rId214"/>
    <p:sldId id="763" r:id="rId215"/>
    <p:sldId id="772" r:id="rId216"/>
    <p:sldId id="773" r:id="rId217"/>
    <p:sldId id="764" r:id="rId218"/>
    <p:sldId id="765" r:id="rId219"/>
    <p:sldId id="766" r:id="rId220"/>
    <p:sldId id="767" r:id="rId221"/>
    <p:sldId id="798" r:id="rId222"/>
    <p:sldId id="769" r:id="rId223"/>
    <p:sldId id="2588" r:id="rId224"/>
    <p:sldId id="2532" r:id="rId225"/>
    <p:sldId id="774" r:id="rId226"/>
    <p:sldId id="775" r:id="rId227"/>
    <p:sldId id="1588" r:id="rId228"/>
    <p:sldId id="1589" r:id="rId229"/>
    <p:sldId id="2528" r:id="rId230"/>
    <p:sldId id="1576" r:id="rId231"/>
    <p:sldId id="1578" r:id="rId232"/>
    <p:sldId id="1581" r:id="rId233"/>
    <p:sldId id="1582" r:id="rId234"/>
    <p:sldId id="1593" r:id="rId235"/>
    <p:sldId id="1580" r:id="rId236"/>
    <p:sldId id="1583" r:id="rId237"/>
    <p:sldId id="1579" r:id="rId238"/>
    <p:sldId id="1584" r:id="rId239"/>
    <p:sldId id="1592" r:id="rId240"/>
    <p:sldId id="1587" r:id="rId241"/>
    <p:sldId id="783" r:id="rId242"/>
    <p:sldId id="1586" r:id="rId243"/>
    <p:sldId id="1585" r:id="rId244"/>
    <p:sldId id="784" r:id="rId245"/>
    <p:sldId id="785" r:id="rId246"/>
    <p:sldId id="786" r:id="rId247"/>
    <p:sldId id="787" r:id="rId248"/>
    <p:sldId id="788" r:id="rId249"/>
    <p:sldId id="789" r:id="rId250"/>
    <p:sldId id="790" r:id="rId251"/>
    <p:sldId id="791" r:id="rId252"/>
    <p:sldId id="1521" r:id="rId253"/>
    <p:sldId id="793" r:id="rId254"/>
    <p:sldId id="2529" r:id="rId255"/>
    <p:sldId id="2530" r:id="rId256"/>
    <p:sldId id="750" r:id="rId257"/>
    <p:sldId id="751" r:id="rId258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C22031D-A40D-4086-AD69-7D5E5AB777CB}">
  <a:tblStyle styleId="{FC22031D-A40D-4086-AD69-7D5E5AB777CB}" styleName="Table_0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D2F7AB2-BC7B-468A-9CC1-970F713D4D76}" styleName="Table_1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FCEF883C-00A5-4843-8180-84878BEE1603}" styleName="Table_2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B00DBDDE-42F2-45BE-8866-F838762412DF}" styleName="Table_3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2C99F272-9C50-45C3-9211-D09D8188DF12}" styleName="Table_4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A96609C2-C5B6-42D7-8718-F9738F4F23CA}" styleName="Table_5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0354CFBE-1919-40AF-B82A-2B55E713748D}" styleName="Table_6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D26D4584-A406-409B-88FF-461274251299}" styleName="Table_7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547C39E-A333-4708-8301-BFD32B18792F}" styleName="Table_8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604739EC-AA9E-4263-981E-7B04803A124F}" styleName="Table_9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43"/>
    <p:restoredTop sz="95070"/>
  </p:normalViewPr>
  <p:slideViewPr>
    <p:cSldViewPr snapToGrid="0" snapToObjects="1">
      <p:cViewPr varScale="1">
        <p:scale>
          <a:sx n="117" d="100"/>
          <a:sy n="117" d="100"/>
        </p:scale>
        <p:origin x="856" y="176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notesMaster" Target="notesMasters/notesMaster1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handoutMaster" Target="handoutMasters/handoutMaster1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presProps" Target="presProps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viewProps" Target="viewProps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theme" Target="theme/theme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tableStyles" Target="tableStyle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4CF0AC9-FAED-E74A-86A1-7E5F49F7851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C0CE6A6-9A48-F349-8AA4-381B189B0F7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606C3E97-08C9-E940-B696-F0A096747C4E}" type="datetimeFigureOut">
              <a:rPr lang="en-US"/>
              <a:pPr>
                <a:defRPr/>
              </a:pPr>
              <a:t>12/13/24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9CB6A37-5DBC-CD4D-860A-94598676466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853231-3C08-8748-A61E-D8A56B51262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0EC65815-2577-2B42-BC4D-F458F65948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hape 2">
            <a:extLst>
              <a:ext uri="{FF2B5EF4-FFF2-40B4-BE49-F238E27FC236}">
                <a16:creationId xmlns:a16="http://schemas.microsoft.com/office/drawing/2014/main" id="{C7166EAA-2058-F646-B0D2-FC2A6FDEC535}"/>
              </a:ext>
            </a:extLst>
          </p:cNvPr>
          <p:cNvSpPr txBox="1">
            <a:spLocks noGrp="1"/>
          </p:cNvSpPr>
          <p:nvPr>
            <p:ph type="hdr" idx="2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5" name="Shape 3">
            <a:extLst>
              <a:ext uri="{FF2B5EF4-FFF2-40B4-BE49-F238E27FC236}">
                <a16:creationId xmlns:a16="http://schemas.microsoft.com/office/drawing/2014/main" id="{99F903B3-28F8-994C-9865-82E118E39BE5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6" name="Shape 4">
            <a:extLst>
              <a:ext uri="{FF2B5EF4-FFF2-40B4-BE49-F238E27FC236}">
                <a16:creationId xmlns:a16="http://schemas.microsoft.com/office/drawing/2014/main" id="{08594032-ED74-D442-97B6-E5A5FD5B60A6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 bwMode="auto"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rnd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" name="Shape 5">
            <a:extLst>
              <a:ext uri="{FF2B5EF4-FFF2-40B4-BE49-F238E27FC236}">
                <a16:creationId xmlns:a16="http://schemas.microsoft.com/office/drawing/2014/main" id="{5CE1B184-8A9F-C34B-928C-F01678B077D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endParaRPr noProof="0"/>
          </a:p>
        </p:txBody>
      </p:sp>
      <p:sp>
        <p:nvSpPr>
          <p:cNvPr id="95238" name="Shape 6">
            <a:extLst>
              <a:ext uri="{FF2B5EF4-FFF2-40B4-BE49-F238E27FC236}">
                <a16:creationId xmlns:a16="http://schemas.microsoft.com/office/drawing/2014/main" id="{9C94D237-3101-F549-9142-D8C6DE1AA065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9" name="Shape 7">
            <a:extLst>
              <a:ext uri="{FF2B5EF4-FFF2-40B4-BE49-F238E27FC236}">
                <a16:creationId xmlns:a16="http://schemas.microsoft.com/office/drawing/2014/main" id="{ECE5A657-A7DB-0A4D-A6E9-A9473E7FBC9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Shape 45">
            <a:extLst>
              <a:ext uri="{FF2B5EF4-FFF2-40B4-BE49-F238E27FC236}">
                <a16:creationId xmlns:a16="http://schemas.microsoft.com/office/drawing/2014/main" id="{CD47CB5E-D8F9-4143-9FB5-EE6D6F5F25A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7170" name="Shape 46">
            <a:extLst>
              <a:ext uri="{FF2B5EF4-FFF2-40B4-BE49-F238E27FC236}">
                <a16:creationId xmlns:a16="http://schemas.microsoft.com/office/drawing/2014/main" id="{D5AF2AF5-D601-6D41-BDB5-7F77ED324FC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Slide Image Placeholder 1">
            <a:extLst>
              <a:ext uri="{FF2B5EF4-FFF2-40B4-BE49-F238E27FC236}">
                <a16:creationId xmlns:a16="http://schemas.microsoft.com/office/drawing/2014/main" id="{C534B563-7785-7848-BF49-0367499CE3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20162" name="Notes Placeholder 2">
            <a:extLst>
              <a:ext uri="{FF2B5EF4-FFF2-40B4-BE49-F238E27FC236}">
                <a16:creationId xmlns:a16="http://schemas.microsoft.com/office/drawing/2014/main" id="{2141331E-60CE-3A40-BD06-01FBBDF1220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20163" name="Slide Number Placeholder 3">
            <a:extLst>
              <a:ext uri="{FF2B5EF4-FFF2-40B4-BE49-F238E27FC236}">
                <a16:creationId xmlns:a16="http://schemas.microsoft.com/office/drawing/2014/main" id="{2E2BB5C6-9AF0-F542-999B-43FF650C6F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Slide Image Placeholder 1">
            <a:extLst>
              <a:ext uri="{FF2B5EF4-FFF2-40B4-BE49-F238E27FC236}">
                <a16:creationId xmlns:a16="http://schemas.microsoft.com/office/drawing/2014/main" id="{D235349F-8845-6F4F-979C-390420A338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22210" name="Notes Placeholder 2">
            <a:extLst>
              <a:ext uri="{FF2B5EF4-FFF2-40B4-BE49-F238E27FC236}">
                <a16:creationId xmlns:a16="http://schemas.microsoft.com/office/drawing/2014/main" id="{3BA08A07-454C-A74F-B1B6-0D0AACA3E29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22211" name="Slide Number Placeholder 3">
            <a:extLst>
              <a:ext uri="{FF2B5EF4-FFF2-40B4-BE49-F238E27FC236}">
                <a16:creationId xmlns:a16="http://schemas.microsoft.com/office/drawing/2014/main" id="{10B4F68B-D0D8-3B4F-B215-CDCA66DE04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Slide Image Placeholder 1">
            <a:extLst>
              <a:ext uri="{FF2B5EF4-FFF2-40B4-BE49-F238E27FC236}">
                <a16:creationId xmlns:a16="http://schemas.microsoft.com/office/drawing/2014/main" id="{7652890D-7B24-9546-A9E4-BBE1A335B4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24258" name="Notes Placeholder 2">
            <a:extLst>
              <a:ext uri="{FF2B5EF4-FFF2-40B4-BE49-F238E27FC236}">
                <a16:creationId xmlns:a16="http://schemas.microsoft.com/office/drawing/2014/main" id="{43FB3FDA-0C45-5244-8A23-70266DF38C9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24259" name="Slide Number Placeholder 3">
            <a:extLst>
              <a:ext uri="{FF2B5EF4-FFF2-40B4-BE49-F238E27FC236}">
                <a16:creationId xmlns:a16="http://schemas.microsoft.com/office/drawing/2014/main" id="{B4604078-68C1-704B-B95E-6F7763853B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Slide Image Placeholder 1">
            <a:extLst>
              <a:ext uri="{FF2B5EF4-FFF2-40B4-BE49-F238E27FC236}">
                <a16:creationId xmlns:a16="http://schemas.microsoft.com/office/drawing/2014/main" id="{D5EF63CA-7DF4-D242-94DC-D1060F6AC2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26306" name="Notes Placeholder 2">
            <a:extLst>
              <a:ext uri="{FF2B5EF4-FFF2-40B4-BE49-F238E27FC236}">
                <a16:creationId xmlns:a16="http://schemas.microsoft.com/office/drawing/2014/main" id="{E97E2615-59C1-8840-9384-A3446696EC0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26307" name="Slide Number Placeholder 3">
            <a:extLst>
              <a:ext uri="{FF2B5EF4-FFF2-40B4-BE49-F238E27FC236}">
                <a16:creationId xmlns:a16="http://schemas.microsoft.com/office/drawing/2014/main" id="{162A4055-3503-5E4B-B4E6-C0DB61828B6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Slide Image Placeholder 1">
            <a:extLst>
              <a:ext uri="{FF2B5EF4-FFF2-40B4-BE49-F238E27FC236}">
                <a16:creationId xmlns:a16="http://schemas.microsoft.com/office/drawing/2014/main" id="{029A5EE6-98F3-4F4A-99FA-1077ECF3DE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28354" name="Notes Placeholder 2">
            <a:extLst>
              <a:ext uri="{FF2B5EF4-FFF2-40B4-BE49-F238E27FC236}">
                <a16:creationId xmlns:a16="http://schemas.microsoft.com/office/drawing/2014/main" id="{B2E296CC-66BB-3E4F-AEAF-492207D19F2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28355" name="Slide Number Placeholder 3">
            <a:extLst>
              <a:ext uri="{FF2B5EF4-FFF2-40B4-BE49-F238E27FC236}">
                <a16:creationId xmlns:a16="http://schemas.microsoft.com/office/drawing/2014/main" id="{601C1A4F-36BE-4A44-9865-3F0B9693ED8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Slide Image Placeholder 1">
            <a:extLst>
              <a:ext uri="{FF2B5EF4-FFF2-40B4-BE49-F238E27FC236}">
                <a16:creationId xmlns:a16="http://schemas.microsoft.com/office/drawing/2014/main" id="{A0CF858F-0F21-444D-8C70-08BE53F3BA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230402" name="Notes Placeholder 2">
            <a:extLst>
              <a:ext uri="{FF2B5EF4-FFF2-40B4-BE49-F238E27FC236}">
                <a16:creationId xmlns:a16="http://schemas.microsoft.com/office/drawing/2014/main" id="{16800364-5AB3-E245-83A6-C78425A1D37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230403" name="Slide Number Placeholder 3">
            <a:extLst>
              <a:ext uri="{FF2B5EF4-FFF2-40B4-BE49-F238E27FC236}">
                <a16:creationId xmlns:a16="http://schemas.microsoft.com/office/drawing/2014/main" id="{5442DFAA-BD0D-2D4E-A9DF-53E863D245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7" name="Shape 45">
            <a:extLst>
              <a:ext uri="{FF2B5EF4-FFF2-40B4-BE49-F238E27FC236}">
                <a16:creationId xmlns:a16="http://schemas.microsoft.com/office/drawing/2014/main" id="{149F9E9F-0EC6-3944-AF2D-F5717F9A4E7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280578" name="Shape 46">
            <a:extLst>
              <a:ext uri="{FF2B5EF4-FFF2-40B4-BE49-F238E27FC236}">
                <a16:creationId xmlns:a16="http://schemas.microsoft.com/office/drawing/2014/main" id="{00346C3C-10E2-E149-91CF-06654A9ED4F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Shape 45">
            <a:extLst>
              <a:ext uri="{FF2B5EF4-FFF2-40B4-BE49-F238E27FC236}">
                <a16:creationId xmlns:a16="http://schemas.microsoft.com/office/drawing/2014/main" id="{AE066E30-68A9-324B-83A7-60F3B278EE9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9218" name="Shape 46">
            <a:extLst>
              <a:ext uri="{FF2B5EF4-FFF2-40B4-BE49-F238E27FC236}">
                <a16:creationId xmlns:a16="http://schemas.microsoft.com/office/drawing/2014/main" id="{01B57ABE-8B35-7A4A-9463-3A01AD96988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lide Image Placeholder 1">
            <a:extLst>
              <a:ext uri="{FF2B5EF4-FFF2-40B4-BE49-F238E27FC236}">
                <a16:creationId xmlns:a16="http://schemas.microsoft.com/office/drawing/2014/main" id="{45ED8E24-ED01-6F4E-B61E-E4E59E2198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266" name="Notes Placeholder 2">
            <a:extLst>
              <a:ext uri="{FF2B5EF4-FFF2-40B4-BE49-F238E27FC236}">
                <a16:creationId xmlns:a16="http://schemas.microsoft.com/office/drawing/2014/main" id="{3565ED44-F318-B544-97F9-E70C0495B7D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267" name="Slide Number Placeholder 3">
            <a:extLst>
              <a:ext uri="{FF2B5EF4-FFF2-40B4-BE49-F238E27FC236}">
                <a16:creationId xmlns:a16="http://schemas.microsoft.com/office/drawing/2014/main" id="{17BB9CB0-6F89-8E43-951B-8B867F6FCD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Slide Image Placeholder 1">
            <a:extLst>
              <a:ext uri="{FF2B5EF4-FFF2-40B4-BE49-F238E27FC236}">
                <a16:creationId xmlns:a16="http://schemas.microsoft.com/office/drawing/2014/main" id="{9C0ABB7D-BF46-A04D-AE2C-CB40B1EA5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3314" name="Notes Placeholder 2">
            <a:extLst>
              <a:ext uri="{FF2B5EF4-FFF2-40B4-BE49-F238E27FC236}">
                <a16:creationId xmlns:a16="http://schemas.microsoft.com/office/drawing/2014/main" id="{E4E1C7F0-CB7D-AD4E-A9D9-16BDE89A985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3315" name="Slide Number Placeholder 3">
            <a:extLst>
              <a:ext uri="{FF2B5EF4-FFF2-40B4-BE49-F238E27FC236}">
                <a16:creationId xmlns:a16="http://schemas.microsoft.com/office/drawing/2014/main" id="{113CCA09-6551-8849-A090-D35ADC915D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Slide Image Placeholder 1">
            <a:extLst>
              <a:ext uri="{FF2B5EF4-FFF2-40B4-BE49-F238E27FC236}">
                <a16:creationId xmlns:a16="http://schemas.microsoft.com/office/drawing/2014/main" id="{BD0D925D-7CD5-D842-AE27-7A297F7A47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362" name="Notes Placeholder 2">
            <a:extLst>
              <a:ext uri="{FF2B5EF4-FFF2-40B4-BE49-F238E27FC236}">
                <a16:creationId xmlns:a16="http://schemas.microsoft.com/office/drawing/2014/main" id="{89107D32-8957-7D47-B996-5FDAD742163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363" name="Slide Number Placeholder 3">
            <a:extLst>
              <a:ext uri="{FF2B5EF4-FFF2-40B4-BE49-F238E27FC236}">
                <a16:creationId xmlns:a16="http://schemas.microsoft.com/office/drawing/2014/main" id="{8859AF18-EABA-5744-8144-8E48B92A69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Slide Image Placeholder 1">
            <a:extLst>
              <a:ext uri="{FF2B5EF4-FFF2-40B4-BE49-F238E27FC236}">
                <a16:creationId xmlns:a16="http://schemas.microsoft.com/office/drawing/2014/main" id="{65120E03-FB24-FA4E-9599-CEEE2090AE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410" name="Notes Placeholder 2">
            <a:extLst>
              <a:ext uri="{FF2B5EF4-FFF2-40B4-BE49-F238E27FC236}">
                <a16:creationId xmlns:a16="http://schemas.microsoft.com/office/drawing/2014/main" id="{A3EC67BD-6A3A-3943-9D5F-4B7840BB2DB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411" name="Slide Number Placeholder 3">
            <a:extLst>
              <a:ext uri="{FF2B5EF4-FFF2-40B4-BE49-F238E27FC236}">
                <a16:creationId xmlns:a16="http://schemas.microsoft.com/office/drawing/2014/main" id="{4A79D582-041C-F44B-8B37-BB4005F2B6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Slide Image Placeholder 1">
            <a:extLst>
              <a:ext uri="{FF2B5EF4-FFF2-40B4-BE49-F238E27FC236}">
                <a16:creationId xmlns:a16="http://schemas.microsoft.com/office/drawing/2014/main" id="{6B29E99D-2ED4-BE47-9033-3A2B279C5E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37890" name="Notes Placeholder 2">
            <a:extLst>
              <a:ext uri="{FF2B5EF4-FFF2-40B4-BE49-F238E27FC236}">
                <a16:creationId xmlns:a16="http://schemas.microsoft.com/office/drawing/2014/main" id="{B897FDD7-D8A7-E941-98CB-67EB86F3336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37891" name="Slide Number Placeholder 3">
            <a:extLst>
              <a:ext uri="{FF2B5EF4-FFF2-40B4-BE49-F238E27FC236}">
                <a16:creationId xmlns:a16="http://schemas.microsoft.com/office/drawing/2014/main" id="{D9488F6D-72FC-F845-9AAF-13C6FF16E7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Slide Image Placeholder 1">
            <a:extLst>
              <a:ext uri="{FF2B5EF4-FFF2-40B4-BE49-F238E27FC236}">
                <a16:creationId xmlns:a16="http://schemas.microsoft.com/office/drawing/2014/main" id="{30768FD7-C5D7-FC41-BF70-77578378E5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6258" name="Notes Placeholder 2">
            <a:extLst>
              <a:ext uri="{FF2B5EF4-FFF2-40B4-BE49-F238E27FC236}">
                <a16:creationId xmlns:a16="http://schemas.microsoft.com/office/drawing/2014/main" id="{C8E4481E-5A07-FE4B-A166-F27CAE47511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6259" name="Slide Number Placeholder 3">
            <a:extLst>
              <a:ext uri="{FF2B5EF4-FFF2-40B4-BE49-F238E27FC236}">
                <a16:creationId xmlns:a16="http://schemas.microsoft.com/office/drawing/2014/main" id="{9B73579E-F711-7849-BD70-4F5FE07A81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Slide Image Placeholder 1">
            <a:extLst>
              <a:ext uri="{FF2B5EF4-FFF2-40B4-BE49-F238E27FC236}">
                <a16:creationId xmlns:a16="http://schemas.microsoft.com/office/drawing/2014/main" id="{94AC8383-DBB2-A640-A9D3-08CE356E59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6498" name="Notes Placeholder 2">
            <a:extLst>
              <a:ext uri="{FF2B5EF4-FFF2-40B4-BE49-F238E27FC236}">
                <a16:creationId xmlns:a16="http://schemas.microsoft.com/office/drawing/2014/main" id="{6B7321A8-6BBE-2446-9B36-98B4AD0481F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6499" name="Slide Number Placeholder 3">
            <a:extLst>
              <a:ext uri="{FF2B5EF4-FFF2-40B4-BE49-F238E27FC236}">
                <a16:creationId xmlns:a16="http://schemas.microsoft.com/office/drawing/2014/main" id="{B7FC5A6B-B834-C840-B9B7-0F9C661808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5524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407F5877-F941-A04B-8B73-272F2A809F1A}"/>
              </a:ext>
            </a:extLst>
          </p:cNvPr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D0F53E72-4745-1245-855D-0390F95DAB1E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E73A466-0EFC-A544-A07A-A896119CC62B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983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86189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12125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hape 9">
            <a:extLst>
              <a:ext uri="{FF2B5EF4-FFF2-40B4-BE49-F238E27FC236}">
                <a16:creationId xmlns:a16="http://schemas.microsoft.com/office/drawing/2014/main" id="{50CF2C13-2B57-A443-B1B0-8789739C238F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7" name="Shape 10">
            <a:extLst>
              <a:ext uri="{FF2B5EF4-FFF2-40B4-BE49-F238E27FC236}">
                <a16:creationId xmlns:a16="http://schemas.microsoft.com/office/drawing/2014/main" id="{51D97947-F6E5-4E4C-8FFB-806DF027371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BE0316EC-BFBC-E544-8B32-9F1AA477EC63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D2C8CA6F-E554-DD49-A0B2-80B3DE2FA7F1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C0B6A97C-B541-774D-BCBD-983BBEEAC50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636" r:id="rId1"/>
    <p:sldLayoutId id="2147484635" r:id="rId2"/>
    <p:sldLayoutId id="2147484637" r:id="rId3"/>
    <p:sldLayoutId id="2147484638" r:id="rId4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E31938DF-3B88-C348-8FE3-F6B7A2EFB9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Rectangle 2">
            <a:extLst>
              <a:ext uri="{FF2B5EF4-FFF2-40B4-BE49-F238E27FC236}">
                <a16:creationId xmlns:a16="http://schemas.microsoft.com/office/drawing/2014/main" id="{A4D56C68-603F-ED43-A754-B0EA100AF1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http://www.ece.iastate.edu/~alexs/classes/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12FD59B1-0446-7741-870E-B348298DA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 dirty="0" err="1"/>
              <a:t>CprE</a:t>
            </a:r>
            <a:r>
              <a:rPr lang="en-US" altLang="en-US" sz="3600" b="1" dirty="0"/>
              <a:t> 2810: </a:t>
            </a:r>
            <a:br>
              <a:rPr lang="en-US" altLang="en-US" sz="3600" b="1" dirty="0"/>
            </a:br>
            <a:r>
              <a:rPr lang="en-US" altLang="en-US" sz="3600" b="1" dirty="0"/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extBox 3">
            <a:extLst>
              <a:ext uri="{FF2B5EF4-FFF2-40B4-BE49-F238E27FC236}">
                <a16:creationId xmlns:a16="http://schemas.microsoft.com/office/drawing/2014/main" id="{B39ADAD1-C1B4-D340-AB1D-2731A86C5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latin typeface="Courier" pitchFamily="2" charset="0"/>
              </a:rPr>
              <a:t>NOOP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NO</a:t>
            </a:r>
            <a:r>
              <a:rPr lang="en-US" altLang="en-US">
                <a:latin typeface="Courier" pitchFamily="2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OP</a:t>
            </a:r>
            <a:r>
              <a:rPr lang="en-US" altLang="en-US">
                <a:latin typeface="Courier" pitchFamily="2" charset="0"/>
              </a:rPr>
              <a:t>eration</a:t>
            </a:r>
          </a:p>
          <a:p>
            <a:r>
              <a:rPr lang="en-US" altLang="en-US">
                <a:latin typeface="Courier" pitchFamily="2" charset="0"/>
              </a:rPr>
              <a:t>INPUTC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INPUT</a:t>
            </a:r>
            <a:r>
              <a:rPr lang="en-US" altLang="en-US">
                <a:latin typeface="Courier" pitchFamily="2" charset="0"/>
              </a:rPr>
              <a:t> into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C</a:t>
            </a:r>
            <a:r>
              <a:rPr lang="en-US" altLang="en-US">
                <a:latin typeface="Courier" pitchFamily="2" charset="0"/>
              </a:rPr>
              <a:t>ode memory</a:t>
            </a:r>
          </a:p>
          <a:p>
            <a:r>
              <a:rPr lang="en-US" altLang="en-US">
                <a:latin typeface="Courier" pitchFamily="2" charset="0"/>
              </a:rPr>
              <a:t>INPUTCF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INPUT</a:t>
            </a:r>
            <a:r>
              <a:rPr lang="en-US" altLang="en-US">
                <a:latin typeface="Courier" pitchFamily="2" charset="0"/>
              </a:rPr>
              <a:t> into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C</a:t>
            </a:r>
            <a:r>
              <a:rPr lang="en-US" altLang="en-US">
                <a:latin typeface="Courier" pitchFamily="2" charset="0"/>
              </a:rPr>
              <a:t>ode memory with o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F</a:t>
            </a:r>
            <a:r>
              <a:rPr lang="en-US" altLang="en-US">
                <a:latin typeface="Courier" pitchFamily="2" charset="0"/>
              </a:rPr>
              <a:t>fset</a:t>
            </a:r>
          </a:p>
          <a:p>
            <a:r>
              <a:rPr lang="en-US" altLang="en-US">
                <a:latin typeface="Courier" pitchFamily="2" charset="0"/>
              </a:rPr>
              <a:t>INPUTD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INPUT</a:t>
            </a:r>
            <a:r>
              <a:rPr lang="en-US" altLang="en-US">
                <a:latin typeface="Courier" pitchFamily="2" charset="0"/>
              </a:rPr>
              <a:t> into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ata</a:t>
            </a:r>
            <a:r>
              <a:rPr lang="en-US" altLang="en-US">
                <a:latin typeface="Courier" pitchFamily="2" charset="0"/>
              </a:rPr>
              <a:t> memory</a:t>
            </a:r>
          </a:p>
          <a:p>
            <a:r>
              <a:rPr lang="en-US" altLang="en-US">
                <a:latin typeface="Courier" pitchFamily="2" charset="0"/>
              </a:rPr>
              <a:t>INPUTDF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INPUT</a:t>
            </a:r>
            <a:r>
              <a:rPr lang="en-US" altLang="en-US">
                <a:latin typeface="Courier" pitchFamily="2" charset="0"/>
              </a:rPr>
              <a:t> into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ata</a:t>
            </a:r>
            <a:r>
              <a:rPr lang="en-US" altLang="en-US">
                <a:latin typeface="Courier" pitchFamily="2" charset="0"/>
              </a:rPr>
              <a:t> memory with o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F</a:t>
            </a:r>
            <a:r>
              <a:rPr lang="en-US" altLang="en-US">
                <a:latin typeface="Courier" pitchFamily="2" charset="0"/>
              </a:rPr>
              <a:t>fset</a:t>
            </a:r>
          </a:p>
          <a:p>
            <a:r>
              <a:rPr lang="en-US" altLang="en-US">
                <a:latin typeface="Courier" pitchFamily="2" charset="0"/>
              </a:rPr>
              <a:t>MOVE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MOVE</a:t>
            </a:r>
            <a:r>
              <a:rPr lang="en-US" altLang="en-US">
                <a:latin typeface="Courier" pitchFamily="2" charset="0"/>
              </a:rPr>
              <a:t> the contents of one register into another</a:t>
            </a:r>
          </a:p>
          <a:p>
            <a:r>
              <a:rPr lang="en-US" altLang="en-US">
                <a:latin typeface="Courier" pitchFamily="2" charset="0"/>
              </a:rPr>
              <a:t>LOADI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LOAD</a:t>
            </a:r>
            <a:r>
              <a:rPr lang="en-US" altLang="en-US">
                <a:latin typeface="Courier" pitchFamily="2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</a:t>
            </a:r>
            <a:r>
              <a:rPr lang="en-US" altLang="en-US">
                <a:latin typeface="Courier" pitchFamily="2" charset="0"/>
              </a:rPr>
              <a:t>mmediate value</a:t>
            </a:r>
          </a:p>
          <a:p>
            <a:r>
              <a:rPr lang="en-US" altLang="en-US">
                <a:latin typeface="Courier" pitchFamily="2" charset="0"/>
              </a:rPr>
              <a:t>LOADP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LOAD</a:t>
            </a:r>
            <a:r>
              <a:rPr lang="en-US" altLang="en-US">
                <a:latin typeface="Courier" pitchFamily="2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P</a:t>
            </a:r>
            <a:r>
              <a:rPr lang="en-US" altLang="en-US">
                <a:latin typeface="Courier" pitchFamily="2" charset="0"/>
              </a:rPr>
              <a:t>ointer address</a:t>
            </a:r>
          </a:p>
          <a:p>
            <a:r>
              <a:rPr lang="en-US" altLang="en-US">
                <a:latin typeface="Courier" pitchFamily="2" charset="0"/>
              </a:rPr>
              <a:t>ADD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ADD</a:t>
            </a:r>
            <a:r>
              <a:rPr lang="en-US" altLang="en-US">
                <a:latin typeface="Courier" pitchFamily="2" charset="0"/>
              </a:rPr>
              <a:t> two registers</a:t>
            </a:r>
          </a:p>
          <a:p>
            <a:r>
              <a:rPr lang="en-US" altLang="en-US">
                <a:latin typeface="Courier" pitchFamily="2" charset="0"/>
              </a:rPr>
              <a:t>ADDI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ADD</a:t>
            </a:r>
            <a:r>
              <a:rPr lang="en-US" altLang="en-US">
                <a:latin typeface="Courier" pitchFamily="2" charset="0"/>
              </a:rPr>
              <a:t> an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</a:t>
            </a:r>
            <a:r>
              <a:rPr lang="en-US" altLang="en-US">
                <a:latin typeface="Courier" pitchFamily="2" charset="0"/>
              </a:rPr>
              <a:t>mmediate value to a register</a:t>
            </a:r>
          </a:p>
          <a:p>
            <a:r>
              <a:rPr lang="en-US" altLang="en-US">
                <a:latin typeface="Courier" pitchFamily="2" charset="0"/>
              </a:rPr>
              <a:t>SUB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SUB</a:t>
            </a:r>
            <a:r>
              <a:rPr lang="en-US" altLang="en-US">
                <a:latin typeface="Courier" pitchFamily="2" charset="0"/>
              </a:rPr>
              <a:t>tract two registers</a:t>
            </a:r>
          </a:p>
          <a:p>
            <a:r>
              <a:rPr lang="en-US" altLang="en-US">
                <a:latin typeface="Courier" pitchFamily="2" charset="0"/>
              </a:rPr>
              <a:t>SUBI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SUB</a:t>
            </a:r>
            <a:r>
              <a:rPr lang="en-US" altLang="en-US">
                <a:latin typeface="Courier" pitchFamily="2" charset="0"/>
              </a:rPr>
              <a:t>tract an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I</a:t>
            </a:r>
            <a:r>
              <a:rPr lang="en-US" altLang="en-US">
                <a:latin typeface="Courier" pitchFamily="2" charset="0"/>
              </a:rPr>
              <a:t>mmediate value from a register</a:t>
            </a:r>
          </a:p>
          <a:p>
            <a:r>
              <a:rPr lang="en-US" altLang="en-US">
                <a:latin typeface="Courier" pitchFamily="2" charset="0"/>
              </a:rPr>
              <a:t>LOAD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LOAD</a:t>
            </a:r>
            <a:r>
              <a:rPr lang="en-US" altLang="en-US">
                <a:latin typeface="Courier" pitchFamily="2" charset="0"/>
              </a:rPr>
              <a:t> from a data memory address into a register</a:t>
            </a:r>
          </a:p>
          <a:p>
            <a:r>
              <a:rPr lang="en-US" altLang="en-US">
                <a:latin typeface="Courier" pitchFamily="2" charset="0"/>
              </a:rPr>
              <a:t>LOADF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LOAD</a:t>
            </a:r>
            <a:r>
              <a:rPr lang="en-US" altLang="en-US">
                <a:latin typeface="Courier" pitchFamily="2" charset="0"/>
              </a:rPr>
              <a:t> with an o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F</a:t>
            </a:r>
            <a:r>
              <a:rPr lang="en-US" altLang="en-US">
                <a:latin typeface="Courier" pitchFamily="2" charset="0"/>
              </a:rPr>
              <a:t>fset specified by another register</a:t>
            </a:r>
          </a:p>
          <a:p>
            <a:r>
              <a:rPr lang="en-US" altLang="en-US">
                <a:latin typeface="Courier" pitchFamily="2" charset="0"/>
              </a:rPr>
              <a:t>STORE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STORE</a:t>
            </a:r>
            <a:r>
              <a:rPr lang="en-US" altLang="en-US">
                <a:latin typeface="Courier" pitchFamily="2" charset="0"/>
              </a:rPr>
              <a:t> a register into a data memory address</a:t>
            </a:r>
          </a:p>
          <a:p>
            <a:r>
              <a:rPr lang="en-US" altLang="en-US">
                <a:latin typeface="Courier" pitchFamily="2" charset="0"/>
              </a:rPr>
              <a:t>STOREF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STORE</a:t>
            </a:r>
            <a:r>
              <a:rPr lang="en-US" altLang="en-US">
                <a:latin typeface="Courier" pitchFamily="2" charset="0"/>
              </a:rPr>
              <a:t> with an o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F</a:t>
            </a:r>
            <a:r>
              <a:rPr lang="en-US" altLang="en-US">
                <a:latin typeface="Courier" pitchFamily="2" charset="0"/>
              </a:rPr>
              <a:t>fset specified by another register</a:t>
            </a:r>
          </a:p>
          <a:p>
            <a:r>
              <a:rPr lang="en-US" altLang="en-US">
                <a:latin typeface="Courier" pitchFamily="2" charset="0"/>
              </a:rPr>
              <a:t>SHIFTL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SHIFT</a:t>
            </a:r>
            <a:r>
              <a:rPr lang="en-US" altLang="en-US">
                <a:latin typeface="Courier" pitchFamily="2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L</a:t>
            </a:r>
            <a:r>
              <a:rPr lang="en-US" altLang="en-US">
                <a:latin typeface="Courier" pitchFamily="2" charset="0"/>
              </a:rPr>
              <a:t>eft all bits in a register</a:t>
            </a:r>
          </a:p>
          <a:p>
            <a:r>
              <a:rPr lang="en-US" altLang="en-US">
                <a:latin typeface="Courier" pitchFamily="2" charset="0"/>
              </a:rPr>
              <a:t>SHIFTR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SHIFT</a:t>
            </a:r>
            <a:r>
              <a:rPr lang="en-US" altLang="en-US">
                <a:latin typeface="Courier" pitchFamily="2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R</a:t>
            </a:r>
            <a:r>
              <a:rPr lang="en-US" altLang="en-US">
                <a:latin typeface="Courier" pitchFamily="2" charset="0"/>
              </a:rPr>
              <a:t>ight all bits in a register</a:t>
            </a:r>
          </a:p>
          <a:p>
            <a:r>
              <a:rPr lang="en-US" altLang="en-US">
                <a:latin typeface="Courier" pitchFamily="2" charset="0"/>
              </a:rPr>
              <a:t>CMP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C</a:t>
            </a:r>
            <a:r>
              <a:rPr lang="en-US" altLang="en-US">
                <a:latin typeface="Courier" pitchFamily="2" charset="0"/>
              </a:rPr>
              <a:t>o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MP</a:t>
            </a:r>
            <a:r>
              <a:rPr lang="en-US" altLang="en-US">
                <a:latin typeface="Courier" pitchFamily="2" charset="0"/>
              </a:rPr>
              <a:t>are the values in two registers</a:t>
            </a:r>
          </a:p>
          <a:p>
            <a:r>
              <a:rPr lang="en-US" altLang="en-US">
                <a:latin typeface="Courier" pitchFamily="2" charset="0"/>
              </a:rPr>
              <a:t>JUMP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JUMP</a:t>
            </a:r>
            <a:r>
              <a:rPr lang="en-US" altLang="en-US">
                <a:latin typeface="Courier" pitchFamily="2" charset="0"/>
              </a:rPr>
              <a:t> unconditionally to a specified address</a:t>
            </a:r>
          </a:p>
          <a:p>
            <a:r>
              <a:rPr lang="en-US" altLang="en-US">
                <a:latin typeface="Courier" pitchFamily="2" charset="0"/>
              </a:rPr>
              <a:t>BRE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E</a:t>
            </a:r>
            <a:r>
              <a:rPr lang="en-US" altLang="en-US">
                <a:latin typeface="Courier" pitchFamily="2" charset="0"/>
              </a:rPr>
              <a:t>qual</a:t>
            </a:r>
          </a:p>
          <a:p>
            <a:r>
              <a:rPr lang="en-US" altLang="en-US">
                <a:latin typeface="Courier" pitchFamily="2" charset="0"/>
              </a:rPr>
              <a:t>BRZ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Z</a:t>
            </a:r>
            <a:r>
              <a:rPr lang="en-US" altLang="en-US">
                <a:latin typeface="Courier" pitchFamily="2" charset="0"/>
              </a:rPr>
              <a:t>ero</a:t>
            </a:r>
          </a:p>
          <a:p>
            <a:r>
              <a:rPr lang="en-US" altLang="en-US">
                <a:latin typeface="Courier" pitchFamily="2" charset="0"/>
              </a:rPr>
              <a:t>BRNE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N</a:t>
            </a:r>
            <a:r>
              <a:rPr lang="en-US" altLang="en-US">
                <a:latin typeface="Courier" pitchFamily="2" charset="0"/>
              </a:rPr>
              <a:t>ot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E</a:t>
            </a:r>
            <a:r>
              <a:rPr lang="en-US" altLang="en-US">
                <a:latin typeface="Courier" pitchFamily="2" charset="0"/>
              </a:rPr>
              <a:t>qual</a:t>
            </a:r>
          </a:p>
          <a:p>
            <a:r>
              <a:rPr lang="en-US" altLang="en-US">
                <a:latin typeface="Courier" pitchFamily="2" charset="0"/>
              </a:rPr>
              <a:t>BRNZ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N</a:t>
            </a:r>
            <a:r>
              <a:rPr lang="en-US" altLang="en-US">
                <a:latin typeface="Courier" pitchFamily="2" charset="0"/>
              </a:rPr>
              <a:t>ot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Z</a:t>
            </a:r>
            <a:r>
              <a:rPr lang="en-US" altLang="en-US">
                <a:latin typeface="Courier" pitchFamily="2" charset="0"/>
              </a:rPr>
              <a:t>ero</a:t>
            </a:r>
          </a:p>
          <a:p>
            <a:r>
              <a:rPr lang="en-US" altLang="en-US">
                <a:latin typeface="Courier" pitchFamily="2" charset="0"/>
              </a:rPr>
              <a:t>BRG 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G</a:t>
            </a:r>
            <a:r>
              <a:rPr lang="en-US" altLang="en-US">
                <a:latin typeface="Courier" pitchFamily="2" charset="0"/>
              </a:rPr>
              <a:t>reater </a:t>
            </a:r>
          </a:p>
          <a:p>
            <a:r>
              <a:rPr lang="en-US" altLang="en-US">
                <a:latin typeface="Courier" pitchFamily="2" charset="0"/>
              </a:rPr>
              <a:t>BRGE        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</a:t>
            </a:r>
            <a:r>
              <a:rPr lang="en-US" altLang="en-US">
                <a:latin typeface="Courier" pitchFamily="2" charset="0"/>
              </a:rPr>
              <a:t>anch if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G</a:t>
            </a:r>
            <a:r>
              <a:rPr lang="en-US" altLang="en-US">
                <a:latin typeface="Courier" pitchFamily="2" charset="0"/>
              </a:rPr>
              <a:t>reater than or </a:t>
            </a:r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E</a:t>
            </a:r>
            <a:r>
              <a:rPr lang="en-US" altLang="en-US">
                <a:latin typeface="Courier" pitchFamily="2" charset="0"/>
              </a:rPr>
              <a:t>qual </a:t>
            </a:r>
            <a:endParaRPr lang="en-US" altLang="en-US" sz="1800">
              <a:latin typeface="Courier" pitchFamily="2" charset="0"/>
            </a:endParaRPr>
          </a:p>
        </p:txBody>
      </p:sp>
      <p:sp>
        <p:nvSpPr>
          <p:cNvPr id="20482" name="Title 1">
            <a:extLst>
              <a:ext uri="{FF2B5EF4-FFF2-40B4-BE49-F238E27FC236}">
                <a16:creationId xmlns:a16="http://schemas.microsoft.com/office/drawing/2014/main" id="{EEDAAF3A-5907-DB43-91A7-A6CBFA0B1DC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F3A362AD-73ED-E04F-A4A3-ACF9FB354E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(OR)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this is closer to assembly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x=9;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if(x &lt; min)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First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Set: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End;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else if(max &lt; x)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Second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Set;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End: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5715" name="Text Placeholder 2">
            <a:extLst>
              <a:ext uri="{FF2B5EF4-FFF2-40B4-BE49-F238E27FC236}">
                <a16:creationId xmlns:a16="http://schemas.microsoft.com/office/drawing/2014/main" id="{4A22AA98-82E0-0D4F-AD3F-7290808C3580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9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First:  CMP   A, B 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Second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Set:    LOADI D,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Second: CMP   C, A  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max &lt; 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Set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717" name="TextBox 353">
            <a:extLst>
              <a:ext uri="{FF2B5EF4-FFF2-40B4-BE49-F238E27FC236}">
                <a16:creationId xmlns:a16="http://schemas.microsoft.com/office/drawing/2014/main" id="{DFE8AC7A-36E1-BA47-8009-391AF8B8E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3226" y="4038601"/>
            <a:ext cx="1668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&lt; min,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&gt;= min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77D1E4-FB28-9948-85AB-5AF03670ED66}"/>
              </a:ext>
            </a:extLst>
          </p:cNvPr>
          <p:cNvSpPr/>
          <p:nvPr/>
        </p:nvSpPr>
        <p:spPr>
          <a:xfrm>
            <a:off x="6021389" y="4003676"/>
            <a:ext cx="1368425" cy="593725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BF47EC0D-DE34-5841-A500-96224277C5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(OR)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this is closer to assembly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x=9;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if(x &lt; min)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First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Set: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End;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else if(max &lt; x)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Second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Set;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End: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6739" name="Text Placeholder 2">
            <a:extLst>
              <a:ext uri="{FF2B5EF4-FFF2-40B4-BE49-F238E27FC236}">
                <a16:creationId xmlns:a16="http://schemas.microsoft.com/office/drawing/2014/main" id="{77357B11-AE93-6B45-B235-55D1C964D5B3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9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First:  CMP   A, B 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Second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Set:    LOADI D,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Second: CMP   C, A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Set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741" name="TextBox 353">
            <a:extLst>
              <a:ext uri="{FF2B5EF4-FFF2-40B4-BE49-F238E27FC236}">
                <a16:creationId xmlns:a16="http://schemas.microsoft.com/office/drawing/2014/main" id="{C93E1006-298D-5D41-AB22-D6B11E15A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2114" y="5405439"/>
            <a:ext cx="16906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max &lt; x,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max &gt;= x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77D1E4-FB28-9948-85AB-5AF03670ED66}"/>
              </a:ext>
            </a:extLst>
          </p:cNvPr>
          <p:cNvSpPr/>
          <p:nvPr/>
        </p:nvSpPr>
        <p:spPr>
          <a:xfrm>
            <a:off x="6021389" y="5370514"/>
            <a:ext cx="1368425" cy="593725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with two conditions (AND)</a:t>
            </a:r>
          </a:p>
        </p:txBody>
      </p:sp>
    </p:spTree>
  </p:cSld>
  <p:clrMapOvr>
    <a:masterClrMapping/>
  </p:clrMapOvr>
  <p:transition spd="slow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568C2BCB-1644-C743-8B28-6661EF9BCF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(AND)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 ( (x&gt;=min) &amp;&amp; (x&lt;=max) 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8787" name="Text Placeholder 2">
            <a:extLst>
              <a:ext uri="{FF2B5EF4-FFF2-40B4-BE49-F238E27FC236}">
                <a16:creationId xmlns:a16="http://schemas.microsoft.com/office/drawing/2014/main" id="{B177B9C7-D31F-8D49-B79D-7131729E3A6D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min &lt;= 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C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x &lt;= max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D,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C917CAF7-CDF0-7D42-8C62-9ABF06F8EB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(AND)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min&lt;=x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)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swapped dir.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if(x&lt;=max)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9811" name="Text Placeholder 2">
            <a:extLst>
              <a:ext uri="{FF2B5EF4-FFF2-40B4-BE49-F238E27FC236}">
                <a16:creationId xmlns:a16="http://schemas.microsoft.com/office/drawing/2014/main" id="{1DEE8202-57BA-C643-AF36-9C519440E406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min &lt;= 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C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x &lt;= max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D,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F0841C48-70A8-FF4E-B53B-692D8EB00C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(AND)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if(min&lt;=x)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swapped dir.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if(x&lt;=max)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0835" name="Text Placeholder 2">
            <a:extLst>
              <a:ext uri="{FF2B5EF4-FFF2-40B4-BE49-F238E27FC236}">
                <a16:creationId xmlns:a16="http://schemas.microsoft.com/office/drawing/2014/main" id="{CA1D075B-95C4-3C4B-B77A-CA7F7C7C33D4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C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x &lt;= max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D,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837" name="TextBox 353">
            <a:extLst>
              <a:ext uri="{FF2B5EF4-FFF2-40B4-BE49-F238E27FC236}">
                <a16:creationId xmlns:a16="http://schemas.microsoft.com/office/drawing/2014/main" id="{6FB7CB00-8444-494C-8971-7C992783D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3924301"/>
            <a:ext cx="1744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min &lt;= x,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min &gt; x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7E7F4ED-B088-AB40-9577-C9E9288ED2F3}"/>
              </a:ext>
            </a:extLst>
          </p:cNvPr>
          <p:cNvSpPr/>
          <p:nvPr/>
        </p:nvSpPr>
        <p:spPr>
          <a:xfrm>
            <a:off x="5930901" y="3995739"/>
            <a:ext cx="1368425" cy="5921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3D541284-8CAA-9946-9A20-A6850782AB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(AND)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if(min&lt;=x)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swapped dir.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if(x&lt;=max)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1859" name="Text Placeholder 2">
            <a:extLst>
              <a:ext uri="{FF2B5EF4-FFF2-40B4-BE49-F238E27FC236}">
                <a16:creationId xmlns:a16="http://schemas.microsoft.com/office/drawing/2014/main" id="{11854DAC-5140-BA47-8CF9-505F72C4FD8A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C       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D,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861" name="TextBox 353">
            <a:extLst>
              <a:ext uri="{FF2B5EF4-FFF2-40B4-BE49-F238E27FC236}">
                <a16:creationId xmlns:a16="http://schemas.microsoft.com/office/drawing/2014/main" id="{A90732D4-5AE1-784E-8620-9CA137DEE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9238" y="4492626"/>
            <a:ext cx="1795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&lt;= max,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&gt; max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7E7F4ED-B088-AB40-9577-C9E9288ED2F3}"/>
              </a:ext>
            </a:extLst>
          </p:cNvPr>
          <p:cNvSpPr/>
          <p:nvPr/>
        </p:nvSpPr>
        <p:spPr>
          <a:xfrm>
            <a:off x="5930901" y="4564064"/>
            <a:ext cx="1368425" cy="5921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Switch Statement</a:t>
            </a:r>
          </a:p>
        </p:txBody>
      </p:sp>
    </p:spTree>
  </p:cSld>
  <p:clrMapOvr>
    <a:masterClrMapping/>
  </p:clrMapOvr>
  <p:transition spd="slow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10FFA114-4EB6-DC45-8660-E48EB82999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3907" name="Text Placeholder 2">
            <a:extLst>
              <a:ext uri="{FF2B5EF4-FFF2-40B4-BE49-F238E27FC236}">
                <a16:creationId xmlns:a16="http://schemas.microsoft.com/office/drawing/2014/main" id="{845EBEF0-427F-524A-AAA2-EA522AEF0D97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3FC8F7AF-36E5-6C49-A43A-07ABCA3FF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case 0: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case 1: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case 2: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default: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4931" name="Text Placeholder 2">
            <a:extLst>
              <a:ext uri="{FF2B5EF4-FFF2-40B4-BE49-F238E27FC236}">
                <a16:creationId xmlns:a16="http://schemas.microsoft.com/office/drawing/2014/main" id="{650CB288-EF21-6C4B-AA09-1FC75B7B664F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Zero: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One: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Two: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7030A0"/>
                </a:solidFill>
                <a:latin typeface="Courier" pitchFamily="2" charset="0"/>
              </a:rPr>
              <a:t>Default: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OPCODEs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388562-3354-AB47-9DDD-C1EB2B056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6242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1pPr>
            <a:lvl2pPr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2pPr>
            <a:lvl3pPr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 eaLnBrk="0" fontAlgn="base" hangingPunct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eaLnBrk="1" hangingPunct="1">
              <a:defRPr/>
            </a:pPr>
            <a:r>
              <a:rPr lang="en-US" sz="2400" kern="0" dirty="0">
                <a:ea typeface="+mj-ea"/>
                <a:cs typeface="+mj-cs"/>
              </a:rPr>
              <a:t>( Mapped to Machine Language )</a:t>
            </a:r>
          </a:p>
        </p:txBody>
      </p: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7D63BA3C-5CAC-1C40-93DA-6EBD82BC83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case 0: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case 1: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case 2: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default: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5955" name="Text Placeholder 2">
            <a:extLst>
              <a:ext uri="{FF2B5EF4-FFF2-40B4-BE49-F238E27FC236}">
                <a16:creationId xmlns:a16="http://schemas.microsoft.com/office/drawing/2014/main" id="{08AB755F-F1F5-F643-BC31-4A40D45EF87E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One: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Two: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7030A0"/>
                </a:solidFill>
                <a:latin typeface="Courier" pitchFamily="2" charset="0"/>
              </a:rPr>
              <a:t>Default: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65E7129F-E0A6-5346-9226-CAB2A334DF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6979" name="Text Placeholder 2">
            <a:extLst>
              <a:ext uri="{FF2B5EF4-FFF2-40B4-BE49-F238E27FC236}">
                <a16:creationId xmlns:a16="http://schemas.microsoft.com/office/drawing/2014/main" id="{CB8F8AE7-4319-AE4A-8E49-D5106B61E1F7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End: 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D92F926C-9977-FD4D-B39B-81B52494E9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8003" name="Text Placeholder 2">
            <a:extLst>
              <a:ext uri="{FF2B5EF4-FFF2-40B4-BE49-F238E27FC236}">
                <a16:creationId xmlns:a16="http://schemas.microsoft.com/office/drawing/2014/main" id="{CBD152D8-3FAA-3540-8188-84F84B4F301A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urved Right Arrow 1">
            <a:extLst>
              <a:ext uri="{FF2B5EF4-FFF2-40B4-BE49-F238E27FC236}">
                <a16:creationId xmlns:a16="http://schemas.microsoft.com/office/drawing/2014/main" id="{79CEC6DB-BAE6-F34C-99B4-11E44C78136D}"/>
              </a:ext>
            </a:extLst>
          </p:cNvPr>
          <p:cNvSpPr/>
          <p:nvPr/>
        </p:nvSpPr>
        <p:spPr>
          <a:xfrm>
            <a:off x="1765301" y="3429001"/>
            <a:ext cx="252413" cy="512763"/>
          </a:xfrm>
          <a:prstGeom prst="curved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Curved Right Arrow 7">
            <a:extLst>
              <a:ext uri="{FF2B5EF4-FFF2-40B4-BE49-F238E27FC236}">
                <a16:creationId xmlns:a16="http://schemas.microsoft.com/office/drawing/2014/main" id="{7ADEDA28-2FF9-6648-83FB-13C23C6CB700}"/>
              </a:ext>
            </a:extLst>
          </p:cNvPr>
          <p:cNvSpPr/>
          <p:nvPr/>
        </p:nvSpPr>
        <p:spPr>
          <a:xfrm>
            <a:off x="1765301" y="4127501"/>
            <a:ext cx="252413" cy="512763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urved Right Arrow 8">
            <a:extLst>
              <a:ext uri="{FF2B5EF4-FFF2-40B4-BE49-F238E27FC236}">
                <a16:creationId xmlns:a16="http://schemas.microsoft.com/office/drawing/2014/main" id="{18EEB8F0-40E0-3A4C-9502-7CC107F52614}"/>
              </a:ext>
            </a:extLst>
          </p:cNvPr>
          <p:cNvSpPr/>
          <p:nvPr/>
        </p:nvSpPr>
        <p:spPr>
          <a:xfrm>
            <a:off x="1765301" y="4826001"/>
            <a:ext cx="252413" cy="512763"/>
          </a:xfrm>
          <a:prstGeom prst="curvedRight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urved Right Arrow 9">
            <a:extLst>
              <a:ext uri="{FF2B5EF4-FFF2-40B4-BE49-F238E27FC236}">
                <a16:creationId xmlns:a16="http://schemas.microsoft.com/office/drawing/2014/main" id="{933BACF2-2B1A-5B43-863A-11D107685521}"/>
              </a:ext>
            </a:extLst>
          </p:cNvPr>
          <p:cNvSpPr/>
          <p:nvPr/>
        </p:nvSpPr>
        <p:spPr>
          <a:xfrm>
            <a:off x="5118101" y="2667000"/>
            <a:ext cx="347663" cy="781050"/>
          </a:xfrm>
          <a:prstGeom prst="curved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Curved Right Arrow 10">
            <a:extLst>
              <a:ext uri="{FF2B5EF4-FFF2-40B4-BE49-F238E27FC236}">
                <a16:creationId xmlns:a16="http://schemas.microsoft.com/office/drawing/2014/main" id="{89CD7FE5-2D72-724B-BB93-F4186694E961}"/>
              </a:ext>
            </a:extLst>
          </p:cNvPr>
          <p:cNvSpPr/>
          <p:nvPr/>
        </p:nvSpPr>
        <p:spPr>
          <a:xfrm>
            <a:off x="5067300" y="3957638"/>
            <a:ext cx="388938" cy="850900"/>
          </a:xfrm>
          <a:prstGeom prst="curvedRightArrow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Curved Right Arrow 11">
            <a:extLst>
              <a:ext uri="{FF2B5EF4-FFF2-40B4-BE49-F238E27FC236}">
                <a16:creationId xmlns:a16="http://schemas.microsoft.com/office/drawing/2014/main" id="{450B6E03-142E-D941-8D76-84D91DD8357A}"/>
              </a:ext>
            </a:extLst>
          </p:cNvPr>
          <p:cNvSpPr/>
          <p:nvPr/>
        </p:nvSpPr>
        <p:spPr>
          <a:xfrm>
            <a:off x="5075238" y="5305426"/>
            <a:ext cx="411162" cy="811213"/>
          </a:xfrm>
          <a:prstGeom prst="curvedRightArrow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F9998835-1383-B14C-A651-FF7B61AA2E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29027" name="Text Placeholder 2">
            <a:extLst>
              <a:ext uri="{FF2B5EF4-FFF2-40B4-BE49-F238E27FC236}">
                <a16:creationId xmlns:a16="http://schemas.microsoft.com/office/drawing/2014/main" id="{C04CC867-13F5-F74F-AE2B-176308668BC9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         ADDI    B, 3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</a:t>
            </a:r>
            <a:r>
              <a:rPr lang="en-US" altLang="en-US" b="1">
                <a:solidFill>
                  <a:srgbClr val="7030A0"/>
                </a:solidFill>
                <a:latin typeface="Courier" pitchFamily="2" charset="0"/>
              </a:rPr>
              <a:t>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rgbClr val="7030A0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719B2AC1-B65D-8441-973D-C92E48C705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30051" name="Text Placeholder 2">
            <a:extLst>
              <a:ext uri="{FF2B5EF4-FFF2-40B4-BE49-F238E27FC236}">
                <a16:creationId xmlns:a16="http://schemas.microsoft.com/office/drawing/2014/main" id="{306BEF63-4726-FA4F-9E90-33DF78347B9F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5D54BB11-20F7-AB4D-803E-E6E6C20C86F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0"/>
            <a:ext cx="3784600" cy="6396038"/>
          </a:xfrm>
        </p:spPr>
        <p:txBody>
          <a:bodyPr/>
          <a:lstStyle/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Switch Statement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x=6;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switch(x)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{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0:       y=2*x;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1:       y=x+3;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case 2:       y=x-1;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default:      y=x/2;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             break;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}</a:t>
            </a:r>
          </a:p>
          <a:p>
            <a:pPr marL="152400" indent="0">
              <a:spcBef>
                <a:spcPts val="0"/>
              </a:spcBef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31075" name="Text Placeholder 2">
            <a:extLst>
              <a:ext uri="{FF2B5EF4-FFF2-40B4-BE49-F238E27FC236}">
                <a16:creationId xmlns:a16="http://schemas.microsoft.com/office/drawing/2014/main" id="{532D0FA1-BCEE-574A-9F10-7B6A1D73F187}"/>
              </a:ext>
            </a:extLst>
          </p:cNvPr>
          <p:cNvSpPr txBox="1">
            <a:spLocks/>
          </p:cNvSpPr>
          <p:nvPr/>
        </p:nvSpPr>
        <p:spPr bwMode="auto">
          <a:xfrm>
            <a:off x="5403851" y="557214"/>
            <a:ext cx="4238625" cy="629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6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?</a:t>
            </a:r>
          </a:p>
          <a:p>
            <a:pPr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LOAD    A, [x]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Zero:    LOADI   C, 0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One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SHIFTL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One:     LOADI   C,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Two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ADDI    B, 3         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Two:     LOADI   C, 2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CMP     A, C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BRNE    Default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SUBI    B, 1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altLang="en-US" b="1">
                <a:solidFill>
                  <a:srgbClr val="00B050"/>
                </a:solidFill>
                <a:latin typeface="Courier" pitchFamily="2" charset="0"/>
              </a:rPr>
              <a:t>JUMP    End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Default: MOVE    B, A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SHIFTR 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 STORE   [y], B</a:t>
            </a:r>
          </a:p>
          <a:p>
            <a:pPr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077" name="TextBox 353">
            <a:extLst>
              <a:ext uri="{FF2B5EF4-FFF2-40B4-BE49-F238E27FC236}">
                <a16:creationId xmlns:a16="http://schemas.microsoft.com/office/drawing/2014/main" id="{31B28F73-FD71-7141-9CE4-017B12668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3" y="6102351"/>
            <a:ext cx="2241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not mapped to instruction;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just goes to next line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EFC0963C-C670-8F48-88A1-726EEDD6BA8B}"/>
              </a:ext>
            </a:extLst>
          </p:cNvPr>
          <p:cNvSpPr/>
          <p:nvPr/>
        </p:nvSpPr>
        <p:spPr>
          <a:xfrm>
            <a:off x="3427414" y="5408613"/>
            <a:ext cx="1119187" cy="284162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43A977CD-EB4B-DD4D-B0C4-2AB9C51AB8E9}"/>
              </a:ext>
            </a:extLst>
          </p:cNvPr>
          <p:cNvCxnSpPr/>
          <p:nvPr/>
        </p:nvCxnSpPr>
        <p:spPr>
          <a:xfrm flipH="1">
            <a:off x="7724775" y="6364288"/>
            <a:ext cx="1054100" cy="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Working with Arrays</a:t>
            </a:r>
          </a:p>
        </p:txBody>
      </p:sp>
    </p:spTree>
  </p:cSld>
  <p:clrMapOvr>
    <a:masterClrMapping/>
  </p:clrMapOvr>
  <p:transition spd="slow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E5194871-C888-7447-A1FA-E975742294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array[0]  = 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array[1] += 5;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array[2] -= 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array[3] += array[2];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+ 0],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+ 1],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+ 2],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[array + 3],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71CDD8D8-B277-204E-86AB-0085E43075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rgbClr val="FF0000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array[0]  = 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array[1] += 5;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array[2] -= 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array[3] += array[2];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+ 0],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+ 1],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+ 2],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[array + 3],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2D578D1B-5D72-734D-90FF-88B0324B85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array[0]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= 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array[1]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+= 5;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00B050"/>
                </a:solidFill>
                <a:latin typeface="Courier" pitchFamily="2" charset="0"/>
              </a:rPr>
              <a:t>array[2] 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-= 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array[3]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+= array[2];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[array + 0]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70C0"/>
                </a:solidFill>
                <a:latin typeface="Courier" pitchFamily="2" charset="0"/>
              </a:rPr>
              <a:t>[array + 1]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B050"/>
                </a:solidFill>
                <a:latin typeface="Courier" pitchFamily="2" charset="0"/>
              </a:rPr>
              <a:t>[array + 2]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</a:t>
            </a:r>
            <a:r>
              <a:rPr lang="en-US" altLang="en-US" b="1" dirty="0">
                <a:solidFill>
                  <a:srgbClr val="7030A0"/>
                </a:solidFill>
                <a:latin typeface="Courier" pitchFamily="2" charset="0"/>
              </a:rPr>
              <a:t>[array + 3]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A1BBA89B-4727-C541-8651-422A48E9F0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OPCODEs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9EDEF2E-4CDC-2143-9DB0-F9E2DAF8EE9F}"/>
              </a:ext>
            </a:extLst>
          </p:cNvPr>
          <p:cNvGraphicFramePr>
            <a:graphicFrameLocks noGrp="1"/>
          </p:cNvGraphicFramePr>
          <p:nvPr/>
        </p:nvGraphicFramePr>
        <p:xfrm>
          <a:off x="3482975" y="1270001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566" name="TextBox 2">
            <a:extLst>
              <a:ext uri="{FF2B5EF4-FFF2-40B4-BE49-F238E27FC236}">
                <a16:creationId xmlns:a16="http://schemas.microsoft.com/office/drawing/2014/main" id="{1D114692-B2E3-5C47-9F08-F0F084C88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1290638"/>
            <a:ext cx="7366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NOOP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647790A-B3EC-BE45-A79A-ED0FFA31C845}"/>
              </a:ext>
            </a:extLst>
          </p:cNvPr>
          <p:cNvGraphicFramePr>
            <a:graphicFrameLocks noGrp="1"/>
          </p:cNvGraphicFramePr>
          <p:nvPr/>
        </p:nvGraphicFramePr>
        <p:xfrm>
          <a:off x="3481388" y="1895476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603" name="TextBox 5">
            <a:extLst>
              <a:ext uri="{FF2B5EF4-FFF2-40B4-BE49-F238E27FC236}">
                <a16:creationId xmlns:a16="http://schemas.microsoft.com/office/drawing/2014/main" id="{10786BE8-F57D-BA4C-909B-84AF5AD7C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4" y="1916114"/>
            <a:ext cx="1012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INPUTC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7B2A79A-1AB7-3B42-9EB0-36532C851D7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257175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640" name="TextBox 7">
            <a:extLst>
              <a:ext uri="{FF2B5EF4-FFF2-40B4-BE49-F238E27FC236}">
                <a16:creationId xmlns:a16="http://schemas.microsoft.com/office/drawing/2014/main" id="{BD2F3D91-600A-F349-BBFF-87DB51525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5" y="2590800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INPUTCF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84201099-58B3-B84B-8F97-19C80A4916C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326548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677" name="TextBox 9">
            <a:extLst>
              <a:ext uri="{FF2B5EF4-FFF2-40B4-BE49-F238E27FC236}">
                <a16:creationId xmlns:a16="http://schemas.microsoft.com/office/drawing/2014/main" id="{E713C254-04AF-2F42-919B-262C0DE65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5" y="3284539"/>
            <a:ext cx="10112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INPUTD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9401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714" name="TextBox 11">
            <a:extLst>
              <a:ext uri="{FF2B5EF4-FFF2-40B4-BE49-F238E27FC236}">
                <a16:creationId xmlns:a16="http://schemas.microsoft.com/office/drawing/2014/main" id="{8FEBF66B-8BFF-0C43-9231-BFE70E388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959225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INPUTDF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461010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751" name="TextBox 13">
            <a:extLst>
              <a:ext uri="{FF2B5EF4-FFF2-40B4-BE49-F238E27FC236}">
                <a16:creationId xmlns:a16="http://schemas.microsoft.com/office/drawing/2014/main" id="{7C5938C5-29CB-E642-82E7-8AEB76326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4629150"/>
            <a:ext cx="736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MOVE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53038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I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V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L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2788" name="TextBox 15">
            <a:extLst>
              <a:ext uri="{FF2B5EF4-FFF2-40B4-BE49-F238E27FC236}">
                <a16:creationId xmlns:a16="http://schemas.microsoft.com/office/drawing/2014/main" id="{5FB880B1-D33B-B744-9CC8-9A79751F6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5322889"/>
            <a:ext cx="1701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LOADI/LOADP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52E73D23-325A-6948-84D6-4141B06106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 vs.  Assembly 	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Machine Code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ADDR:   DMEM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0000: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0001: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0010: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0011: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00000100</a:t>
            </a:r>
          </a:p>
          <a:p>
            <a:pPr marL="152400" indent="0">
              <a:buNone/>
              <a:defRPr/>
            </a:pPr>
            <a:endParaRPr lang="pt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0011_00_00_00000000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1010_00_00_00000000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1000_01_00_00000001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0101_01_00_00000101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1010_01_00_00000001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1000_10_00_00000010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0111_10_00_00000001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1010_10_00_00000010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1000_11_00_00000011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0100_11_10_00000000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1010_11_00_00000011</a:t>
            </a: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[array + 0]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70C0"/>
                </a:solidFill>
                <a:latin typeface="Courier" pitchFamily="2" charset="0"/>
              </a:rPr>
              <a:t>[array + 1]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B050"/>
                </a:solidFill>
                <a:latin typeface="Courier" pitchFamily="2" charset="0"/>
              </a:rPr>
              <a:t>[array + 2]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</a:t>
            </a:r>
            <a:r>
              <a:rPr lang="en-US" altLang="en-US" b="1" dirty="0">
                <a:solidFill>
                  <a:srgbClr val="7030A0"/>
                </a:solidFill>
                <a:latin typeface="Courier" pitchFamily="2" charset="0"/>
              </a:rPr>
              <a:t>[array + 3]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>
            <a:extLst>
              <a:ext uri="{FF2B5EF4-FFF2-40B4-BE49-F238E27FC236}">
                <a16:creationId xmlns:a16="http://schemas.microsoft.com/office/drawing/2014/main" id="{0448C420-0121-9549-BC6F-A396B2C569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 vs.  Assembly 	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Machine Code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ADDR:   DMEM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FF0000"/>
                </a:solidFill>
                <a:latin typeface="Courier" pitchFamily="2" charset="0"/>
              </a:rPr>
              <a:t>0000: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0070C0"/>
                </a:solidFill>
                <a:latin typeface="Courier" pitchFamily="2" charset="0"/>
              </a:rPr>
              <a:t>0001: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00B050"/>
                </a:solidFill>
                <a:latin typeface="Courier" pitchFamily="2" charset="0"/>
              </a:rPr>
              <a:t>0010: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7030A0"/>
                </a:solidFill>
                <a:latin typeface="Courier" pitchFamily="2" charset="0"/>
              </a:rPr>
              <a:t>0011: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00000100</a:t>
            </a:r>
          </a:p>
          <a:p>
            <a:pPr marL="152400" indent="0">
              <a:buNone/>
              <a:defRPr/>
            </a:pPr>
            <a:endParaRPr lang="pt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0011_00_00_00000000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1010_00_00_</a:t>
            </a:r>
            <a:r>
              <a:rPr lang="pt" sz="1400" dirty="0">
                <a:solidFill>
                  <a:srgbClr val="FF0000"/>
                </a:solidFill>
                <a:latin typeface="Courier" pitchFamily="2" charset="0"/>
              </a:rPr>
              <a:t>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1000_01_00_00000001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0101_01_00_00000101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1010_01_00_</a:t>
            </a:r>
            <a:r>
              <a:rPr lang="pt" sz="1400" dirty="0">
                <a:solidFill>
                  <a:srgbClr val="0070C0"/>
                </a:solidFill>
                <a:latin typeface="Courier" pitchFamily="2" charset="0"/>
              </a:rPr>
              <a:t>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1000_10_00_00000010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0111_10_00_00000001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1010_10_00_</a:t>
            </a:r>
            <a:r>
              <a:rPr lang="pt" sz="1400" dirty="0">
                <a:solidFill>
                  <a:srgbClr val="00B050"/>
                </a:solidFill>
                <a:latin typeface="Courier" pitchFamily="2" charset="0"/>
              </a:rPr>
              <a:t>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1000_11_00_00000011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0100_11_10_00000000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1010_11_00_</a:t>
            </a:r>
            <a:r>
              <a:rPr lang="pt" sz="1400" dirty="0">
                <a:solidFill>
                  <a:srgbClr val="7030A0"/>
                </a:solidFill>
                <a:latin typeface="Courier" pitchFamily="2" charset="0"/>
              </a:rPr>
              <a:t>00000011</a:t>
            </a:r>
            <a:endParaRPr lang="en-US" sz="1400" dirty="0">
              <a:solidFill>
                <a:srgbClr val="7030A0"/>
              </a:solidFill>
              <a:latin typeface="Courier" pitchFamily="2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[array + 0]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70C0"/>
                </a:solidFill>
                <a:latin typeface="Courier" pitchFamily="2" charset="0"/>
              </a:rPr>
              <a:t>[array + 1]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</a:t>
            </a:r>
            <a:r>
              <a:rPr lang="en-US" altLang="en-US" b="1" dirty="0">
                <a:solidFill>
                  <a:srgbClr val="00B050"/>
                </a:solidFill>
                <a:latin typeface="Courier" pitchFamily="2" charset="0"/>
              </a:rPr>
              <a:t>[array + 2]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</a:t>
            </a:r>
            <a:r>
              <a:rPr lang="en-US" altLang="en-US" b="1" dirty="0">
                <a:solidFill>
                  <a:srgbClr val="7030A0"/>
                </a:solidFill>
                <a:latin typeface="Courier" pitchFamily="2" charset="0"/>
              </a:rPr>
              <a:t>[array + 3]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CE1DC789-3D0A-6649-B094-D1DB33D0849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 vs.  Assembly 	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Machine Code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ADDR:   DMEM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0000: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FF0000"/>
                </a:solidFill>
                <a:latin typeface="Courier" pitchFamily="2" charset="0"/>
              </a:rPr>
              <a:t>0001: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0070C0"/>
                </a:solidFill>
                <a:latin typeface="Courier" pitchFamily="2" charset="0"/>
              </a:rPr>
              <a:t>0010: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rgbClr val="00B050"/>
                </a:solidFill>
                <a:latin typeface="Courier" pitchFamily="2" charset="0"/>
              </a:rPr>
              <a:t>0011:</a:t>
            </a: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00000100</a:t>
            </a:r>
          </a:p>
          <a:p>
            <a:pPr marL="152400" indent="0">
              <a:buNone/>
              <a:defRPr/>
            </a:pPr>
            <a:endParaRPr lang="pt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IMEM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0011_00_00_00000000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1010_00_00_00000000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1000_01_00_</a:t>
            </a:r>
            <a:r>
              <a:rPr lang="pt" sz="1400" dirty="0">
                <a:solidFill>
                  <a:srgbClr val="FF0000"/>
                </a:solidFill>
                <a:latin typeface="Courier" pitchFamily="2" charset="0"/>
              </a:rPr>
              <a:t>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0101_01_00_00000101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1010_01_00_00000001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1000_10_00_</a:t>
            </a:r>
            <a:r>
              <a:rPr lang="pt" sz="1400" dirty="0">
                <a:solidFill>
                  <a:srgbClr val="0070C0"/>
                </a:solidFill>
                <a:latin typeface="Courier" pitchFamily="2" charset="0"/>
              </a:rPr>
              <a:t>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0111_10_00_00000001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1010_10_00_00000010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1000_11_00_</a:t>
            </a:r>
            <a:r>
              <a:rPr lang="pt" sz="1400" dirty="0">
                <a:solidFill>
                  <a:srgbClr val="00B050"/>
                </a:solidFill>
                <a:latin typeface="Courier" pitchFamily="2" charset="0"/>
              </a:rPr>
              <a:t>00000011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0100_11_10_00000000</a:t>
            </a:r>
          </a:p>
          <a:p>
            <a:pPr marL="152400" indent="0">
              <a:buNone/>
              <a:defRPr/>
            </a:pPr>
            <a:r>
              <a:rPr lang="pt" sz="1400" dirty="0">
                <a:solidFill>
                  <a:schemeClr val="tx1"/>
                </a:solidFill>
                <a:latin typeface="Courier" pitchFamily="2" charset="0"/>
              </a:rPr>
              <a:t>1010_11_00_00000011</a:t>
            </a: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+ 0], 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B,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[array + 1]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B,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+ 1], B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C, </a:t>
            </a:r>
            <a:r>
              <a:rPr lang="en-US" altLang="en-US" b="1" dirty="0">
                <a:solidFill>
                  <a:srgbClr val="0070C0"/>
                </a:solidFill>
                <a:latin typeface="Courier" pitchFamily="2" charset="0"/>
              </a:rPr>
              <a:t>[array + 2]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SUBI   C, 1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  [array + 2], C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   D, </a:t>
            </a:r>
            <a:r>
              <a:rPr lang="en-US" altLang="en-US" b="1" dirty="0">
                <a:solidFill>
                  <a:srgbClr val="00B050"/>
                </a:solidFill>
                <a:latin typeface="Courier" pitchFamily="2" charset="0"/>
              </a:rPr>
              <a:t>[array + 3]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    D, C           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	 STORE  [array + 3], D               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36525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Working with Arrays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And Looping Over Their Elements</a:t>
            </a:r>
          </a:p>
        </p:txBody>
      </p:sp>
    </p:spTree>
  </p:cSld>
  <p:clrMapOvr>
    <a:masterClrMapping/>
  </p:clrMapOvr>
  <p:transition spd="slow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3EA4898E-648C-B144-90D2-A622072EA8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49325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 plus 5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N = 4;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// add 5 to all elements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for(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 N;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] += 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268788" y="611188"/>
            <a:ext cx="578961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 plus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7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N       BYTE   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=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For:    LOAD   D, [N]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&lt;- 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CMP    A, D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&lt; N ?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BRGE   End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no, exit loop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LOADF  C, [array + A]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load array[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C, 5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add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STOREF [array + A], C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the result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:   ADDI   A, 1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JUMP   For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4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&lt;not used&gt;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temp variable for loading the array elements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>
            <a:cxnSpLocks/>
          </p:cNvCxnSpPr>
          <p:nvPr/>
        </p:nvCxnSpPr>
        <p:spPr>
          <a:xfrm>
            <a:off x="4308475" y="700088"/>
            <a:ext cx="0" cy="6005512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itle 1">
            <a:extLst>
              <a:ext uri="{FF2B5EF4-FFF2-40B4-BE49-F238E27FC236}">
                <a16:creationId xmlns:a16="http://schemas.microsoft.com/office/drawing/2014/main" id="{7515CAF1-3795-7A4C-AEDC-B111EAF8E2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49325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 plus 5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N = 4;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// add 5 to all elements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for(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 N;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array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[</a:t>
            </a:r>
            <a:r>
              <a:rPr lang="en-US" sz="1400" dirty="0" err="1">
                <a:solidFill>
                  <a:srgbClr val="008000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] += 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268788" y="611188"/>
            <a:ext cx="578961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 plus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7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N       BYTE   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=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For:    LOAD   D, [N]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&lt;- 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CMP    A, D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&lt; N ?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BRGE   End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no, exit loop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LOADF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</a:t>
            </a:r>
            <a:r>
              <a:rPr lang="en-US" altLang="en-US" b="1" dirty="0">
                <a:solidFill>
                  <a:srgbClr val="1700FF"/>
                </a:solidFill>
                <a:latin typeface="Courier" pitchFamily="2" charset="0"/>
              </a:rPr>
              <a:t>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, [</a:t>
            </a:r>
            <a:r>
              <a:rPr lang="en-US" altLang="en-US" b="1" dirty="0">
                <a:solidFill>
                  <a:srgbClr val="7030A0"/>
                </a:solidFill>
                <a:latin typeface="Courier" pitchFamily="2" charset="0"/>
              </a:rPr>
              <a:t>array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+ </a:t>
            </a:r>
            <a:r>
              <a:rPr lang="en-US" altLang="en-US" b="1" dirty="0">
                <a:solidFill>
                  <a:srgbClr val="008000"/>
                </a:solidFill>
                <a:latin typeface="Courier" pitchFamily="2" charset="0"/>
              </a:rPr>
              <a:t>A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]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load array[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]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C, 5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add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STOREF [array + A], C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the result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:   ADDI   A, 1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JUMP   For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4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&lt;not used&gt;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temp variable for loading the array elements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>
            <a:cxnSpLocks/>
          </p:cNvCxnSpPr>
          <p:nvPr/>
        </p:nvCxnSpPr>
        <p:spPr>
          <a:xfrm>
            <a:off x="4308475" y="700088"/>
            <a:ext cx="0" cy="6005512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>
            <a:extLst>
              <a:ext uri="{FF2B5EF4-FFF2-40B4-BE49-F238E27FC236}">
                <a16:creationId xmlns:a16="http://schemas.microsoft.com/office/drawing/2014/main" id="{71C1F875-6821-3844-ACFB-2EE69B9CC9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3">
            <a:extLst>
              <a:ext uri="{FF2B5EF4-FFF2-40B4-BE49-F238E27FC236}">
                <a16:creationId xmlns:a16="http://schemas.microsoft.com/office/drawing/2014/main" id="{46BAD2A1-152C-B543-ABD9-B87CEE5F9C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TextBox 5">
            <a:extLst>
              <a:ext uri="{FF2B5EF4-FFF2-40B4-BE49-F238E27FC236}">
                <a16:creationId xmlns:a16="http://schemas.microsoft.com/office/drawing/2014/main" id="{0BDDAC64-2023-4345-B637-4891DDD2B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1049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2">
            <a:extLst>
              <a:ext uri="{FF2B5EF4-FFF2-40B4-BE49-F238E27FC236}">
                <a16:creationId xmlns:a16="http://schemas.microsoft.com/office/drawing/2014/main" id="{B2891C8F-4015-1D44-BCF1-AD6B0BAD3B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6" name="TextBox 3">
            <a:extLst>
              <a:ext uri="{FF2B5EF4-FFF2-40B4-BE49-F238E27FC236}">
                <a16:creationId xmlns:a16="http://schemas.microsoft.com/office/drawing/2014/main" id="{12327312-07D5-F24C-8D75-361293991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077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3</a:t>
            </a:r>
            <a:r>
              <a:rPr lang="en-US" altLang="en-US" baseline="30000"/>
              <a:t>rd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2">
            <a:extLst>
              <a:ext uri="{FF2B5EF4-FFF2-40B4-BE49-F238E27FC236}">
                <a16:creationId xmlns:a16="http://schemas.microsoft.com/office/drawing/2014/main" id="{5ED2C6AE-71C6-E848-8021-DEDDD2979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0" name="TextBox 4">
            <a:extLst>
              <a:ext uri="{FF2B5EF4-FFF2-40B4-BE49-F238E27FC236}">
                <a16:creationId xmlns:a16="http://schemas.microsoft.com/office/drawing/2014/main" id="{0473FF5B-AB9F-214F-9147-5DBFAACCC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071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4</a:t>
            </a:r>
            <a:r>
              <a:rPr lang="en-US" altLang="en-US" baseline="30000"/>
              <a:t>th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3660B5FD-3A41-4143-9EF6-07A7C4CC65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OPCODEs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9EDEF2E-4CDC-2143-9DB0-F9E2DAF8EE9F}"/>
              </a:ext>
            </a:extLst>
          </p:cNvPr>
          <p:cNvGraphicFramePr>
            <a:graphicFrameLocks noGrp="1"/>
          </p:cNvGraphicFramePr>
          <p:nvPr/>
        </p:nvGraphicFramePr>
        <p:xfrm>
          <a:off x="3482975" y="1270001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590" name="TextBox 2">
            <a:extLst>
              <a:ext uri="{FF2B5EF4-FFF2-40B4-BE49-F238E27FC236}">
                <a16:creationId xmlns:a16="http://schemas.microsoft.com/office/drawing/2014/main" id="{B53B24C0-08ED-6F40-A7AE-5B9C1AB81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9" y="1290638"/>
            <a:ext cx="5984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ADD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647790A-B3EC-BE45-A79A-ED0FFA31C845}"/>
              </a:ext>
            </a:extLst>
          </p:cNvPr>
          <p:cNvGraphicFramePr>
            <a:graphicFrameLocks noGrp="1"/>
          </p:cNvGraphicFramePr>
          <p:nvPr/>
        </p:nvGraphicFramePr>
        <p:xfrm>
          <a:off x="3481388" y="1895476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I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V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L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627" name="TextBox 5">
            <a:extLst>
              <a:ext uri="{FF2B5EF4-FFF2-40B4-BE49-F238E27FC236}">
                <a16:creationId xmlns:a16="http://schemas.microsoft.com/office/drawing/2014/main" id="{B48AC5C7-1993-D048-ACF5-81B333C9C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1916114"/>
            <a:ext cx="736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ADDI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7B2A79A-1AB7-3B42-9EB0-36532C851D7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257175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664" name="TextBox 7">
            <a:extLst>
              <a:ext uri="{FF2B5EF4-FFF2-40B4-BE49-F238E27FC236}">
                <a16:creationId xmlns:a16="http://schemas.microsoft.com/office/drawing/2014/main" id="{89808CB5-D665-6C45-B3F2-E3006C4B2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5" y="2590800"/>
            <a:ext cx="598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SUB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84201099-58B3-B84B-8F97-19C80A4916C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326548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I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M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V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L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701" name="TextBox 9">
            <a:extLst>
              <a:ext uri="{FF2B5EF4-FFF2-40B4-BE49-F238E27FC236}">
                <a16:creationId xmlns:a16="http://schemas.microsoft.com/office/drawing/2014/main" id="{6684E127-DCEE-8A4B-8D54-F324A063B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6" y="3284539"/>
            <a:ext cx="7350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SUBI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9401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738" name="TextBox 11">
            <a:extLst>
              <a:ext uri="{FF2B5EF4-FFF2-40B4-BE49-F238E27FC236}">
                <a16:creationId xmlns:a16="http://schemas.microsoft.com/office/drawing/2014/main" id="{15437FB8-7440-0944-8447-D291F65FE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959225"/>
            <a:ext cx="736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LOAD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461010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775" name="TextBox 13">
            <a:extLst>
              <a:ext uri="{FF2B5EF4-FFF2-40B4-BE49-F238E27FC236}">
                <a16:creationId xmlns:a16="http://schemas.microsoft.com/office/drawing/2014/main" id="{0EDBC96B-1B7F-B341-ABF7-E34F7818E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4629150"/>
            <a:ext cx="874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LOADF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53038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812" name="TextBox 15">
            <a:extLst>
              <a:ext uri="{FF2B5EF4-FFF2-40B4-BE49-F238E27FC236}">
                <a16:creationId xmlns:a16="http://schemas.microsoft.com/office/drawing/2014/main" id="{83721371-471F-0F44-BD5B-52B287F0B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5322889"/>
            <a:ext cx="874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STORE</a:t>
            </a: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35FB3D3-FD5E-6E4E-8AF4-CA7E7F719A6E}"/>
              </a:ext>
            </a:extLst>
          </p:cNvPr>
          <p:cNvGraphicFramePr>
            <a:graphicFrameLocks noGrp="1"/>
          </p:cNvGraphicFramePr>
          <p:nvPr/>
        </p:nvGraphicFramePr>
        <p:xfrm>
          <a:off x="3471863" y="597852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A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3849" name="TextBox 17">
            <a:extLst>
              <a:ext uri="{FF2B5EF4-FFF2-40B4-BE49-F238E27FC236}">
                <a16:creationId xmlns:a16="http://schemas.microsoft.com/office/drawing/2014/main" id="{1E5DC08F-5B3F-1549-860A-B747043F4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76" y="5997575"/>
            <a:ext cx="1012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STOREF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98AE792D-9271-2D41-81CB-28DDA22A3AB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49325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 plus 5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N = 4;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// add 5 to all elements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for(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 N;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rgbClr val="7030A0"/>
                </a:solidFill>
                <a:latin typeface="Courier" pitchFamily="2" charset="0"/>
              </a:rPr>
              <a:t>array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[</a:t>
            </a:r>
            <a:r>
              <a:rPr lang="en-US" sz="1400" dirty="0" err="1">
                <a:solidFill>
                  <a:srgbClr val="008000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] += 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268788" y="611188"/>
            <a:ext cx="578961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 plus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7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N       BYTE   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=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For:    LOAD   D, [N]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&lt;- 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CMP    A, D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&lt; N ?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BRGE   End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no, exit loop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LOADF  C, [array + A]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load array[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]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C, 5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add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altLang="en-US" b="1" dirty="0">
                <a:solidFill>
                  <a:srgbClr val="FF0000"/>
                </a:solidFill>
                <a:latin typeface="Courier" pitchFamily="2" charset="0"/>
              </a:rPr>
              <a:t>STOREF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[</a:t>
            </a:r>
            <a:r>
              <a:rPr lang="en-US" altLang="en-US" b="1" dirty="0">
                <a:solidFill>
                  <a:srgbClr val="7030A0"/>
                </a:solidFill>
                <a:latin typeface="Courier" pitchFamily="2" charset="0"/>
              </a:rPr>
              <a:t>array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+ </a:t>
            </a:r>
            <a:r>
              <a:rPr lang="en-US" altLang="en-US" b="1" dirty="0">
                <a:solidFill>
                  <a:srgbClr val="008000"/>
                </a:solidFill>
                <a:latin typeface="Courier" pitchFamily="2" charset="0"/>
              </a:rPr>
              <a:t>A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], </a:t>
            </a:r>
            <a:r>
              <a:rPr lang="en-US" altLang="en-US" b="1" dirty="0">
                <a:solidFill>
                  <a:srgbClr val="1700FF"/>
                </a:solidFill>
                <a:latin typeface="Courier" pitchFamily="2" charset="0"/>
              </a:rPr>
              <a:t>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the result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:   ADDI   A, 1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JUMP   For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4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&lt;not used&gt;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temp variable for loading the array elements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>
            <a:cxnSpLocks/>
          </p:cNvCxnSpPr>
          <p:nvPr/>
        </p:nvCxnSpPr>
        <p:spPr>
          <a:xfrm>
            <a:off x="4308475" y="700088"/>
            <a:ext cx="0" cy="6005512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7" name="Picture 2">
            <a:extLst>
              <a:ext uri="{FF2B5EF4-FFF2-40B4-BE49-F238E27FC236}">
                <a16:creationId xmlns:a16="http://schemas.microsoft.com/office/drawing/2014/main" id="{B5D428AC-A9D9-A74E-A92D-C7CFEB5F50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>
            <a:extLst>
              <a:ext uri="{FF2B5EF4-FFF2-40B4-BE49-F238E27FC236}">
                <a16:creationId xmlns:a16="http://schemas.microsoft.com/office/drawing/2014/main" id="{4D420467-73C0-D846-A2B4-3E0F763E5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extBox 5">
            <a:extLst>
              <a:ext uri="{FF2B5EF4-FFF2-40B4-BE49-F238E27FC236}">
                <a16:creationId xmlns:a16="http://schemas.microsoft.com/office/drawing/2014/main" id="{13AAC5CD-BA4F-6149-8A15-4CADD161A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1049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2">
            <a:extLst>
              <a:ext uri="{FF2B5EF4-FFF2-40B4-BE49-F238E27FC236}">
                <a16:creationId xmlns:a16="http://schemas.microsoft.com/office/drawing/2014/main" id="{C95E7DE3-CABD-D54E-AEE0-CF586123A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extBox 3">
            <a:extLst>
              <a:ext uri="{FF2B5EF4-FFF2-40B4-BE49-F238E27FC236}">
                <a16:creationId xmlns:a16="http://schemas.microsoft.com/office/drawing/2014/main" id="{CF2FCFB5-C89C-024F-B04A-4E96F060D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077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3</a:t>
            </a:r>
            <a:r>
              <a:rPr lang="en-US" altLang="en-US" baseline="30000"/>
              <a:t>rd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>
            <a:extLst>
              <a:ext uri="{FF2B5EF4-FFF2-40B4-BE49-F238E27FC236}">
                <a16:creationId xmlns:a16="http://schemas.microsoft.com/office/drawing/2014/main" id="{7A5F43CB-17F7-7346-B7AD-123E5A02F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0" name="TextBox 4">
            <a:extLst>
              <a:ext uri="{FF2B5EF4-FFF2-40B4-BE49-F238E27FC236}">
                <a16:creationId xmlns:a16="http://schemas.microsoft.com/office/drawing/2014/main" id="{9B31F017-4633-6A40-BEE2-5A4C9458F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7413" y="6480176"/>
            <a:ext cx="1071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/>
              <a:t>4</a:t>
            </a:r>
            <a:r>
              <a:rPr lang="en-US" altLang="en-US" baseline="30000"/>
              <a:t>th</a:t>
            </a:r>
            <a:r>
              <a:rPr lang="en-US" altLang="en-US"/>
              <a:t> iteration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itle 1">
            <a:extLst>
              <a:ext uri="{FF2B5EF4-FFF2-40B4-BE49-F238E27FC236}">
                <a16:creationId xmlns:a16="http://schemas.microsoft.com/office/drawing/2014/main" id="{B57BBDA7-7036-7A4E-9824-A6ECDB5BD1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49325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Array plus 5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array[]={1, 2, 3, 4};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N = 4;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// add 5 to all elements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for(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 N;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array[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] += 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70FDE651-077C-EB44-B0E9-C0826BE8D79C}"/>
              </a:ext>
            </a:extLst>
          </p:cNvPr>
          <p:cNvSpPr txBox="1">
            <a:spLocks/>
          </p:cNvSpPr>
          <p:nvPr/>
        </p:nvSpPr>
        <p:spPr bwMode="auto">
          <a:xfrm>
            <a:off x="4268788" y="611188"/>
            <a:ext cx="578961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Array plus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7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array   BYTE    1, 2, 3,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N       BYTE    4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LOADI  A, 0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= 0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For:    LOAD   D, [N]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&lt;- 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CMP    A, D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&lt; N ?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BRGE   End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no, exit loop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LOADF  C, [array + A]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load array[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]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ADDI   C, 5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add 5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STOREF [array + A], C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the result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:   ADDI   A, 1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        JUMP   For              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endParaRPr lang="en-US" altLang="en-US" sz="400" b="1" dirty="0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</a:t>
            </a:r>
            <a:r>
              <a:rPr lang="en-US" altLang="en-US" b="1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&lt;not used&gt;  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temp variable for loading the array elements</a:t>
            </a:r>
          </a:p>
          <a:p>
            <a:pPr>
              <a:spcBef>
                <a:spcPts val="475"/>
              </a:spcBef>
              <a:buClr>
                <a:srgbClr val="000000"/>
              </a:buClr>
              <a:defRPr/>
            </a:pPr>
            <a:r>
              <a:rPr lang="en-US" altLang="en-US" b="1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>
            <a:cxnSpLocks/>
          </p:cNvCxnSpPr>
          <p:nvPr/>
        </p:nvCxnSpPr>
        <p:spPr>
          <a:xfrm>
            <a:off x="4308475" y="700088"/>
            <a:ext cx="0" cy="6005512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4">
            <a:extLst>
              <a:ext uri="{FF2B5EF4-FFF2-40B4-BE49-F238E27FC236}">
                <a16:creationId xmlns:a16="http://schemas.microsoft.com/office/drawing/2014/main" id="{0A859DD4-3F56-3E49-84EC-455C3C2B92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2513" y="257176"/>
            <a:ext cx="8774112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2">
            <a:extLst>
              <a:ext uri="{FF2B5EF4-FFF2-40B4-BE49-F238E27FC236}">
                <a16:creationId xmlns:a16="http://schemas.microsoft.com/office/drawing/2014/main" id="{ABB9A123-E09C-1F4A-AD5F-3D78F7C23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2">
            <a:extLst>
              <a:ext uri="{FF2B5EF4-FFF2-40B4-BE49-F238E27FC236}">
                <a16:creationId xmlns:a16="http://schemas.microsoft.com/office/drawing/2014/main" id="{A9610D51-972E-314F-A9A0-1E44A588C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2">
            <a:extLst>
              <a:ext uri="{FF2B5EF4-FFF2-40B4-BE49-F238E27FC236}">
                <a16:creationId xmlns:a16="http://schemas.microsoft.com/office/drawing/2014/main" id="{A4330047-FDBB-774F-A029-E4EAAB8DFA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3F152BBB-E902-2E4B-A0E0-CC3BAD7251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OPCODEs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9EDEF2E-4CDC-2143-9DB0-F9E2DAF8EE9F}"/>
              </a:ext>
            </a:extLst>
          </p:cNvPr>
          <p:cNvGraphicFramePr>
            <a:graphicFrameLocks noGrp="1"/>
          </p:cNvGraphicFramePr>
          <p:nvPr/>
        </p:nvGraphicFramePr>
        <p:xfrm>
          <a:off x="3482975" y="1270001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614" name="TextBox 2">
            <a:extLst>
              <a:ext uri="{FF2B5EF4-FFF2-40B4-BE49-F238E27FC236}">
                <a16:creationId xmlns:a16="http://schemas.microsoft.com/office/drawing/2014/main" id="{AF31DFAF-7911-FF41-8015-A48373DD4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9" y="1290638"/>
            <a:ext cx="10128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SHIFTL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647790A-B3EC-BE45-A79A-ED0FFA31C845}"/>
              </a:ext>
            </a:extLst>
          </p:cNvPr>
          <p:cNvGraphicFramePr>
            <a:graphicFrameLocks noGrp="1"/>
          </p:cNvGraphicFramePr>
          <p:nvPr/>
        </p:nvGraphicFramePr>
        <p:xfrm>
          <a:off x="3481388" y="1895476"/>
          <a:ext cx="6096000" cy="371475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798" marB="45798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651" name="TextBox 5">
            <a:extLst>
              <a:ext uri="{FF2B5EF4-FFF2-40B4-BE49-F238E27FC236}">
                <a16:creationId xmlns:a16="http://schemas.microsoft.com/office/drawing/2014/main" id="{86CAAB55-C405-2F4D-BD02-B4C356DC4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4" y="1916114"/>
            <a:ext cx="1012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SHIFTR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7B2A79A-1AB7-3B42-9EB0-36532C851D7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257175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1700FF"/>
                          </a:solidFill>
                          <a:latin typeface="Courier" pitchFamily="2" charset="0"/>
                        </a:rPr>
                        <a:t>X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R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008000"/>
                          </a:solidFill>
                          <a:latin typeface="Courier" pitchFamily="2" charset="0"/>
                        </a:rPr>
                        <a:t>Y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688" name="TextBox 7">
            <a:extLst>
              <a:ext uri="{FF2B5EF4-FFF2-40B4-BE49-F238E27FC236}">
                <a16:creationId xmlns:a16="http://schemas.microsoft.com/office/drawing/2014/main" id="{F2D430B2-5D47-E147-8094-310DF5F94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5" y="2590800"/>
            <a:ext cx="598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CMP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84201099-58B3-B84B-8F97-19C80A4916CD}"/>
              </a:ext>
            </a:extLst>
          </p:cNvPr>
          <p:cNvGraphicFramePr>
            <a:graphicFrameLocks noGrp="1"/>
          </p:cNvGraphicFramePr>
          <p:nvPr/>
        </p:nvGraphicFramePr>
        <p:xfrm>
          <a:off x="3478213" y="326548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725" name="TextBox 9">
            <a:extLst>
              <a:ext uri="{FF2B5EF4-FFF2-40B4-BE49-F238E27FC236}">
                <a16:creationId xmlns:a16="http://schemas.microsoft.com/office/drawing/2014/main" id="{B5CF8C01-95DC-DB41-A6C2-E0ED91CA8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6" y="3284539"/>
            <a:ext cx="7350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JUMP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9401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762" name="TextBox 11">
            <a:extLst>
              <a:ext uri="{FF2B5EF4-FFF2-40B4-BE49-F238E27FC236}">
                <a16:creationId xmlns:a16="http://schemas.microsoft.com/office/drawing/2014/main" id="{14F65869-FD71-F642-BFC0-6452E46E0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959225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BRE/BRZ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4610100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799" name="TextBox 13">
            <a:extLst>
              <a:ext uri="{FF2B5EF4-FFF2-40B4-BE49-F238E27FC236}">
                <a16:creationId xmlns:a16="http://schemas.microsoft.com/office/drawing/2014/main" id="{398FE7A3-01B8-FA4C-8725-E93DBFDD0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4629150"/>
            <a:ext cx="1425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BRNE/BRNZ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53038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836" name="TextBox 15">
            <a:extLst>
              <a:ext uri="{FF2B5EF4-FFF2-40B4-BE49-F238E27FC236}">
                <a16:creationId xmlns:a16="http://schemas.microsoft.com/office/drawing/2014/main" id="{8E2275AE-3257-FE47-A6D8-51AD22B84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5322889"/>
            <a:ext cx="5984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</a:t>
            </a: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35FB3D3-FD5E-6E4E-8AF4-CA7E7F719A6E}"/>
              </a:ext>
            </a:extLst>
          </p:cNvPr>
          <p:cNvGraphicFramePr>
            <a:graphicFrameLocks noGrp="1"/>
          </p:cNvGraphicFramePr>
          <p:nvPr/>
        </p:nvGraphicFramePr>
        <p:xfrm>
          <a:off x="3471863" y="597852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24873" name="TextBox 17">
            <a:extLst>
              <a:ext uri="{FF2B5EF4-FFF2-40B4-BE49-F238E27FC236}">
                <a16:creationId xmlns:a16="http://schemas.microsoft.com/office/drawing/2014/main" id="{3816A097-884F-1446-80A7-4C8CD66FF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75" y="5997575"/>
            <a:ext cx="736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BRGE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>
            <a:extLst>
              <a:ext uri="{FF2B5EF4-FFF2-40B4-BE49-F238E27FC236}">
                <a16:creationId xmlns:a16="http://schemas.microsoft.com/office/drawing/2014/main" id="{D78D587D-B0DD-F744-A9E9-17AC8B2FB4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2">
            <a:extLst>
              <a:ext uri="{FF2B5EF4-FFF2-40B4-BE49-F238E27FC236}">
                <a16:creationId xmlns:a16="http://schemas.microsoft.com/office/drawing/2014/main" id="{B0A03BBA-A1AA-A44E-BF93-E70AA1A030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>
            <a:extLst>
              <a:ext uri="{FF2B5EF4-FFF2-40B4-BE49-F238E27FC236}">
                <a16:creationId xmlns:a16="http://schemas.microsoft.com/office/drawing/2014/main" id="{DE113806-B033-1E40-9866-EF106E3AC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5" name="Picture 2">
            <a:extLst>
              <a:ext uri="{FF2B5EF4-FFF2-40B4-BE49-F238E27FC236}">
                <a16:creationId xmlns:a16="http://schemas.microsoft.com/office/drawing/2014/main" id="{FDAD4C86-7D2D-4E49-AFD9-A636BD8357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69" name="Picture 2">
            <a:extLst>
              <a:ext uri="{FF2B5EF4-FFF2-40B4-BE49-F238E27FC236}">
                <a16:creationId xmlns:a16="http://schemas.microsoft.com/office/drawing/2014/main" id="{833B1265-AB5E-C84B-B5A9-EB39754317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2">
            <a:extLst>
              <a:ext uri="{FF2B5EF4-FFF2-40B4-BE49-F238E27FC236}">
                <a16:creationId xmlns:a16="http://schemas.microsoft.com/office/drawing/2014/main" id="{5C90E802-2C04-494F-BC7A-080B79539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1" y="257176"/>
            <a:ext cx="8772525" cy="608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For Loop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For Loop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Assembly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Placeholder 2">
            <a:extLst>
              <a:ext uri="{FF2B5EF4-FFF2-40B4-BE49-F238E27FC236}">
                <a16:creationId xmlns:a16="http://schemas.microsoft.com/office/drawing/2014/main" id="{6377A04A-AF6A-1B4F-B545-48960D048C2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1149350"/>
            <a:ext cx="7924800" cy="4940300"/>
          </a:xfrm>
        </p:spPr>
        <p:txBody>
          <a:bodyPr/>
          <a:lstStyle/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Add the numbers from 1 to 5 using a for loop.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64866" name="Title 1">
            <a:extLst>
              <a:ext uri="{FF2B5EF4-FFF2-40B4-BE49-F238E27FC236}">
                <a16:creationId xmlns:a16="http://schemas.microsoft.com/office/drawing/2014/main" id="{2A38DF2F-65BE-1244-8FCB-8731EA74AE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itle 1">
            <a:extLst>
              <a:ext uri="{FF2B5EF4-FFF2-40B4-BE49-F238E27FC236}">
                <a16:creationId xmlns:a16="http://schemas.microsoft.com/office/drawing/2014/main" id="{EDB85EC4-A967-C648-A5FE-03F296D799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  <p:sp>
        <p:nvSpPr>
          <p:cNvPr id="165890" name="Text Placeholder 2">
            <a:extLst>
              <a:ext uri="{FF2B5EF4-FFF2-40B4-BE49-F238E27FC236}">
                <a16:creationId xmlns:a16="http://schemas.microsoft.com/office/drawing/2014/main" id="{89A8257C-8082-8640-B520-A4347B8FB70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; register_D=N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; exit if i&gt;N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; next iteration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13038"/>
            <a:ext cx="9144000" cy="12827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Sample Assembly Programs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for the i281 CPU</a:t>
            </a:r>
          </a:p>
        </p:txBody>
      </p:sp>
    </p:spTree>
  </p:cSld>
  <p:clrMapOvr>
    <a:masterClrMapping/>
  </p:clrMapOvr>
  <p:transition spd="slow"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Text Placeholder 2">
            <a:extLst>
              <a:ext uri="{FF2B5EF4-FFF2-40B4-BE49-F238E27FC236}">
                <a16:creationId xmlns:a16="http://schemas.microsoft.com/office/drawing/2014/main" id="{F1E5628B-C690-AD4A-9537-E3B35CA77F2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  <p:sp>
        <p:nvSpPr>
          <p:cNvPr id="166914" name="Title 1">
            <a:extLst>
              <a:ext uri="{FF2B5EF4-FFF2-40B4-BE49-F238E27FC236}">
                <a16:creationId xmlns:a16="http://schemas.microsoft.com/office/drawing/2014/main" id="{B7514C17-69F5-2B44-A11C-300003E30D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Placeholder 2">
            <a:extLst>
              <a:ext uri="{FF2B5EF4-FFF2-40B4-BE49-F238E27FC236}">
                <a16:creationId xmlns:a16="http://schemas.microsoft.com/office/drawing/2014/main" id="{CF561511-C94C-3B4E-AA3F-502AE32D4CD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67938" name="Title 1">
            <a:extLst>
              <a:ext uri="{FF2B5EF4-FFF2-40B4-BE49-F238E27FC236}">
                <a16:creationId xmlns:a16="http://schemas.microsoft.com/office/drawing/2014/main" id="{BF8BED16-8F7A-7347-98AE-DA79DB46C56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940" name="Text Placeholder 2">
            <a:extLst>
              <a:ext uri="{FF2B5EF4-FFF2-40B4-BE49-F238E27FC236}">
                <a16:creationId xmlns:a16="http://schemas.microsoft.com/office/drawing/2014/main" id="{776741A1-12C0-8E42-89A8-D76EC032148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ext Placeholder 2">
            <a:extLst>
              <a:ext uri="{FF2B5EF4-FFF2-40B4-BE49-F238E27FC236}">
                <a16:creationId xmlns:a16="http://schemas.microsoft.com/office/drawing/2014/main" id="{446BB78F-F9C8-E843-93DE-BD5A8215C37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68962" name="Title 1">
            <a:extLst>
              <a:ext uri="{FF2B5EF4-FFF2-40B4-BE49-F238E27FC236}">
                <a16:creationId xmlns:a16="http://schemas.microsoft.com/office/drawing/2014/main" id="{5B2FC759-9119-E948-B05C-A9BCE58F14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964" name="Text Placeholder 2">
            <a:extLst>
              <a:ext uri="{FF2B5EF4-FFF2-40B4-BE49-F238E27FC236}">
                <a16:creationId xmlns:a16="http://schemas.microsoft.com/office/drawing/2014/main" id="{AA144B0E-9206-2E42-B0F9-E3C7CD6027B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ext Placeholder 2">
            <a:extLst>
              <a:ext uri="{FF2B5EF4-FFF2-40B4-BE49-F238E27FC236}">
                <a16:creationId xmlns:a16="http://schemas.microsoft.com/office/drawing/2014/main" id="{1435D4D6-4FF1-7A42-8097-72D7155A382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69986" name="Title 1">
            <a:extLst>
              <a:ext uri="{FF2B5EF4-FFF2-40B4-BE49-F238E27FC236}">
                <a16:creationId xmlns:a16="http://schemas.microsoft.com/office/drawing/2014/main" id="{7D70721E-7870-7C4A-B4BF-FB740F3A040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988" name="Text Placeholder 2">
            <a:extLst>
              <a:ext uri="{FF2B5EF4-FFF2-40B4-BE49-F238E27FC236}">
                <a16:creationId xmlns:a16="http://schemas.microsoft.com/office/drawing/2014/main" id="{C596F580-EE9F-724C-A188-C204EB97572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ext Placeholder 2">
            <a:extLst>
              <a:ext uri="{FF2B5EF4-FFF2-40B4-BE49-F238E27FC236}">
                <a16:creationId xmlns:a16="http://schemas.microsoft.com/office/drawing/2014/main" id="{AF1DC014-4E7A-6840-ACD2-F109F1FE65D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i,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1010" name="Title 1">
            <a:extLst>
              <a:ext uri="{FF2B5EF4-FFF2-40B4-BE49-F238E27FC236}">
                <a16:creationId xmlns:a16="http://schemas.microsoft.com/office/drawing/2014/main" id="{EAEBA7A5-C80B-A24B-9EC3-88A2059D93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012" name="Text Placeholder 2">
            <a:extLst>
              <a:ext uri="{FF2B5EF4-FFF2-40B4-BE49-F238E27FC236}">
                <a16:creationId xmlns:a16="http://schemas.microsoft.com/office/drawing/2014/main" id="{CCE6619B-3518-5A44-811B-0204ACB6D11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Placeholder 2">
            <a:extLst>
              <a:ext uri="{FF2B5EF4-FFF2-40B4-BE49-F238E27FC236}">
                <a16:creationId xmlns:a16="http://schemas.microsoft.com/office/drawing/2014/main" id="{51B09B81-A8E9-C044-B3A4-AEF880F70F0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2034" name="Title 1">
            <a:extLst>
              <a:ext uri="{FF2B5EF4-FFF2-40B4-BE49-F238E27FC236}">
                <a16:creationId xmlns:a16="http://schemas.microsoft.com/office/drawing/2014/main" id="{5B038B83-D8C5-F248-B56E-F770CA3FB9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036" name="Text Placeholder 2">
            <a:extLst>
              <a:ext uri="{FF2B5EF4-FFF2-40B4-BE49-F238E27FC236}">
                <a16:creationId xmlns:a16="http://schemas.microsoft.com/office/drawing/2014/main" id="{CD546D02-F3EE-DC4C-B56F-7E795886727A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ext Placeholder 2">
            <a:extLst>
              <a:ext uri="{FF2B5EF4-FFF2-40B4-BE49-F238E27FC236}">
                <a16:creationId xmlns:a16="http://schemas.microsoft.com/office/drawing/2014/main" id="{74D9A302-C90B-DB43-BBFB-6DC0D1AD1A1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i=1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3058" name="Title 1">
            <a:extLst>
              <a:ext uri="{FF2B5EF4-FFF2-40B4-BE49-F238E27FC236}">
                <a16:creationId xmlns:a16="http://schemas.microsoft.com/office/drawing/2014/main" id="{B8C4865E-05C0-E043-9D12-84564D24A6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060" name="Text Placeholder 2">
            <a:extLst>
              <a:ext uri="{FF2B5EF4-FFF2-40B4-BE49-F238E27FC236}">
                <a16:creationId xmlns:a16="http://schemas.microsoft.com/office/drawing/2014/main" id="{9A358C82-E5AA-AC49-9213-1CA979538D22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73061" name="TextBox 6">
            <a:extLst>
              <a:ext uri="{FF2B5EF4-FFF2-40B4-BE49-F238E27FC236}">
                <a16:creationId xmlns:a16="http://schemas.microsoft.com/office/drawing/2014/main" id="{C986132C-A8F3-BB4D-94F6-5FA353D60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i=1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ext Placeholder 2">
            <a:extLst>
              <a:ext uri="{FF2B5EF4-FFF2-40B4-BE49-F238E27FC236}">
                <a16:creationId xmlns:a16="http://schemas.microsoft.com/office/drawing/2014/main" id="{8A9D518F-6B8E-BD4F-964D-3A90A884A7A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4082" name="Title 1">
            <a:extLst>
              <a:ext uri="{FF2B5EF4-FFF2-40B4-BE49-F238E27FC236}">
                <a16:creationId xmlns:a16="http://schemas.microsoft.com/office/drawing/2014/main" id="{EF40EA13-F905-FB44-BA10-9FD9CE5862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084" name="TextBox 1">
            <a:extLst>
              <a:ext uri="{FF2B5EF4-FFF2-40B4-BE49-F238E27FC236}">
                <a16:creationId xmlns:a16="http://schemas.microsoft.com/office/drawing/2014/main" id="{52C4B07A-7950-3848-9CD6-1B15F3D19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5826" y="6194426"/>
            <a:ext cx="294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Load the value of N into register D.</a:t>
            </a:r>
          </a:p>
        </p:txBody>
      </p:sp>
      <p:sp>
        <p:nvSpPr>
          <p:cNvPr id="174085" name="TextBox 6">
            <a:extLst>
              <a:ext uri="{FF2B5EF4-FFF2-40B4-BE49-F238E27FC236}">
                <a16:creationId xmlns:a16="http://schemas.microsoft.com/office/drawing/2014/main" id="{BACAF897-7B56-F34F-B349-CE0A726F1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3038" y="6196014"/>
            <a:ext cx="3389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This has no analog in the C version,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which is written in a high-level language.</a:t>
            </a:r>
          </a:p>
        </p:txBody>
      </p:sp>
      <p:sp>
        <p:nvSpPr>
          <p:cNvPr id="174086" name="Text Placeholder 2">
            <a:extLst>
              <a:ext uri="{FF2B5EF4-FFF2-40B4-BE49-F238E27FC236}">
                <a16:creationId xmlns:a16="http://schemas.microsoft.com/office/drawing/2014/main" id="{A08296BE-2926-DA44-AD45-056EF7B2BEA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   D, [N]</a:t>
            </a:r>
            <a:r>
              <a:rPr lang="en-US" altLang="en-US" b="1">
                <a:latin typeface="Courier" pitchFamily="2" charset="0"/>
              </a:rPr>
              <a:t>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ext Placeholder 2">
            <a:extLst>
              <a:ext uri="{FF2B5EF4-FFF2-40B4-BE49-F238E27FC236}">
                <a16:creationId xmlns:a16="http://schemas.microsoft.com/office/drawing/2014/main" id="{5B36E9CE-AD47-3343-AC9F-F280B2784B9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5106" name="Title 1">
            <a:extLst>
              <a:ext uri="{FF2B5EF4-FFF2-40B4-BE49-F238E27FC236}">
                <a16:creationId xmlns:a16="http://schemas.microsoft.com/office/drawing/2014/main" id="{811AFCD3-47B8-4049-BBD1-F71633A407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108" name="Text Placeholder 2">
            <a:extLst>
              <a:ext uri="{FF2B5EF4-FFF2-40B4-BE49-F238E27FC236}">
                <a16:creationId xmlns:a16="http://schemas.microsoft.com/office/drawing/2014/main" id="{9359C0E4-7E61-4B4B-BA77-F507870AC744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ext Placeholder 2">
            <a:extLst>
              <a:ext uri="{FF2B5EF4-FFF2-40B4-BE49-F238E27FC236}">
                <a16:creationId xmlns:a16="http://schemas.microsoft.com/office/drawing/2014/main" id="{7C35E19C-BB50-3448-BCAD-D2BEA18222A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6130" name="Title 1">
            <a:extLst>
              <a:ext uri="{FF2B5EF4-FFF2-40B4-BE49-F238E27FC236}">
                <a16:creationId xmlns:a16="http://schemas.microsoft.com/office/drawing/2014/main" id="{4BE93078-5481-304C-8B19-EA78E4ABD5B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132" name="Text Placeholder 2">
            <a:extLst>
              <a:ext uri="{FF2B5EF4-FFF2-40B4-BE49-F238E27FC236}">
                <a16:creationId xmlns:a16="http://schemas.microsoft.com/office/drawing/2014/main" id="{39B47ACD-2F20-D04B-9568-AA9B2A5D4616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13038"/>
            <a:ext cx="9144000" cy="12827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Sample Assembly Programs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for the i281 CPU</a:t>
            </a:r>
            <a:br>
              <a:rPr lang="en-US" sz="3200" dirty="0">
                <a:ea typeface="+mj-ea"/>
                <a:cs typeface="+mj-cs"/>
              </a:rPr>
            </a:br>
            <a:r>
              <a:rPr lang="en-US" sz="3200" dirty="0">
                <a:ea typeface="+mj-ea"/>
                <a:cs typeface="+mj-cs"/>
              </a:rPr>
              <a:t>(most of these are available in the simulator)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ext Placeholder 2">
            <a:extLst>
              <a:ext uri="{FF2B5EF4-FFF2-40B4-BE49-F238E27FC236}">
                <a16:creationId xmlns:a16="http://schemas.microsoft.com/office/drawing/2014/main" id="{7B5D72D8-0CB1-7D40-B6EB-6D9C882643C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7154" name="Title 1">
            <a:extLst>
              <a:ext uri="{FF2B5EF4-FFF2-40B4-BE49-F238E27FC236}">
                <a16:creationId xmlns:a16="http://schemas.microsoft.com/office/drawing/2014/main" id="{3B7E2427-39ED-7A4B-B1EC-6890D65BEE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177155" name="Text Placeholder 2">
            <a:extLst>
              <a:ext uri="{FF2B5EF4-FFF2-40B4-BE49-F238E27FC236}">
                <a16:creationId xmlns:a16="http://schemas.microsoft.com/office/drawing/2014/main" id="{E52A2E89-DAB8-A740-B6D5-D0971F05D85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ext Placeholder 2">
            <a:extLst>
              <a:ext uri="{FF2B5EF4-FFF2-40B4-BE49-F238E27FC236}">
                <a16:creationId xmlns:a16="http://schemas.microsoft.com/office/drawing/2014/main" id="{46DEDE56-2E6D-3A4E-A2C5-9E8D265136C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8178" name="Title 1">
            <a:extLst>
              <a:ext uri="{FF2B5EF4-FFF2-40B4-BE49-F238E27FC236}">
                <a16:creationId xmlns:a16="http://schemas.microsoft.com/office/drawing/2014/main" id="{AE67A3C3-4543-FD48-B0B6-E53291ED3E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180" name="Text Placeholder 2">
            <a:extLst>
              <a:ext uri="{FF2B5EF4-FFF2-40B4-BE49-F238E27FC236}">
                <a16:creationId xmlns:a16="http://schemas.microsoft.com/office/drawing/2014/main" id="{FD289494-03DA-954C-9ED0-8AF01FDF093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Placeholder 2">
            <a:extLst>
              <a:ext uri="{FF2B5EF4-FFF2-40B4-BE49-F238E27FC236}">
                <a16:creationId xmlns:a16="http://schemas.microsoft.com/office/drawing/2014/main" id="{7C2384EB-D434-D64E-8F8A-170B1DC0D41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79202" name="Title 1">
            <a:extLst>
              <a:ext uri="{FF2B5EF4-FFF2-40B4-BE49-F238E27FC236}">
                <a16:creationId xmlns:a16="http://schemas.microsoft.com/office/drawing/2014/main" id="{4A435EC0-0F70-7544-811E-09C85B5409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204" name="Text Placeholder 2">
            <a:extLst>
              <a:ext uri="{FF2B5EF4-FFF2-40B4-BE49-F238E27FC236}">
                <a16:creationId xmlns:a16="http://schemas.microsoft.com/office/drawing/2014/main" id="{69C1F800-B2FC-AF43-AA40-3F0BE956A6B0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79205" name="TextBox 1">
            <a:extLst>
              <a:ext uri="{FF2B5EF4-FFF2-40B4-BE49-F238E27FC236}">
                <a16:creationId xmlns:a16="http://schemas.microsoft.com/office/drawing/2014/main" id="{EBCADDD4-4D39-2C4F-A3B9-DAEF12D13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i=2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ext Placeholder 2">
            <a:extLst>
              <a:ext uri="{FF2B5EF4-FFF2-40B4-BE49-F238E27FC236}">
                <a16:creationId xmlns:a16="http://schemas.microsoft.com/office/drawing/2014/main" id="{E65DEBA7-43D4-004C-832C-4AAFD4233A8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0226" name="Title 1">
            <a:extLst>
              <a:ext uri="{FF2B5EF4-FFF2-40B4-BE49-F238E27FC236}">
                <a16:creationId xmlns:a16="http://schemas.microsoft.com/office/drawing/2014/main" id="{40974559-6A91-524F-98A0-EC2471C4D3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228" name="Text Placeholder 2">
            <a:extLst>
              <a:ext uri="{FF2B5EF4-FFF2-40B4-BE49-F238E27FC236}">
                <a16:creationId xmlns:a16="http://schemas.microsoft.com/office/drawing/2014/main" id="{52719820-D1EC-BF43-ACC7-CCB87BF1A7E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ext Placeholder 2">
            <a:extLst>
              <a:ext uri="{FF2B5EF4-FFF2-40B4-BE49-F238E27FC236}">
                <a16:creationId xmlns:a16="http://schemas.microsoft.com/office/drawing/2014/main" id="{BB799E7C-3781-134E-AEF8-EE6016CE496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1250" name="Title 1">
            <a:extLst>
              <a:ext uri="{FF2B5EF4-FFF2-40B4-BE49-F238E27FC236}">
                <a16:creationId xmlns:a16="http://schemas.microsoft.com/office/drawing/2014/main" id="{82F5B6B6-39E5-5240-9863-6422656BE84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181251" name="Text Placeholder 2">
            <a:extLst>
              <a:ext uri="{FF2B5EF4-FFF2-40B4-BE49-F238E27FC236}">
                <a16:creationId xmlns:a16="http://schemas.microsoft.com/office/drawing/2014/main" id="{75A46A15-D6E8-D642-970F-1FC9EFC9829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ext Placeholder 2">
            <a:extLst>
              <a:ext uri="{FF2B5EF4-FFF2-40B4-BE49-F238E27FC236}">
                <a16:creationId xmlns:a16="http://schemas.microsoft.com/office/drawing/2014/main" id="{A61B9549-F1F2-5940-97CC-40BBC7571A4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2274" name="Title 1">
            <a:extLst>
              <a:ext uri="{FF2B5EF4-FFF2-40B4-BE49-F238E27FC236}">
                <a16:creationId xmlns:a16="http://schemas.microsoft.com/office/drawing/2014/main" id="{F4888655-2FEB-D64A-945A-91F5692C8A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276" name="Text Placeholder 2">
            <a:extLst>
              <a:ext uri="{FF2B5EF4-FFF2-40B4-BE49-F238E27FC236}">
                <a16:creationId xmlns:a16="http://schemas.microsoft.com/office/drawing/2014/main" id="{FCF4C816-E6B5-A544-8388-B8237D0E5AD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 Placeholder 2">
            <a:extLst>
              <a:ext uri="{FF2B5EF4-FFF2-40B4-BE49-F238E27FC236}">
                <a16:creationId xmlns:a16="http://schemas.microsoft.com/office/drawing/2014/main" id="{DAE0E62C-53EE-584D-9467-F16B4627B7D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3298" name="Title 1">
            <a:extLst>
              <a:ext uri="{FF2B5EF4-FFF2-40B4-BE49-F238E27FC236}">
                <a16:creationId xmlns:a16="http://schemas.microsoft.com/office/drawing/2014/main" id="{5C32CC32-EA57-EA44-81ED-16B176478B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0" name="Text Placeholder 2">
            <a:extLst>
              <a:ext uri="{FF2B5EF4-FFF2-40B4-BE49-F238E27FC236}">
                <a16:creationId xmlns:a16="http://schemas.microsoft.com/office/drawing/2014/main" id="{D0647CFD-0DD0-814F-B011-2EBE1BE11E4B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83301" name="TextBox 6">
            <a:extLst>
              <a:ext uri="{FF2B5EF4-FFF2-40B4-BE49-F238E27FC236}">
                <a16:creationId xmlns:a16="http://schemas.microsoft.com/office/drawing/2014/main" id="{21492AA1-BCC5-304E-8668-65CBDF400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i=3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ext Placeholder 2">
            <a:extLst>
              <a:ext uri="{FF2B5EF4-FFF2-40B4-BE49-F238E27FC236}">
                <a16:creationId xmlns:a16="http://schemas.microsoft.com/office/drawing/2014/main" id="{88DC4703-5217-7F43-A078-1C99925C8FD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4322" name="Title 1">
            <a:extLst>
              <a:ext uri="{FF2B5EF4-FFF2-40B4-BE49-F238E27FC236}">
                <a16:creationId xmlns:a16="http://schemas.microsoft.com/office/drawing/2014/main" id="{E566353B-35D5-5747-A151-E50FE92B68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324" name="Text Placeholder 2">
            <a:extLst>
              <a:ext uri="{FF2B5EF4-FFF2-40B4-BE49-F238E27FC236}">
                <a16:creationId xmlns:a16="http://schemas.microsoft.com/office/drawing/2014/main" id="{20240F00-52CD-2D40-88D3-FD694C50EF2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Placeholder 2">
            <a:extLst>
              <a:ext uri="{FF2B5EF4-FFF2-40B4-BE49-F238E27FC236}">
                <a16:creationId xmlns:a16="http://schemas.microsoft.com/office/drawing/2014/main" id="{1F380579-5356-6A41-989E-95ADCBF6379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5346" name="Title 1">
            <a:extLst>
              <a:ext uri="{FF2B5EF4-FFF2-40B4-BE49-F238E27FC236}">
                <a16:creationId xmlns:a16="http://schemas.microsoft.com/office/drawing/2014/main" id="{736B23E8-2BAF-0E41-B8D0-D073F6C50F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185347" name="Text Placeholder 2">
            <a:extLst>
              <a:ext uri="{FF2B5EF4-FFF2-40B4-BE49-F238E27FC236}">
                <a16:creationId xmlns:a16="http://schemas.microsoft.com/office/drawing/2014/main" id="{3C3B6742-EC0C-6D4D-8305-0374C5A32D6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 Placeholder 2">
            <a:extLst>
              <a:ext uri="{FF2B5EF4-FFF2-40B4-BE49-F238E27FC236}">
                <a16:creationId xmlns:a16="http://schemas.microsoft.com/office/drawing/2014/main" id="{53B6DD30-FBEB-4947-9B77-AD5674629CB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6370" name="Title 1">
            <a:extLst>
              <a:ext uri="{FF2B5EF4-FFF2-40B4-BE49-F238E27FC236}">
                <a16:creationId xmlns:a16="http://schemas.microsoft.com/office/drawing/2014/main" id="{D5DD5609-76C6-CE4C-878D-F00CF2B7B6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372" name="Text Placeholder 2">
            <a:extLst>
              <a:ext uri="{FF2B5EF4-FFF2-40B4-BE49-F238E27FC236}">
                <a16:creationId xmlns:a16="http://schemas.microsoft.com/office/drawing/2014/main" id="{DB3D218C-D75C-694A-A20D-3EDA29CFE0E0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Arithmetic 1</a:t>
            </a:r>
          </a:p>
        </p:txBody>
      </p:sp>
    </p:spTree>
  </p:cSld>
  <p:clrMapOvr>
    <a:masterClrMapping/>
  </p:clrMapOvr>
  <p:transition spd="slow"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ext Placeholder 2">
            <a:extLst>
              <a:ext uri="{FF2B5EF4-FFF2-40B4-BE49-F238E27FC236}">
                <a16:creationId xmlns:a16="http://schemas.microsoft.com/office/drawing/2014/main" id="{95CBC80D-DED7-7048-B234-5EA19DC793E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7394" name="Title 1">
            <a:extLst>
              <a:ext uri="{FF2B5EF4-FFF2-40B4-BE49-F238E27FC236}">
                <a16:creationId xmlns:a16="http://schemas.microsoft.com/office/drawing/2014/main" id="{88FF752F-32D7-1843-AD85-62061E2421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396" name="Text Placeholder 2">
            <a:extLst>
              <a:ext uri="{FF2B5EF4-FFF2-40B4-BE49-F238E27FC236}">
                <a16:creationId xmlns:a16="http://schemas.microsoft.com/office/drawing/2014/main" id="{72DCB42F-32C7-AE44-96BE-203384321F4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87397" name="TextBox 6">
            <a:extLst>
              <a:ext uri="{FF2B5EF4-FFF2-40B4-BE49-F238E27FC236}">
                <a16:creationId xmlns:a16="http://schemas.microsoft.com/office/drawing/2014/main" id="{F558CCE9-8E43-9041-8B8C-D3BB799A0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i=4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ext Placeholder 2">
            <a:extLst>
              <a:ext uri="{FF2B5EF4-FFF2-40B4-BE49-F238E27FC236}">
                <a16:creationId xmlns:a16="http://schemas.microsoft.com/office/drawing/2014/main" id="{9827F18D-F47C-7342-922B-54E8CE68EC8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8418" name="Title 1">
            <a:extLst>
              <a:ext uri="{FF2B5EF4-FFF2-40B4-BE49-F238E27FC236}">
                <a16:creationId xmlns:a16="http://schemas.microsoft.com/office/drawing/2014/main" id="{960C7CE0-CD50-D645-9D64-5F2F3992DE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420" name="Text Placeholder 2">
            <a:extLst>
              <a:ext uri="{FF2B5EF4-FFF2-40B4-BE49-F238E27FC236}">
                <a16:creationId xmlns:a16="http://schemas.microsoft.com/office/drawing/2014/main" id="{87D44C28-FEA3-5D44-BD44-8EC9079B3E6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Text Placeholder 2">
            <a:extLst>
              <a:ext uri="{FF2B5EF4-FFF2-40B4-BE49-F238E27FC236}">
                <a16:creationId xmlns:a16="http://schemas.microsoft.com/office/drawing/2014/main" id="{50247F3E-E558-9B42-8BF4-77932A4540A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89442" name="Title 1">
            <a:extLst>
              <a:ext uri="{FF2B5EF4-FFF2-40B4-BE49-F238E27FC236}">
                <a16:creationId xmlns:a16="http://schemas.microsoft.com/office/drawing/2014/main" id="{D32C7878-45A2-BA46-AD74-F70EC5DA21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189443" name="Text Placeholder 2">
            <a:extLst>
              <a:ext uri="{FF2B5EF4-FFF2-40B4-BE49-F238E27FC236}">
                <a16:creationId xmlns:a16="http://schemas.microsoft.com/office/drawing/2014/main" id="{A62180EB-4F58-F845-8C51-EBFB776E71C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Text Placeholder 2">
            <a:extLst>
              <a:ext uri="{FF2B5EF4-FFF2-40B4-BE49-F238E27FC236}">
                <a16:creationId xmlns:a16="http://schemas.microsoft.com/office/drawing/2014/main" id="{1ED38CFE-1B07-524F-ADA1-0E599F9DBFF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0466" name="Title 1">
            <a:extLst>
              <a:ext uri="{FF2B5EF4-FFF2-40B4-BE49-F238E27FC236}">
                <a16:creationId xmlns:a16="http://schemas.microsoft.com/office/drawing/2014/main" id="{10FE4BC6-CF6B-F140-A35C-211B9E4E6E6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468" name="Text Placeholder 2">
            <a:extLst>
              <a:ext uri="{FF2B5EF4-FFF2-40B4-BE49-F238E27FC236}">
                <a16:creationId xmlns:a16="http://schemas.microsoft.com/office/drawing/2014/main" id="{E8EC8019-6D5E-B049-969D-175BCFD10D6C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Text Placeholder 2">
            <a:extLst>
              <a:ext uri="{FF2B5EF4-FFF2-40B4-BE49-F238E27FC236}">
                <a16:creationId xmlns:a16="http://schemas.microsoft.com/office/drawing/2014/main" id="{C5AE1DC5-2E23-0042-9DC1-7E39D8D8A45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1490" name="Title 1">
            <a:extLst>
              <a:ext uri="{FF2B5EF4-FFF2-40B4-BE49-F238E27FC236}">
                <a16:creationId xmlns:a16="http://schemas.microsoft.com/office/drawing/2014/main" id="{F4002416-2C30-7640-ABF6-EAF181F18F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492" name="Text Placeholder 2">
            <a:extLst>
              <a:ext uri="{FF2B5EF4-FFF2-40B4-BE49-F238E27FC236}">
                <a16:creationId xmlns:a16="http://schemas.microsoft.com/office/drawing/2014/main" id="{30AAA3F2-74DC-C94C-9645-F0705A03BFE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91493" name="TextBox 6">
            <a:extLst>
              <a:ext uri="{FF2B5EF4-FFF2-40B4-BE49-F238E27FC236}">
                <a16:creationId xmlns:a16="http://schemas.microsoft.com/office/drawing/2014/main" id="{A09FC5B0-7BA3-6140-9946-4EA786927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i=5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Text Placeholder 2">
            <a:extLst>
              <a:ext uri="{FF2B5EF4-FFF2-40B4-BE49-F238E27FC236}">
                <a16:creationId xmlns:a16="http://schemas.microsoft.com/office/drawing/2014/main" id="{1F93BE59-2644-FE47-9B3F-C229314A69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2514" name="Title 1">
            <a:extLst>
              <a:ext uri="{FF2B5EF4-FFF2-40B4-BE49-F238E27FC236}">
                <a16:creationId xmlns:a16="http://schemas.microsoft.com/office/drawing/2014/main" id="{ED74A711-8201-5742-9133-3D3A1C11DC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516" name="Text Placeholder 2">
            <a:extLst>
              <a:ext uri="{FF2B5EF4-FFF2-40B4-BE49-F238E27FC236}">
                <a16:creationId xmlns:a16="http://schemas.microsoft.com/office/drawing/2014/main" id="{7D30D358-6938-924C-97AE-08C9B07D2EAB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Text Placeholder 2">
            <a:extLst>
              <a:ext uri="{FF2B5EF4-FFF2-40B4-BE49-F238E27FC236}">
                <a16:creationId xmlns:a16="http://schemas.microsoft.com/office/drawing/2014/main" id="{3CDFE35C-3011-CD44-A44A-728DD533155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3538" name="Title 1">
            <a:extLst>
              <a:ext uri="{FF2B5EF4-FFF2-40B4-BE49-F238E27FC236}">
                <a16:creationId xmlns:a16="http://schemas.microsoft.com/office/drawing/2014/main" id="{1D8A8482-E500-634B-9999-9FF548952A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193539" name="Text Placeholder 2">
            <a:extLst>
              <a:ext uri="{FF2B5EF4-FFF2-40B4-BE49-F238E27FC236}">
                <a16:creationId xmlns:a16="http://schemas.microsoft.com/office/drawing/2014/main" id="{9A778EC0-41D8-F34F-B835-85A1200C379F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Text Placeholder 2">
            <a:extLst>
              <a:ext uri="{FF2B5EF4-FFF2-40B4-BE49-F238E27FC236}">
                <a16:creationId xmlns:a16="http://schemas.microsoft.com/office/drawing/2014/main" id="{6D160092-90EB-1246-A335-195B00BA206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4562" name="Title 1">
            <a:extLst>
              <a:ext uri="{FF2B5EF4-FFF2-40B4-BE49-F238E27FC236}">
                <a16:creationId xmlns:a16="http://schemas.microsoft.com/office/drawing/2014/main" id="{52442954-7994-0E41-A063-2153FE9E4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564" name="Text Placeholder 2">
            <a:extLst>
              <a:ext uri="{FF2B5EF4-FFF2-40B4-BE49-F238E27FC236}">
                <a16:creationId xmlns:a16="http://schemas.microsoft.com/office/drawing/2014/main" id="{32A7145D-9289-5C4C-83A7-F2B3B073419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Text Placeholder 2">
            <a:extLst>
              <a:ext uri="{FF2B5EF4-FFF2-40B4-BE49-F238E27FC236}">
                <a16:creationId xmlns:a16="http://schemas.microsoft.com/office/drawing/2014/main" id="{56C693E5-549D-9C4D-8B47-BC30C61F528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5586" name="Title 1">
            <a:extLst>
              <a:ext uri="{FF2B5EF4-FFF2-40B4-BE49-F238E27FC236}">
                <a16:creationId xmlns:a16="http://schemas.microsoft.com/office/drawing/2014/main" id="{4C86CF23-BAC5-6A45-A6BC-5281A13E42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588" name="Text Placeholder 2">
            <a:extLst>
              <a:ext uri="{FF2B5EF4-FFF2-40B4-BE49-F238E27FC236}">
                <a16:creationId xmlns:a16="http://schemas.microsoft.com/office/drawing/2014/main" id="{74E63427-3E2A-F34E-9DF5-AC5B4CB343EC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195589" name="TextBox 6">
            <a:extLst>
              <a:ext uri="{FF2B5EF4-FFF2-40B4-BE49-F238E27FC236}">
                <a16:creationId xmlns:a16="http://schemas.microsoft.com/office/drawing/2014/main" id="{D240A8ED-B2CD-544B-AFB8-F983418BB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i=6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ext Placeholder 2">
            <a:extLst>
              <a:ext uri="{FF2B5EF4-FFF2-40B4-BE49-F238E27FC236}">
                <a16:creationId xmlns:a16="http://schemas.microsoft.com/office/drawing/2014/main" id="{71EB8D11-1215-C248-A084-2374E8B5953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96610" name="Title 1">
            <a:extLst>
              <a:ext uri="{FF2B5EF4-FFF2-40B4-BE49-F238E27FC236}">
                <a16:creationId xmlns:a16="http://schemas.microsoft.com/office/drawing/2014/main" id="{66152B0A-F035-704D-907A-4F46094DEB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612" name="Text Placeholder 2">
            <a:extLst>
              <a:ext uri="{FF2B5EF4-FFF2-40B4-BE49-F238E27FC236}">
                <a16:creationId xmlns:a16="http://schemas.microsoft.com/office/drawing/2014/main" id="{8561B409-CBB2-D543-90DC-530B99F7058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STORE  [sum], B</a:t>
            </a:r>
            <a:r>
              <a:rPr lang="en-US" altLang="en-US" b="1">
                <a:latin typeface="Courier" pitchFamily="2" charset="0"/>
              </a:rPr>
              <a:t>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A524AF44-F55E-114B-8BEE-9E53AB6968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Arithmetic1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 = x+3;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For Loop 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Machine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Title 1">
            <a:extLst>
              <a:ext uri="{FF2B5EF4-FFF2-40B4-BE49-F238E27FC236}">
                <a16:creationId xmlns:a16="http://schemas.microsoft.com/office/drawing/2014/main" id="{B2A1EEA3-8F24-B74A-AB97-389D857076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 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792480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Title 1">
            <a:extLst>
              <a:ext uri="{FF2B5EF4-FFF2-40B4-BE49-F238E27FC236}">
                <a16:creationId xmlns:a16="http://schemas.microsoft.com/office/drawing/2014/main" id="{9B5BFF7F-4AF0-154B-BE22-9885309B6E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</a:t>
            </a:r>
          </a:p>
        </p:txBody>
      </p:sp>
      <p:sp>
        <p:nvSpPr>
          <p:cNvPr id="199682" name="Text Placeholder 2">
            <a:extLst>
              <a:ext uri="{FF2B5EF4-FFF2-40B4-BE49-F238E27FC236}">
                <a16:creationId xmlns:a16="http://schemas.microsoft.com/office/drawing/2014/main" id="{05728FF1-D3FE-E343-831B-DCC2A6248CA1}"/>
              </a:ext>
            </a:extLst>
          </p:cNvPr>
          <p:cNvSpPr txBox="1">
            <a:spLocks/>
          </p:cNvSpPr>
          <p:nvPr/>
        </p:nvSpPr>
        <p:spPr bwMode="auto">
          <a:xfrm>
            <a:off x="1758950" y="1379539"/>
            <a:ext cx="3257550" cy="503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ADD    B, A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ADDI 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Title 1">
            <a:extLst>
              <a:ext uri="{FF2B5EF4-FFF2-40B4-BE49-F238E27FC236}">
                <a16:creationId xmlns:a16="http://schemas.microsoft.com/office/drawing/2014/main" id="{1AF08640-2EAF-F648-A101-A393D7EAD47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0707" name="TextBox 4">
            <a:extLst>
              <a:ext uri="{FF2B5EF4-FFF2-40B4-BE49-F238E27FC236}">
                <a16:creationId xmlns:a16="http://schemas.microsoft.com/office/drawing/2014/main" id="{C09A7275-72FB-1B48-A55D-EA852A0F5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200708" name="Text Placeholder 2">
            <a:extLst>
              <a:ext uri="{FF2B5EF4-FFF2-40B4-BE49-F238E27FC236}">
                <a16:creationId xmlns:a16="http://schemas.microsoft.com/office/drawing/2014/main" id="{8EA41CA2-652F-6547-9921-3F9C0E6FDF0A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200709" name="TextBox 6">
            <a:extLst>
              <a:ext uri="{FF2B5EF4-FFF2-40B4-BE49-F238E27FC236}">
                <a16:creationId xmlns:a16="http://schemas.microsoft.com/office/drawing/2014/main" id="{28869616-65B6-E549-8C1D-AA24E7F5D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Title 1">
            <a:extLst>
              <a:ext uri="{FF2B5EF4-FFF2-40B4-BE49-F238E27FC236}">
                <a16:creationId xmlns:a16="http://schemas.microsoft.com/office/drawing/2014/main" id="{B8A2F725-FCCD-804A-84FC-F6A704CE0A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1731" name="TextBox 4">
            <a:extLst>
              <a:ext uri="{FF2B5EF4-FFF2-40B4-BE49-F238E27FC236}">
                <a16:creationId xmlns:a16="http://schemas.microsoft.com/office/drawing/2014/main" id="{F1D713EE-8931-F945-B9B2-97A139A3C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201732" name="Text Placeholder 2">
            <a:extLst>
              <a:ext uri="{FF2B5EF4-FFF2-40B4-BE49-F238E27FC236}">
                <a16:creationId xmlns:a16="http://schemas.microsoft.com/office/drawing/2014/main" id="{865471DE-F20A-7746-A250-DEB265E4B19E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201733" name="TextBox 6">
            <a:extLst>
              <a:ext uri="{FF2B5EF4-FFF2-40B4-BE49-F238E27FC236}">
                <a16:creationId xmlns:a16="http://schemas.microsoft.com/office/drawing/2014/main" id="{7BE3E867-3919-AD48-83FD-F7AA411D8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Title 1">
            <a:extLst>
              <a:ext uri="{FF2B5EF4-FFF2-40B4-BE49-F238E27FC236}">
                <a16:creationId xmlns:a16="http://schemas.microsoft.com/office/drawing/2014/main" id="{2DC66A5D-CC08-4A4B-A405-A03B85B0D7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2755" name="TextBox 4">
            <a:extLst>
              <a:ext uri="{FF2B5EF4-FFF2-40B4-BE49-F238E27FC236}">
                <a16:creationId xmlns:a16="http://schemas.microsoft.com/office/drawing/2014/main" id="{281BF2D8-60C7-4842-B5D3-09E98296F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202756" name="Text Placeholder 2">
            <a:extLst>
              <a:ext uri="{FF2B5EF4-FFF2-40B4-BE49-F238E27FC236}">
                <a16:creationId xmlns:a16="http://schemas.microsoft.com/office/drawing/2014/main" id="{2AF1FF3D-5632-9540-BD98-CE944441152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202757" name="TextBox 6">
            <a:extLst>
              <a:ext uri="{FF2B5EF4-FFF2-40B4-BE49-F238E27FC236}">
                <a16:creationId xmlns:a16="http://schemas.microsoft.com/office/drawing/2014/main" id="{ACFF0F88-B6FC-D946-AD62-54CE0033E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Title 1">
            <a:extLst>
              <a:ext uri="{FF2B5EF4-FFF2-40B4-BE49-F238E27FC236}">
                <a16:creationId xmlns:a16="http://schemas.microsoft.com/office/drawing/2014/main" id="{BF6AD054-8134-0140-835A-B5B92F6DC98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3779" name="Text Placeholder 2">
            <a:extLst>
              <a:ext uri="{FF2B5EF4-FFF2-40B4-BE49-F238E27FC236}">
                <a16:creationId xmlns:a16="http://schemas.microsoft.com/office/drawing/2014/main" id="{6A0EAE0E-619D-ED42-88E3-6AB3CA29EF2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itle 1">
            <a:extLst>
              <a:ext uri="{FF2B5EF4-FFF2-40B4-BE49-F238E27FC236}">
                <a16:creationId xmlns:a16="http://schemas.microsoft.com/office/drawing/2014/main" id="{59EBFF79-9835-964B-A4A8-0A9A2CE49F6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03" name="Text Placeholder 2">
            <a:extLst>
              <a:ext uri="{FF2B5EF4-FFF2-40B4-BE49-F238E27FC236}">
                <a16:creationId xmlns:a16="http://schemas.microsoft.com/office/drawing/2014/main" id="{47903586-D80B-9A46-9E37-3564B45A730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itle 1">
            <a:extLst>
              <a:ext uri="{FF2B5EF4-FFF2-40B4-BE49-F238E27FC236}">
                <a16:creationId xmlns:a16="http://schemas.microsoft.com/office/drawing/2014/main" id="{CFA0CB86-2646-4B4C-88E1-3E3642864D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5827" name="Text Placeholder 2">
            <a:extLst>
              <a:ext uri="{FF2B5EF4-FFF2-40B4-BE49-F238E27FC236}">
                <a16:creationId xmlns:a16="http://schemas.microsoft.com/office/drawing/2014/main" id="{B302FAD4-C124-B346-A3E8-679A12315C3A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9D61B4A6-502A-CF48-90BF-741766FE4C9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6851" name="Text Placeholder 2">
            <a:extLst>
              <a:ext uri="{FF2B5EF4-FFF2-40B4-BE49-F238E27FC236}">
                <a16:creationId xmlns:a16="http://schemas.microsoft.com/office/drawing/2014/main" id="{7D6E9F04-856B-6F4F-96BE-0B33522B6110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x        BYTE        2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MOVE  C,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ADDI  C, 3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z+=3;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STORE [z], C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update the memory for z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&lt;not used&gt;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z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&lt;not used&gt;</a:t>
            </a:r>
            <a:endParaRPr lang="en-US" dirty="0"/>
          </a:p>
        </p:txBody>
      </p:sp>
      <p:sp>
        <p:nvSpPr>
          <p:cNvPr id="29698" name="Title 1">
            <a:extLst>
              <a:ext uri="{FF2B5EF4-FFF2-40B4-BE49-F238E27FC236}">
                <a16:creationId xmlns:a16="http://schemas.microsoft.com/office/drawing/2014/main" id="{3B593331-D28D-934D-BED3-1BAD1C66B6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itle 1">
            <a:extLst>
              <a:ext uri="{FF2B5EF4-FFF2-40B4-BE49-F238E27FC236}">
                <a16:creationId xmlns:a16="http://schemas.microsoft.com/office/drawing/2014/main" id="{B4989643-F72A-8B46-BC69-176CD9331B9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7875" name="Text Placeholder 2">
            <a:extLst>
              <a:ext uri="{FF2B5EF4-FFF2-40B4-BE49-F238E27FC236}">
                <a16:creationId xmlns:a16="http://schemas.microsoft.com/office/drawing/2014/main" id="{74926581-45AC-784E-A7FE-9BA7213AD3BE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itle 1">
            <a:extLst>
              <a:ext uri="{FF2B5EF4-FFF2-40B4-BE49-F238E27FC236}">
                <a16:creationId xmlns:a16="http://schemas.microsoft.com/office/drawing/2014/main" id="{4819F057-D59D-9049-A46A-F9B7F76929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8899" name="Text Placeholder 2">
            <a:extLst>
              <a:ext uri="{FF2B5EF4-FFF2-40B4-BE49-F238E27FC236}">
                <a16:creationId xmlns:a16="http://schemas.microsoft.com/office/drawing/2014/main" id="{64A234EE-AF40-4F48-8275-A4C169397E61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Title 1">
            <a:extLst>
              <a:ext uri="{FF2B5EF4-FFF2-40B4-BE49-F238E27FC236}">
                <a16:creationId xmlns:a16="http://schemas.microsoft.com/office/drawing/2014/main" id="{88B4F8B0-649D-F040-B8CF-F54318EA64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9923" name="Text Placeholder 2">
            <a:extLst>
              <a:ext uri="{FF2B5EF4-FFF2-40B4-BE49-F238E27FC236}">
                <a16:creationId xmlns:a16="http://schemas.microsoft.com/office/drawing/2014/main" id="{51173AE4-1D5B-8843-82FE-B7ADBB768A2B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Title 1">
            <a:extLst>
              <a:ext uri="{FF2B5EF4-FFF2-40B4-BE49-F238E27FC236}">
                <a16:creationId xmlns:a16="http://schemas.microsoft.com/office/drawing/2014/main" id="{D7E052A2-7D5A-A949-ABC9-7E96AC1692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0947" name="Text Placeholder 2">
            <a:extLst>
              <a:ext uri="{FF2B5EF4-FFF2-40B4-BE49-F238E27FC236}">
                <a16:creationId xmlns:a16="http://schemas.microsoft.com/office/drawing/2014/main" id="{1A1D20C0-F677-B54D-BB05-BC195DA5193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Title 1">
            <a:extLst>
              <a:ext uri="{FF2B5EF4-FFF2-40B4-BE49-F238E27FC236}">
                <a16:creationId xmlns:a16="http://schemas.microsoft.com/office/drawing/2014/main" id="{625589D5-53DF-0043-8CBA-18BB2F28D6A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1971" name="Text Placeholder 2">
            <a:extLst>
              <a:ext uri="{FF2B5EF4-FFF2-40B4-BE49-F238E27FC236}">
                <a16:creationId xmlns:a16="http://schemas.microsoft.com/office/drawing/2014/main" id="{1DD1DA0D-E78D-7C42-83E3-8CD1427BB211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Title 1">
            <a:extLst>
              <a:ext uri="{FF2B5EF4-FFF2-40B4-BE49-F238E27FC236}">
                <a16:creationId xmlns:a16="http://schemas.microsoft.com/office/drawing/2014/main" id="{2D8152F1-830A-3F49-9736-DE9CB41396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2995" name="Text Placeholder 2">
            <a:extLst>
              <a:ext uri="{FF2B5EF4-FFF2-40B4-BE49-F238E27FC236}">
                <a16:creationId xmlns:a16="http://schemas.microsoft.com/office/drawing/2014/main" id="{2AB58191-DA0C-0E45-A048-3BC7E3BFC07F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Title 1">
            <a:extLst>
              <a:ext uri="{FF2B5EF4-FFF2-40B4-BE49-F238E27FC236}">
                <a16:creationId xmlns:a16="http://schemas.microsoft.com/office/drawing/2014/main" id="{39F6D96B-B67C-9D42-9537-B1DF1E5358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4019" name="Text Placeholder 2">
            <a:extLst>
              <a:ext uri="{FF2B5EF4-FFF2-40B4-BE49-F238E27FC236}">
                <a16:creationId xmlns:a16="http://schemas.microsoft.com/office/drawing/2014/main" id="{7FF3505E-4208-4A4B-A9DE-CA53982F59D1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Title 1">
            <a:extLst>
              <a:ext uri="{FF2B5EF4-FFF2-40B4-BE49-F238E27FC236}">
                <a16:creationId xmlns:a16="http://schemas.microsoft.com/office/drawing/2014/main" id="{E2623C51-9F66-4346-B5D7-4F81BC8289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5043" name="Text Placeholder 2">
            <a:extLst>
              <a:ext uri="{FF2B5EF4-FFF2-40B4-BE49-F238E27FC236}">
                <a16:creationId xmlns:a16="http://schemas.microsoft.com/office/drawing/2014/main" id="{6ED3740B-A016-894B-AB87-FB8DA4E650F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itle 1">
            <a:extLst>
              <a:ext uri="{FF2B5EF4-FFF2-40B4-BE49-F238E27FC236}">
                <a16:creationId xmlns:a16="http://schemas.microsoft.com/office/drawing/2014/main" id="{980AE3FE-2A63-7F4F-A2AE-0DD07EA108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“Don’t care” bits …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6067" name="Text Placeholder 2">
            <a:extLst>
              <a:ext uri="{FF2B5EF4-FFF2-40B4-BE49-F238E27FC236}">
                <a16:creationId xmlns:a16="http://schemas.microsoft.com/office/drawing/2014/main" id="{CB01A639-C03C-2741-9980-848D5DBCD845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_dd_dd_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itle 1">
            <a:extLst>
              <a:ext uri="{FF2B5EF4-FFF2-40B4-BE49-F238E27FC236}">
                <a16:creationId xmlns:a16="http://schemas.microsoft.com/office/drawing/2014/main" id="{E3E2EDE5-D521-BF49-B566-6AA4B200E8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… are mapped to 0 by the Assembler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7091" name="Text Placeholder 2">
            <a:extLst>
              <a:ext uri="{FF2B5EF4-FFF2-40B4-BE49-F238E27FC236}">
                <a16:creationId xmlns:a16="http://schemas.microsoft.com/office/drawing/2014/main" id="{8CA5E539-08A4-6E42-A330-5208A854D1AC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Assembly Examples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3CC58E18-4BD1-C249-9130-718FC186D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23258BBE-5764-5D45-B146-0643FD1766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Arithmetic1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 = x+3;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30723" name="Text Placeholder 2">
            <a:extLst>
              <a:ext uri="{FF2B5EF4-FFF2-40B4-BE49-F238E27FC236}">
                <a16:creationId xmlns:a16="http://schemas.microsoft.com/office/drawing/2014/main" id="{3D88C657-4BB3-E647-AB07-4ECF4950924C}"/>
              </a:ext>
            </a:extLst>
          </p:cNvPr>
          <p:cNvSpPr txBox="1">
            <a:spLocks/>
          </p:cNvSpPr>
          <p:nvPr/>
        </p:nvSpPr>
        <p:spPr bwMode="auto">
          <a:xfrm>
            <a:off x="5105400" y="949326"/>
            <a:ext cx="48069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MOVE  C,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z=x;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C, 3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z+=3;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C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update the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                          ; memory for z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678363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itle 1">
            <a:extLst>
              <a:ext uri="{FF2B5EF4-FFF2-40B4-BE49-F238E27FC236}">
                <a16:creationId xmlns:a16="http://schemas.microsoft.com/office/drawing/2014/main" id="{745BD8B6-0409-7F43-A782-E3747840D9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8115" name="Text Placeholder 2">
            <a:extLst>
              <a:ext uri="{FF2B5EF4-FFF2-40B4-BE49-F238E27FC236}">
                <a16:creationId xmlns:a16="http://schemas.microsoft.com/office/drawing/2014/main" id="{4B5179F5-EA90-E043-9360-DC07343D66F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137" name="Group 29">
            <a:extLst>
              <a:ext uri="{FF2B5EF4-FFF2-40B4-BE49-F238E27FC236}">
                <a16:creationId xmlns:a16="http://schemas.microsoft.com/office/drawing/2014/main" id="{BFD2C8E8-5290-064E-9C6B-DB34783B7C8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19272" name="Group 49">
              <a:extLst>
                <a:ext uri="{FF2B5EF4-FFF2-40B4-BE49-F238E27FC236}">
                  <a16:creationId xmlns:a16="http://schemas.microsoft.com/office/drawing/2014/main" id="{CA793EB5-C24A-5848-98C2-1C4DF416C9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19438" name="Group 33">
                <a:extLst>
                  <a:ext uri="{FF2B5EF4-FFF2-40B4-BE49-F238E27FC236}">
                    <a16:creationId xmlns:a16="http://schemas.microsoft.com/office/drawing/2014/main" id="{49B05C78-5E12-C142-A3F6-678D5E8BFC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19480" name="TextBox 467">
                  <a:extLst>
                    <a:ext uri="{FF2B5EF4-FFF2-40B4-BE49-F238E27FC236}">
                      <a16:creationId xmlns:a16="http://schemas.microsoft.com/office/drawing/2014/main" id="{ED5EF0BE-3708-7C40-BACA-A3D40231A2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439" name="Group 34">
                <a:extLst>
                  <a:ext uri="{FF2B5EF4-FFF2-40B4-BE49-F238E27FC236}">
                    <a16:creationId xmlns:a16="http://schemas.microsoft.com/office/drawing/2014/main" id="{B86ADD86-E960-014E-ABF1-B00F569342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19478" name="TextBox 469">
                  <a:extLst>
                    <a:ext uri="{FF2B5EF4-FFF2-40B4-BE49-F238E27FC236}">
                      <a16:creationId xmlns:a16="http://schemas.microsoft.com/office/drawing/2014/main" id="{797A168C-BBB2-444A-A68E-52E6A7033C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9441" name="TextBox 472">
                <a:extLst>
                  <a:ext uri="{FF2B5EF4-FFF2-40B4-BE49-F238E27FC236}">
                    <a16:creationId xmlns:a16="http://schemas.microsoft.com/office/drawing/2014/main" id="{860A0635-2A18-C94F-A3C7-4A04B8367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19442" name="Group 441">
                <a:extLst>
                  <a:ext uri="{FF2B5EF4-FFF2-40B4-BE49-F238E27FC236}">
                    <a16:creationId xmlns:a16="http://schemas.microsoft.com/office/drawing/2014/main" id="{8D9F7CDA-F463-3A42-AD8C-C897D8C477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19461" name="Group 450">
                  <a:extLst>
                    <a:ext uri="{FF2B5EF4-FFF2-40B4-BE49-F238E27FC236}">
                      <a16:creationId xmlns:a16="http://schemas.microsoft.com/office/drawing/2014/main" id="{920CDD95-AFFC-9845-8B43-7EC830ACC7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19475" name="TextBox 464">
                    <a:extLst>
                      <a:ext uri="{FF2B5EF4-FFF2-40B4-BE49-F238E27FC236}">
                        <a16:creationId xmlns:a16="http://schemas.microsoft.com/office/drawing/2014/main" id="{45090364-F82A-5F4B-BB1A-F47F3C6ACC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477" name="TextBox 466">
                    <a:extLst>
                      <a:ext uri="{FF2B5EF4-FFF2-40B4-BE49-F238E27FC236}">
                        <a16:creationId xmlns:a16="http://schemas.microsoft.com/office/drawing/2014/main" id="{C8D718DB-011B-9D4D-948B-59C8CB666E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19462" name="Group 451">
                  <a:extLst>
                    <a:ext uri="{FF2B5EF4-FFF2-40B4-BE49-F238E27FC236}">
                      <a16:creationId xmlns:a16="http://schemas.microsoft.com/office/drawing/2014/main" id="{FA57A598-99F2-5E44-A1B6-063B61B468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19472" name="TextBox 461">
                    <a:extLst>
                      <a:ext uri="{FF2B5EF4-FFF2-40B4-BE49-F238E27FC236}">
                        <a16:creationId xmlns:a16="http://schemas.microsoft.com/office/drawing/2014/main" id="{5C7A6FFD-CC8E-4A48-ABC1-766FD24E1A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474" name="TextBox 463">
                    <a:extLst>
                      <a:ext uri="{FF2B5EF4-FFF2-40B4-BE49-F238E27FC236}">
                        <a16:creationId xmlns:a16="http://schemas.microsoft.com/office/drawing/2014/main" id="{5AE54692-103B-C64A-8528-9E5F06C74B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19463" name="Group 452">
                  <a:extLst>
                    <a:ext uri="{FF2B5EF4-FFF2-40B4-BE49-F238E27FC236}">
                      <a16:creationId xmlns:a16="http://schemas.microsoft.com/office/drawing/2014/main" id="{E3975BBD-A477-3F43-86CE-C298E66B7F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19469" name="TextBox 458">
                    <a:extLst>
                      <a:ext uri="{FF2B5EF4-FFF2-40B4-BE49-F238E27FC236}">
                        <a16:creationId xmlns:a16="http://schemas.microsoft.com/office/drawing/2014/main" id="{B0EBA6FA-6D50-A64D-80C3-3B611AC405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471" name="TextBox 460">
                    <a:extLst>
                      <a:ext uri="{FF2B5EF4-FFF2-40B4-BE49-F238E27FC236}">
                        <a16:creationId xmlns:a16="http://schemas.microsoft.com/office/drawing/2014/main" id="{9FBBD919-EAA6-5948-8BCB-B865C01619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19465" name="Group 453">
                  <a:extLst>
                    <a:ext uri="{FF2B5EF4-FFF2-40B4-BE49-F238E27FC236}">
                      <a16:creationId xmlns:a16="http://schemas.microsoft.com/office/drawing/2014/main" id="{BCB9D6CE-E778-AF43-BDC4-021CE3EFA3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19466" name="TextBox 455">
                    <a:extLst>
                      <a:ext uri="{FF2B5EF4-FFF2-40B4-BE49-F238E27FC236}">
                        <a16:creationId xmlns:a16="http://schemas.microsoft.com/office/drawing/2014/main" id="{26E41055-7D30-DF43-94A6-8E4E67C691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468" name="TextBox 457">
                    <a:extLst>
                      <a:ext uri="{FF2B5EF4-FFF2-40B4-BE49-F238E27FC236}">
                        <a16:creationId xmlns:a16="http://schemas.microsoft.com/office/drawing/2014/main" id="{4F75CD11-EE18-AD43-86A9-657A6E3E72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19443" name="Group 44">
                <a:extLst>
                  <a:ext uri="{FF2B5EF4-FFF2-40B4-BE49-F238E27FC236}">
                    <a16:creationId xmlns:a16="http://schemas.microsoft.com/office/drawing/2014/main" id="{252C2EEB-C9FC-C44D-8595-52251FD40D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19459" name="TextBox 443">
                  <a:extLst>
                    <a:ext uri="{FF2B5EF4-FFF2-40B4-BE49-F238E27FC236}">
                      <a16:creationId xmlns:a16="http://schemas.microsoft.com/office/drawing/2014/main" id="{D4695D9B-94DD-E249-9BFA-C205D68A7D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444" name="Group 48">
                <a:extLst>
                  <a:ext uri="{FF2B5EF4-FFF2-40B4-BE49-F238E27FC236}">
                    <a16:creationId xmlns:a16="http://schemas.microsoft.com/office/drawing/2014/main" id="{1AD6E892-C1CD-6749-9FC6-4FE852F5F0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19457" name="TextBox 445">
                  <a:extLst>
                    <a:ext uri="{FF2B5EF4-FFF2-40B4-BE49-F238E27FC236}">
                      <a16:creationId xmlns:a16="http://schemas.microsoft.com/office/drawing/2014/main" id="{F8417F83-3BF1-004E-AD95-32954C2C9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9445" name="TextBox 448">
                <a:extLst>
                  <a:ext uri="{FF2B5EF4-FFF2-40B4-BE49-F238E27FC236}">
                    <a16:creationId xmlns:a16="http://schemas.microsoft.com/office/drawing/2014/main" id="{BDF61915-8CDB-0549-AE33-FC32F4A2A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19446" name="TextBox 474">
                <a:extLst>
                  <a:ext uri="{FF2B5EF4-FFF2-40B4-BE49-F238E27FC236}">
                    <a16:creationId xmlns:a16="http://schemas.microsoft.com/office/drawing/2014/main" id="{0B60463A-EAFE-EB4E-8C80-D61BCA9CA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19447" name="Group 475">
                <a:extLst>
                  <a:ext uri="{FF2B5EF4-FFF2-40B4-BE49-F238E27FC236}">
                    <a16:creationId xmlns:a16="http://schemas.microsoft.com/office/drawing/2014/main" id="{708386E6-3CF4-6143-8C90-DEDB7B0A99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19455" name="TextBox 476">
                  <a:extLst>
                    <a:ext uri="{FF2B5EF4-FFF2-40B4-BE49-F238E27FC236}">
                      <a16:creationId xmlns:a16="http://schemas.microsoft.com/office/drawing/2014/main" id="{A0C71384-F00A-2C40-88C3-359EC2EA04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448" name="Group 478">
                <a:extLst>
                  <a:ext uri="{FF2B5EF4-FFF2-40B4-BE49-F238E27FC236}">
                    <a16:creationId xmlns:a16="http://schemas.microsoft.com/office/drawing/2014/main" id="{8A435095-4109-BF4E-84A1-77762259FE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19453" name="TextBox 482">
                  <a:extLst>
                    <a:ext uri="{FF2B5EF4-FFF2-40B4-BE49-F238E27FC236}">
                      <a16:creationId xmlns:a16="http://schemas.microsoft.com/office/drawing/2014/main" id="{B80D82CB-5378-EC4B-89ED-E7374405EB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449" name="Group 498">
                <a:extLst>
                  <a:ext uri="{FF2B5EF4-FFF2-40B4-BE49-F238E27FC236}">
                    <a16:creationId xmlns:a16="http://schemas.microsoft.com/office/drawing/2014/main" id="{EB87C767-B367-8C43-9545-FB94410776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19451" name="TextBox 499">
                  <a:extLst>
                    <a:ext uri="{FF2B5EF4-FFF2-40B4-BE49-F238E27FC236}">
                      <a16:creationId xmlns:a16="http://schemas.microsoft.com/office/drawing/2014/main" id="{B716A149-FD45-4F4B-ABC0-94CBE64189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19273" name="Group 132">
              <a:extLst>
                <a:ext uri="{FF2B5EF4-FFF2-40B4-BE49-F238E27FC236}">
                  <a16:creationId xmlns:a16="http://schemas.microsoft.com/office/drawing/2014/main" id="{7D19A861-F5EF-334C-9442-0347A8F0D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19274" name="Group 6">
              <a:extLst>
                <a:ext uri="{FF2B5EF4-FFF2-40B4-BE49-F238E27FC236}">
                  <a16:creationId xmlns:a16="http://schemas.microsoft.com/office/drawing/2014/main" id="{01A5C0E8-27E3-414C-B2F8-0FD69EC45C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19412" name="Group 55">
                <a:extLst>
                  <a:ext uri="{FF2B5EF4-FFF2-40B4-BE49-F238E27FC236}">
                    <a16:creationId xmlns:a16="http://schemas.microsoft.com/office/drawing/2014/main" id="{16E3F835-2EC3-E944-93E9-70481B828D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19433" name="TextBox 57">
                  <a:extLst>
                    <a:ext uri="{FF2B5EF4-FFF2-40B4-BE49-F238E27FC236}">
                      <a16:creationId xmlns:a16="http://schemas.microsoft.com/office/drawing/2014/main" id="{77220295-1A24-D849-A270-E7B3FC40BB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9413" name="TextBox 59">
                <a:extLst>
                  <a:ext uri="{FF2B5EF4-FFF2-40B4-BE49-F238E27FC236}">
                    <a16:creationId xmlns:a16="http://schemas.microsoft.com/office/drawing/2014/main" id="{2499D35B-449E-4B44-9A75-4EEC6850B4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19275" name="Group 17">
              <a:extLst>
                <a:ext uri="{FF2B5EF4-FFF2-40B4-BE49-F238E27FC236}">
                  <a16:creationId xmlns:a16="http://schemas.microsoft.com/office/drawing/2014/main" id="{786DBA22-61E3-D548-94DD-EFF98D929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19406" name="Group 16">
                <a:extLst>
                  <a:ext uri="{FF2B5EF4-FFF2-40B4-BE49-F238E27FC236}">
                    <a16:creationId xmlns:a16="http://schemas.microsoft.com/office/drawing/2014/main" id="{5BB19AE0-6257-FD45-8FFA-F59EA8436E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19410" name="TextBox 82">
                  <a:extLst>
                    <a:ext uri="{FF2B5EF4-FFF2-40B4-BE49-F238E27FC236}">
                      <a16:creationId xmlns:a16="http://schemas.microsoft.com/office/drawing/2014/main" id="{61F081B3-95E3-D140-BD59-67B2F7EA94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9407" name="TextBox 87">
                <a:extLst>
                  <a:ext uri="{FF2B5EF4-FFF2-40B4-BE49-F238E27FC236}">
                    <a16:creationId xmlns:a16="http://schemas.microsoft.com/office/drawing/2014/main" id="{EC5FCD11-085B-9F41-BB52-6628C9797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276" name="Group 154">
              <a:extLst>
                <a:ext uri="{FF2B5EF4-FFF2-40B4-BE49-F238E27FC236}">
                  <a16:creationId xmlns:a16="http://schemas.microsoft.com/office/drawing/2014/main" id="{A4BB1806-0D87-AA49-B467-42C570FBD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19399" name="TextBox 155">
                <a:extLst>
                  <a:ext uri="{FF2B5EF4-FFF2-40B4-BE49-F238E27FC236}">
                    <a16:creationId xmlns:a16="http://schemas.microsoft.com/office/drawing/2014/main" id="{7993DA68-FE8C-6940-9FF4-42EFD2BD4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402" name="TextBox 161">
                <a:extLst>
                  <a:ext uri="{FF2B5EF4-FFF2-40B4-BE49-F238E27FC236}">
                    <a16:creationId xmlns:a16="http://schemas.microsoft.com/office/drawing/2014/main" id="{96874E37-A640-584E-8034-D9278F0B30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277" name="Group 138">
              <a:extLst>
                <a:ext uri="{FF2B5EF4-FFF2-40B4-BE49-F238E27FC236}">
                  <a16:creationId xmlns:a16="http://schemas.microsoft.com/office/drawing/2014/main" id="{519A310C-ABAA-4A40-8AEE-692598D28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19392" name="TextBox 139">
                <a:extLst>
                  <a:ext uri="{FF2B5EF4-FFF2-40B4-BE49-F238E27FC236}">
                    <a16:creationId xmlns:a16="http://schemas.microsoft.com/office/drawing/2014/main" id="{708F6CDB-6928-334F-8595-C314EDD396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395" name="TextBox 145">
                <a:extLst>
                  <a:ext uri="{FF2B5EF4-FFF2-40B4-BE49-F238E27FC236}">
                    <a16:creationId xmlns:a16="http://schemas.microsoft.com/office/drawing/2014/main" id="{366D4E91-EF67-1E46-B2B1-EA9389E0B5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280" name="Group 37">
              <a:extLst>
                <a:ext uri="{FF2B5EF4-FFF2-40B4-BE49-F238E27FC236}">
                  <a16:creationId xmlns:a16="http://schemas.microsoft.com/office/drawing/2014/main" id="{C25E1DF3-F155-3C44-9D5D-EACA55752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9391" name="TextBox 36">
                <a:extLst>
                  <a:ext uri="{FF2B5EF4-FFF2-40B4-BE49-F238E27FC236}">
                    <a16:creationId xmlns:a16="http://schemas.microsoft.com/office/drawing/2014/main" id="{08D7A125-6A25-A24E-9749-697D8614D4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285" name="Group 186">
              <a:extLst>
                <a:ext uri="{FF2B5EF4-FFF2-40B4-BE49-F238E27FC236}">
                  <a16:creationId xmlns:a16="http://schemas.microsoft.com/office/drawing/2014/main" id="{2EFE58F0-680C-F748-AA8A-63EF697DD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289" name="Group 23">
              <a:extLst>
                <a:ext uri="{FF2B5EF4-FFF2-40B4-BE49-F238E27FC236}">
                  <a16:creationId xmlns:a16="http://schemas.microsoft.com/office/drawing/2014/main" id="{190B9A33-B858-8940-97AD-4A81C8F2AE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219375" name="Group 43">
                <a:extLst>
                  <a:ext uri="{FF2B5EF4-FFF2-40B4-BE49-F238E27FC236}">
                    <a16:creationId xmlns:a16="http://schemas.microsoft.com/office/drawing/2014/main" id="{72D87E42-4639-A447-8FD8-63B3741AC8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219383" name="Group 38">
                  <a:extLst>
                    <a:ext uri="{FF2B5EF4-FFF2-40B4-BE49-F238E27FC236}">
                      <a16:creationId xmlns:a16="http://schemas.microsoft.com/office/drawing/2014/main" id="{9ED09BA3-5ABB-D046-A030-C2438A86A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219386" name="TextBox 39">
                    <a:extLst>
                      <a:ext uri="{FF2B5EF4-FFF2-40B4-BE49-F238E27FC236}">
                        <a16:creationId xmlns:a16="http://schemas.microsoft.com/office/drawing/2014/main" id="{44E90931-3222-5D4E-9C96-167721A2B1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2591"/>
                    <a:ext cx="517487" cy="182573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19384" name="TextBox 41">
                  <a:extLst>
                    <a:ext uri="{FF2B5EF4-FFF2-40B4-BE49-F238E27FC236}">
                      <a16:creationId xmlns:a16="http://schemas.microsoft.com/office/drawing/2014/main" id="{B7DDD184-586D-ED42-8A73-8CEFB35C01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19379" name="Group 106">
                <a:extLst>
                  <a:ext uri="{FF2B5EF4-FFF2-40B4-BE49-F238E27FC236}">
                    <a16:creationId xmlns:a16="http://schemas.microsoft.com/office/drawing/2014/main" id="{D795CDA8-AAB7-D24D-B67C-6AC5DA83DC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382" name="TextBox 108">
                  <a:extLst>
                    <a:ext uri="{FF2B5EF4-FFF2-40B4-BE49-F238E27FC236}">
                      <a16:creationId xmlns:a16="http://schemas.microsoft.com/office/drawing/2014/main" id="{A44CF02D-BDAC-6843-A5DA-9ABA2A19CD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291" name="Group 5">
              <a:extLst>
                <a:ext uri="{FF2B5EF4-FFF2-40B4-BE49-F238E27FC236}">
                  <a16:creationId xmlns:a16="http://schemas.microsoft.com/office/drawing/2014/main" id="{268AD018-DD95-DF42-9512-C5CCA1FD70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19373" name="TextBox 483">
                <a:extLst>
                  <a:ext uri="{FF2B5EF4-FFF2-40B4-BE49-F238E27FC236}">
                    <a16:creationId xmlns:a16="http://schemas.microsoft.com/office/drawing/2014/main" id="{5D3ABFD4-7268-BA45-94BC-125567A63D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9293" name="Group 32">
              <a:extLst>
                <a:ext uri="{FF2B5EF4-FFF2-40B4-BE49-F238E27FC236}">
                  <a16:creationId xmlns:a16="http://schemas.microsoft.com/office/drawing/2014/main" id="{A85CD4EF-D396-9D41-AF04-BB351E3D4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19365" name="Group 491">
                <a:extLst>
                  <a:ext uri="{FF2B5EF4-FFF2-40B4-BE49-F238E27FC236}">
                    <a16:creationId xmlns:a16="http://schemas.microsoft.com/office/drawing/2014/main" id="{2845CA55-6297-F64F-BE90-2EE846E549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19371" name="TextBox 492">
                  <a:extLst>
                    <a:ext uri="{FF2B5EF4-FFF2-40B4-BE49-F238E27FC236}">
                      <a16:creationId xmlns:a16="http://schemas.microsoft.com/office/drawing/2014/main" id="{FFC7E99F-B863-8941-9347-B0F311AB74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366" name="Group 494">
                <a:extLst>
                  <a:ext uri="{FF2B5EF4-FFF2-40B4-BE49-F238E27FC236}">
                    <a16:creationId xmlns:a16="http://schemas.microsoft.com/office/drawing/2014/main" id="{D6904571-66C6-CC4C-8929-746B9DC5B6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19369" name="TextBox 495">
                  <a:extLst>
                    <a:ext uri="{FF2B5EF4-FFF2-40B4-BE49-F238E27FC236}">
                      <a16:creationId xmlns:a16="http://schemas.microsoft.com/office/drawing/2014/main" id="{1C7BFB4D-5C3B-5D4C-9884-2D02D78697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9367" name="TextBox 503">
                <a:extLst>
                  <a:ext uri="{FF2B5EF4-FFF2-40B4-BE49-F238E27FC236}">
                    <a16:creationId xmlns:a16="http://schemas.microsoft.com/office/drawing/2014/main" id="{6115137C-D05D-DE4E-9A57-3D6E3B0DEF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9297" name="TextBox 12">
              <a:extLst>
                <a:ext uri="{FF2B5EF4-FFF2-40B4-BE49-F238E27FC236}">
                  <a16:creationId xmlns:a16="http://schemas.microsoft.com/office/drawing/2014/main" id="{43837A69-F99E-E840-AFDC-6F5F38A66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19298" name="Group 317">
              <a:extLst>
                <a:ext uri="{FF2B5EF4-FFF2-40B4-BE49-F238E27FC236}">
                  <a16:creationId xmlns:a16="http://schemas.microsoft.com/office/drawing/2014/main" id="{7F6F91C0-F214-AD46-B696-0F418D3DC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19348" name="Group 318">
                <a:extLst>
                  <a:ext uri="{FF2B5EF4-FFF2-40B4-BE49-F238E27FC236}">
                    <a16:creationId xmlns:a16="http://schemas.microsoft.com/office/drawing/2014/main" id="{6D4052C2-25E5-B448-99F1-C1F595F9AA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19357" name="Group 327">
                  <a:extLst>
                    <a:ext uri="{FF2B5EF4-FFF2-40B4-BE49-F238E27FC236}">
                      <a16:creationId xmlns:a16="http://schemas.microsoft.com/office/drawing/2014/main" id="{EC6E511A-76BC-7547-B7AC-E28C8E9E62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19358" name="TextBox 7">
                    <a:extLst>
                      <a:ext uri="{FF2B5EF4-FFF2-40B4-BE49-F238E27FC236}">
                        <a16:creationId xmlns:a16="http://schemas.microsoft.com/office/drawing/2014/main" id="{D7769154-0F14-E844-9DAB-25ED008EFB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360" name="TextBox 329">
                    <a:extLst>
                      <a:ext uri="{FF2B5EF4-FFF2-40B4-BE49-F238E27FC236}">
                        <a16:creationId xmlns:a16="http://schemas.microsoft.com/office/drawing/2014/main" id="{BD4A8C66-D4CB-1A4C-A87E-CB47CC0EBF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19361" name="Group 330">
                    <a:extLst>
                      <a:ext uri="{FF2B5EF4-FFF2-40B4-BE49-F238E27FC236}">
                        <a16:creationId xmlns:a16="http://schemas.microsoft.com/office/drawing/2014/main" id="{EDA64D0D-63A0-B94F-9F76-9AD343E8F0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19363" name="TextBox 333">
                      <a:extLst>
                        <a:ext uri="{FF2B5EF4-FFF2-40B4-BE49-F238E27FC236}">
                          <a16:creationId xmlns:a16="http://schemas.microsoft.com/office/drawing/2014/main" id="{42B05083-48D4-654E-A8A9-888C81318DB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19362" name="TextBox 332">
                    <a:extLst>
                      <a:ext uri="{FF2B5EF4-FFF2-40B4-BE49-F238E27FC236}">
                        <a16:creationId xmlns:a16="http://schemas.microsoft.com/office/drawing/2014/main" id="{9A57D9E7-3B73-7946-BFE9-D446F6CA2B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299" name="Group 11">
              <a:extLst>
                <a:ext uri="{FF2B5EF4-FFF2-40B4-BE49-F238E27FC236}">
                  <a16:creationId xmlns:a16="http://schemas.microsoft.com/office/drawing/2014/main" id="{DE853D85-A687-1F4B-9F02-FC032E24A3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304" name="Group 60">
              <a:extLst>
                <a:ext uri="{FF2B5EF4-FFF2-40B4-BE49-F238E27FC236}">
                  <a16:creationId xmlns:a16="http://schemas.microsoft.com/office/drawing/2014/main" id="{B142519F-050B-474F-9F06-DAE7AE964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19337" name="Group 53">
                <a:extLst>
                  <a:ext uri="{FF2B5EF4-FFF2-40B4-BE49-F238E27FC236}">
                    <a16:creationId xmlns:a16="http://schemas.microsoft.com/office/drawing/2014/main" id="{5BB6402C-089E-D845-86C4-7892F5A70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19340" name="Group 52">
                  <a:extLst>
                    <a:ext uri="{FF2B5EF4-FFF2-40B4-BE49-F238E27FC236}">
                      <a16:creationId xmlns:a16="http://schemas.microsoft.com/office/drawing/2014/main" id="{D9BC6BF9-0EA2-8543-B5A0-29D001326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19344" name="TextBox 122">
                    <a:extLst>
                      <a:ext uri="{FF2B5EF4-FFF2-40B4-BE49-F238E27FC236}">
                        <a16:creationId xmlns:a16="http://schemas.microsoft.com/office/drawing/2014/main" id="{808A0B50-6866-634D-A708-B0102B6BF6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9341" name="TextBox 128">
                  <a:extLst>
                    <a:ext uri="{FF2B5EF4-FFF2-40B4-BE49-F238E27FC236}">
                      <a16:creationId xmlns:a16="http://schemas.microsoft.com/office/drawing/2014/main" id="{87CB573F-3915-A34C-9A39-FA71CFAA67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9305" name="TextBox 359">
              <a:extLst>
                <a:ext uri="{FF2B5EF4-FFF2-40B4-BE49-F238E27FC236}">
                  <a16:creationId xmlns:a16="http://schemas.microsoft.com/office/drawing/2014/main" id="{1689051E-A092-A440-BAE6-AEF8F5D0B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19306" name="Group 31">
              <a:extLst>
                <a:ext uri="{FF2B5EF4-FFF2-40B4-BE49-F238E27FC236}">
                  <a16:creationId xmlns:a16="http://schemas.microsoft.com/office/drawing/2014/main" id="{40348A4F-12AF-9646-9A9B-0C805C5F03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19327" name="Group 28">
                <a:extLst>
                  <a:ext uri="{FF2B5EF4-FFF2-40B4-BE49-F238E27FC236}">
                    <a16:creationId xmlns:a16="http://schemas.microsoft.com/office/drawing/2014/main" id="{BA3F2BAB-75A7-7346-9FE8-ED59834E71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19330" name="Group 24">
                  <a:extLst>
                    <a:ext uri="{FF2B5EF4-FFF2-40B4-BE49-F238E27FC236}">
                      <a16:creationId xmlns:a16="http://schemas.microsoft.com/office/drawing/2014/main" id="{B1FF2DB5-5F5F-5D42-9CE5-C8809F5701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19334" name="TextBox 171">
                    <a:extLst>
                      <a:ext uri="{FF2B5EF4-FFF2-40B4-BE49-F238E27FC236}">
                        <a16:creationId xmlns:a16="http://schemas.microsoft.com/office/drawing/2014/main" id="{2732B832-AD26-454C-9E6A-3B4B11B5FA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9331" name="TextBox 177">
                  <a:extLst>
                    <a:ext uri="{FF2B5EF4-FFF2-40B4-BE49-F238E27FC236}">
                      <a16:creationId xmlns:a16="http://schemas.microsoft.com/office/drawing/2014/main" id="{430353AC-3A8E-5D4B-BD65-39094BA15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308" name="Group 358">
              <a:extLst>
                <a:ext uri="{FF2B5EF4-FFF2-40B4-BE49-F238E27FC236}">
                  <a16:creationId xmlns:a16="http://schemas.microsoft.com/office/drawing/2014/main" id="{8C0C7A53-C73D-7340-9C34-59854C1961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19309" name="Group 377">
                <a:extLst>
                  <a:ext uri="{FF2B5EF4-FFF2-40B4-BE49-F238E27FC236}">
                    <a16:creationId xmlns:a16="http://schemas.microsoft.com/office/drawing/2014/main" id="{FFB0055D-871F-D94B-978F-B0E67682C8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19314" name="TextBox 7">
                  <a:extLst>
                    <a:ext uri="{FF2B5EF4-FFF2-40B4-BE49-F238E27FC236}">
                      <a16:creationId xmlns:a16="http://schemas.microsoft.com/office/drawing/2014/main" id="{93B2C27C-BBEF-9A4D-9A56-1385839B7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19315" name="Group 390">
                  <a:extLst>
                    <a:ext uri="{FF2B5EF4-FFF2-40B4-BE49-F238E27FC236}">
                      <a16:creationId xmlns:a16="http://schemas.microsoft.com/office/drawing/2014/main" id="{46A16381-3347-C646-B51B-768AEE8389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19316" name="TextBox 391">
                    <a:extLst>
                      <a:ext uri="{FF2B5EF4-FFF2-40B4-BE49-F238E27FC236}">
                        <a16:creationId xmlns:a16="http://schemas.microsoft.com/office/drawing/2014/main" id="{BBC395FA-95DF-424A-BFBB-0D20A88E96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9310" name="TextBox 381">
                <a:extLst>
                  <a:ext uri="{FF2B5EF4-FFF2-40B4-BE49-F238E27FC236}">
                    <a16:creationId xmlns:a16="http://schemas.microsoft.com/office/drawing/2014/main" id="{F9BA83AD-515D-5041-B7E0-5E3BE92CFD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9312" name="TextBox 384">
                <a:extLst>
                  <a:ext uri="{FF2B5EF4-FFF2-40B4-BE49-F238E27FC236}">
                    <a16:creationId xmlns:a16="http://schemas.microsoft.com/office/drawing/2014/main" id="{F4C94C8D-EE30-D743-B838-F89BFE78E0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9139" name="Group 223">
            <a:extLst>
              <a:ext uri="{FF2B5EF4-FFF2-40B4-BE49-F238E27FC236}">
                <a16:creationId xmlns:a16="http://schemas.microsoft.com/office/drawing/2014/main" id="{C7C6FBA2-666F-224B-B857-92ABE2C8C05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19147" name="Group 225">
              <a:extLst>
                <a:ext uri="{FF2B5EF4-FFF2-40B4-BE49-F238E27FC236}">
                  <a16:creationId xmlns:a16="http://schemas.microsoft.com/office/drawing/2014/main" id="{0035FDAD-3E5D-B24B-957B-5FE3D86DAA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19270" name="TextBox 380">
                <a:extLst>
                  <a:ext uri="{FF2B5EF4-FFF2-40B4-BE49-F238E27FC236}">
                    <a16:creationId xmlns:a16="http://schemas.microsoft.com/office/drawing/2014/main" id="{9A5692E2-1AC3-0948-946D-93E47A4F3B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48" name="Group 226">
              <a:extLst>
                <a:ext uri="{FF2B5EF4-FFF2-40B4-BE49-F238E27FC236}">
                  <a16:creationId xmlns:a16="http://schemas.microsoft.com/office/drawing/2014/main" id="{22369508-2E99-B84F-A7C9-355EFC677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69" name="TextBox 379">
                <a:extLst>
                  <a:ext uri="{FF2B5EF4-FFF2-40B4-BE49-F238E27FC236}">
                    <a16:creationId xmlns:a16="http://schemas.microsoft.com/office/drawing/2014/main" id="{5A1D9711-E645-5743-ABA0-1A67D9232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49" name="Group 227">
              <a:extLst>
                <a:ext uri="{FF2B5EF4-FFF2-40B4-BE49-F238E27FC236}">
                  <a16:creationId xmlns:a16="http://schemas.microsoft.com/office/drawing/2014/main" id="{088B875B-3E30-AD47-BF18-8175F07C2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67" name="TextBox 376">
                <a:extLst>
                  <a:ext uri="{FF2B5EF4-FFF2-40B4-BE49-F238E27FC236}">
                    <a16:creationId xmlns:a16="http://schemas.microsoft.com/office/drawing/2014/main" id="{9E5F5A10-613F-EF42-8F29-66F7BB6F4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50" name="Group 228">
              <a:extLst>
                <a:ext uri="{FF2B5EF4-FFF2-40B4-BE49-F238E27FC236}">
                  <a16:creationId xmlns:a16="http://schemas.microsoft.com/office/drawing/2014/main" id="{DE1FE5AA-959E-1448-97B5-F445C62B0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65" name="TextBox 374">
                <a:extLst>
                  <a:ext uri="{FF2B5EF4-FFF2-40B4-BE49-F238E27FC236}">
                    <a16:creationId xmlns:a16="http://schemas.microsoft.com/office/drawing/2014/main" id="{A94D3D81-F2CE-DF4B-8890-D30EB09232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19151" name="Group 229">
              <a:extLst>
                <a:ext uri="{FF2B5EF4-FFF2-40B4-BE49-F238E27FC236}">
                  <a16:creationId xmlns:a16="http://schemas.microsoft.com/office/drawing/2014/main" id="{2047E3CD-F4AD-F942-8C50-957B79C41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63" name="TextBox 372">
                <a:extLst>
                  <a:ext uri="{FF2B5EF4-FFF2-40B4-BE49-F238E27FC236}">
                    <a16:creationId xmlns:a16="http://schemas.microsoft.com/office/drawing/2014/main" id="{AE69AAD1-8B82-B749-A2ED-3E4F19CF4F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19152" name="Group 230">
              <a:extLst>
                <a:ext uri="{FF2B5EF4-FFF2-40B4-BE49-F238E27FC236}">
                  <a16:creationId xmlns:a16="http://schemas.microsoft.com/office/drawing/2014/main" id="{3D1B5A1D-DBDD-9643-9075-F32D1DD3C5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61" name="TextBox 370">
                <a:extLst>
                  <a:ext uri="{FF2B5EF4-FFF2-40B4-BE49-F238E27FC236}">
                    <a16:creationId xmlns:a16="http://schemas.microsoft.com/office/drawing/2014/main" id="{B413EBDD-9B93-0947-8817-E9C7458239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19153" name="Group 232">
              <a:extLst>
                <a:ext uri="{FF2B5EF4-FFF2-40B4-BE49-F238E27FC236}">
                  <a16:creationId xmlns:a16="http://schemas.microsoft.com/office/drawing/2014/main" id="{6226BA9F-50C4-1C49-889B-BA3845F65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19258" name="TextBox 367">
                <a:extLst>
                  <a:ext uri="{FF2B5EF4-FFF2-40B4-BE49-F238E27FC236}">
                    <a16:creationId xmlns:a16="http://schemas.microsoft.com/office/drawing/2014/main" id="{1B842BBB-DCF8-E34A-B26F-8FAFF0138F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54" name="Group 233">
              <a:extLst>
                <a:ext uri="{FF2B5EF4-FFF2-40B4-BE49-F238E27FC236}">
                  <a16:creationId xmlns:a16="http://schemas.microsoft.com/office/drawing/2014/main" id="{61BD7664-60D4-F94F-8F8B-0CEF68D05C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57" name="TextBox 366">
                <a:extLst>
                  <a:ext uri="{FF2B5EF4-FFF2-40B4-BE49-F238E27FC236}">
                    <a16:creationId xmlns:a16="http://schemas.microsoft.com/office/drawing/2014/main" id="{1B6530B3-6868-2342-B761-96B6441DDC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19155" name="Group 234">
              <a:extLst>
                <a:ext uri="{FF2B5EF4-FFF2-40B4-BE49-F238E27FC236}">
                  <a16:creationId xmlns:a16="http://schemas.microsoft.com/office/drawing/2014/main" id="{78FCF7A0-E4FA-6845-823C-FEA51675D8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55" name="TextBox 364">
                <a:extLst>
                  <a:ext uri="{FF2B5EF4-FFF2-40B4-BE49-F238E27FC236}">
                    <a16:creationId xmlns:a16="http://schemas.microsoft.com/office/drawing/2014/main" id="{737D1C71-4A8D-D34E-9800-3DA2982FAC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19156" name="Group 236">
              <a:extLst>
                <a:ext uri="{FF2B5EF4-FFF2-40B4-BE49-F238E27FC236}">
                  <a16:creationId xmlns:a16="http://schemas.microsoft.com/office/drawing/2014/main" id="{8A4575B6-F0EC-8145-85EF-3C3BA4BE87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51" name="TextBox 360">
                <a:extLst>
                  <a:ext uri="{FF2B5EF4-FFF2-40B4-BE49-F238E27FC236}">
                    <a16:creationId xmlns:a16="http://schemas.microsoft.com/office/drawing/2014/main" id="{A654AB3A-751B-AB4F-9202-6C7B9E4B2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53" name="TextBox 362">
                <a:extLst>
                  <a:ext uri="{FF2B5EF4-FFF2-40B4-BE49-F238E27FC236}">
                    <a16:creationId xmlns:a16="http://schemas.microsoft.com/office/drawing/2014/main" id="{40706AA9-4A8D-E34C-B9B1-4E4BF49F2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19157" name="TextBox 237">
              <a:extLst>
                <a:ext uri="{FF2B5EF4-FFF2-40B4-BE49-F238E27FC236}">
                  <a16:creationId xmlns:a16="http://schemas.microsoft.com/office/drawing/2014/main" id="{F32602BA-75BB-6448-AF2D-D37C091420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9159" name="Group 239">
              <a:extLst>
                <a:ext uri="{FF2B5EF4-FFF2-40B4-BE49-F238E27FC236}">
                  <a16:creationId xmlns:a16="http://schemas.microsoft.com/office/drawing/2014/main" id="{02801845-92C3-C040-AE09-65B1E85BF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47" name="TextBox 353">
                <a:extLst>
                  <a:ext uri="{FF2B5EF4-FFF2-40B4-BE49-F238E27FC236}">
                    <a16:creationId xmlns:a16="http://schemas.microsoft.com/office/drawing/2014/main" id="{13371AA7-7765-C940-B2DB-D7535AEA0A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49" name="TextBox 356">
                <a:extLst>
                  <a:ext uri="{FF2B5EF4-FFF2-40B4-BE49-F238E27FC236}">
                    <a16:creationId xmlns:a16="http://schemas.microsoft.com/office/drawing/2014/main" id="{43CFF037-E6F7-3C44-BAC2-8193D0CC6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60" name="Group 240">
              <a:extLst>
                <a:ext uri="{FF2B5EF4-FFF2-40B4-BE49-F238E27FC236}">
                  <a16:creationId xmlns:a16="http://schemas.microsoft.com/office/drawing/2014/main" id="{8BFB7744-5BFC-A846-B5C7-0743079EE7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41" name="TextBox 347">
                <a:extLst>
                  <a:ext uri="{FF2B5EF4-FFF2-40B4-BE49-F238E27FC236}">
                    <a16:creationId xmlns:a16="http://schemas.microsoft.com/office/drawing/2014/main" id="{349C87C7-7279-2246-B0E2-297640AE74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43" name="TextBox 349">
                <a:extLst>
                  <a:ext uri="{FF2B5EF4-FFF2-40B4-BE49-F238E27FC236}">
                    <a16:creationId xmlns:a16="http://schemas.microsoft.com/office/drawing/2014/main" id="{22B3D0F9-7C6A-1B4B-AA64-3096429B2C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61" name="Group 241">
              <a:extLst>
                <a:ext uri="{FF2B5EF4-FFF2-40B4-BE49-F238E27FC236}">
                  <a16:creationId xmlns:a16="http://schemas.microsoft.com/office/drawing/2014/main" id="{43869D71-8AC7-1443-B0E1-0F926A682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37" name="TextBox 343">
                <a:extLst>
                  <a:ext uri="{FF2B5EF4-FFF2-40B4-BE49-F238E27FC236}">
                    <a16:creationId xmlns:a16="http://schemas.microsoft.com/office/drawing/2014/main" id="{133FE7A7-C900-E041-89B2-4C1C7930A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62" name="Group 243">
              <a:extLst>
                <a:ext uri="{FF2B5EF4-FFF2-40B4-BE49-F238E27FC236}">
                  <a16:creationId xmlns:a16="http://schemas.microsoft.com/office/drawing/2014/main" id="{666A9435-CF5D-774C-AB72-52BC6CDA02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35" name="TextBox 341">
                <a:extLst>
                  <a:ext uri="{FF2B5EF4-FFF2-40B4-BE49-F238E27FC236}">
                    <a16:creationId xmlns:a16="http://schemas.microsoft.com/office/drawing/2014/main" id="{385322F8-BFD4-FE4F-A37F-56B057E19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63" name="Group 244">
              <a:extLst>
                <a:ext uri="{FF2B5EF4-FFF2-40B4-BE49-F238E27FC236}">
                  <a16:creationId xmlns:a16="http://schemas.microsoft.com/office/drawing/2014/main" id="{E87E5777-125B-4E47-B201-5A1FC95C0F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33" name="TextBox 339">
                <a:extLst>
                  <a:ext uri="{FF2B5EF4-FFF2-40B4-BE49-F238E27FC236}">
                    <a16:creationId xmlns:a16="http://schemas.microsoft.com/office/drawing/2014/main" id="{6A1A54D7-1D17-0F47-861C-EFE5D9F9AE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64" name="Group 245">
              <a:extLst>
                <a:ext uri="{FF2B5EF4-FFF2-40B4-BE49-F238E27FC236}">
                  <a16:creationId xmlns:a16="http://schemas.microsoft.com/office/drawing/2014/main" id="{DD314085-982F-9248-81CF-A8B5E78BEE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19230" name="TextBox 335">
                <a:extLst>
                  <a:ext uri="{FF2B5EF4-FFF2-40B4-BE49-F238E27FC236}">
                    <a16:creationId xmlns:a16="http://schemas.microsoft.com/office/drawing/2014/main" id="{6571FDE9-5953-9C42-90A2-40C88D173A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65" name="Group 249">
              <a:extLst>
                <a:ext uri="{FF2B5EF4-FFF2-40B4-BE49-F238E27FC236}">
                  <a16:creationId xmlns:a16="http://schemas.microsoft.com/office/drawing/2014/main" id="{2A8B3D23-E9C0-574A-9EE2-1D792D85EB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29" name="TextBox 316">
                <a:extLst>
                  <a:ext uri="{FF2B5EF4-FFF2-40B4-BE49-F238E27FC236}">
                    <a16:creationId xmlns:a16="http://schemas.microsoft.com/office/drawing/2014/main" id="{F190F2D7-9AAA-DC41-A9F1-A9C29DDB4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66" name="Group 251">
              <a:extLst>
                <a:ext uri="{FF2B5EF4-FFF2-40B4-BE49-F238E27FC236}">
                  <a16:creationId xmlns:a16="http://schemas.microsoft.com/office/drawing/2014/main" id="{AFF55D6B-9957-574F-AE96-47B3E900D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27" name="TextBox 314">
                <a:extLst>
                  <a:ext uri="{FF2B5EF4-FFF2-40B4-BE49-F238E27FC236}">
                    <a16:creationId xmlns:a16="http://schemas.microsoft.com/office/drawing/2014/main" id="{1AA3CAC7-5A8D-FA4E-8C89-FB3F94379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19167" name="Group 252">
              <a:extLst>
                <a:ext uri="{FF2B5EF4-FFF2-40B4-BE49-F238E27FC236}">
                  <a16:creationId xmlns:a16="http://schemas.microsoft.com/office/drawing/2014/main" id="{D029CC36-CAEF-FE42-A0F3-33259DADD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25" name="TextBox 312">
                <a:extLst>
                  <a:ext uri="{FF2B5EF4-FFF2-40B4-BE49-F238E27FC236}">
                    <a16:creationId xmlns:a16="http://schemas.microsoft.com/office/drawing/2014/main" id="{F8D14F92-F104-494E-AA0B-D8ECE5D9B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68" name="Group 253">
              <a:extLst>
                <a:ext uri="{FF2B5EF4-FFF2-40B4-BE49-F238E27FC236}">
                  <a16:creationId xmlns:a16="http://schemas.microsoft.com/office/drawing/2014/main" id="{D7C772D9-74E8-A145-B211-79885CF2B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23" name="TextBox 310">
                <a:extLst>
                  <a:ext uri="{FF2B5EF4-FFF2-40B4-BE49-F238E27FC236}">
                    <a16:creationId xmlns:a16="http://schemas.microsoft.com/office/drawing/2014/main" id="{0EC989C0-8BEA-DE43-9072-5691B582DD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19169" name="Group 254">
              <a:extLst>
                <a:ext uri="{FF2B5EF4-FFF2-40B4-BE49-F238E27FC236}">
                  <a16:creationId xmlns:a16="http://schemas.microsoft.com/office/drawing/2014/main" id="{45C9179A-DB84-7D46-8842-8B358BD6CB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21" name="TextBox 308">
                <a:extLst>
                  <a:ext uri="{FF2B5EF4-FFF2-40B4-BE49-F238E27FC236}">
                    <a16:creationId xmlns:a16="http://schemas.microsoft.com/office/drawing/2014/main" id="{C0170160-14F7-A44E-9EF1-478F0ACBCD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70" name="Group 255">
              <a:extLst>
                <a:ext uri="{FF2B5EF4-FFF2-40B4-BE49-F238E27FC236}">
                  <a16:creationId xmlns:a16="http://schemas.microsoft.com/office/drawing/2014/main" id="{8392FC65-CB19-5141-A223-DC32791339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19218" name="TextBox 305">
                <a:extLst>
                  <a:ext uri="{FF2B5EF4-FFF2-40B4-BE49-F238E27FC236}">
                    <a16:creationId xmlns:a16="http://schemas.microsoft.com/office/drawing/2014/main" id="{6067730C-0BD1-8F41-895D-8B4007E9B6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71" name="Group 256">
              <a:extLst>
                <a:ext uri="{FF2B5EF4-FFF2-40B4-BE49-F238E27FC236}">
                  <a16:creationId xmlns:a16="http://schemas.microsoft.com/office/drawing/2014/main" id="{41696E60-D4C0-7F4A-B504-039B804B4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19216" name="TextBox 303">
                <a:extLst>
                  <a:ext uri="{FF2B5EF4-FFF2-40B4-BE49-F238E27FC236}">
                    <a16:creationId xmlns:a16="http://schemas.microsoft.com/office/drawing/2014/main" id="{2F4F347A-ECB2-D540-83EB-90F361629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72" name="Group 257">
              <a:extLst>
                <a:ext uri="{FF2B5EF4-FFF2-40B4-BE49-F238E27FC236}">
                  <a16:creationId xmlns:a16="http://schemas.microsoft.com/office/drawing/2014/main" id="{901A5658-96D0-2C4E-AE4D-E4F5FC8AE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19214" name="TextBox 301">
                <a:extLst>
                  <a:ext uri="{FF2B5EF4-FFF2-40B4-BE49-F238E27FC236}">
                    <a16:creationId xmlns:a16="http://schemas.microsoft.com/office/drawing/2014/main" id="{B9575A45-9CF7-EB45-8373-9D53646B7F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73" name="Group 258">
              <a:extLst>
                <a:ext uri="{FF2B5EF4-FFF2-40B4-BE49-F238E27FC236}">
                  <a16:creationId xmlns:a16="http://schemas.microsoft.com/office/drawing/2014/main" id="{D4828F1A-8BBB-E442-93DA-0DC7BACC98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19208" name="Group 295">
                <a:extLst>
                  <a:ext uri="{FF2B5EF4-FFF2-40B4-BE49-F238E27FC236}">
                    <a16:creationId xmlns:a16="http://schemas.microsoft.com/office/drawing/2014/main" id="{B38CDE58-2B4C-1049-88B3-167D183173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19212" name="TextBox 299">
                  <a:extLst>
                    <a:ext uri="{FF2B5EF4-FFF2-40B4-BE49-F238E27FC236}">
                      <a16:creationId xmlns:a16="http://schemas.microsoft.com/office/drawing/2014/main" id="{10602F1F-FF6E-4E4B-B384-AD7BACCB6D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209" name="Group 296">
                <a:extLst>
                  <a:ext uri="{FF2B5EF4-FFF2-40B4-BE49-F238E27FC236}">
                    <a16:creationId xmlns:a16="http://schemas.microsoft.com/office/drawing/2014/main" id="{2846A098-4B12-D14C-A4B4-D4825713EE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19210" name="TextBox 297">
                  <a:extLst>
                    <a:ext uri="{FF2B5EF4-FFF2-40B4-BE49-F238E27FC236}">
                      <a16:creationId xmlns:a16="http://schemas.microsoft.com/office/drawing/2014/main" id="{A835EF7B-68AB-074B-892E-7DE27F0D11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9174" name="Group 259">
              <a:extLst>
                <a:ext uri="{FF2B5EF4-FFF2-40B4-BE49-F238E27FC236}">
                  <a16:creationId xmlns:a16="http://schemas.microsoft.com/office/drawing/2014/main" id="{A0BB6191-B4C7-AF4B-9D34-FD48734614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07" name="TextBox 294">
                <a:extLst>
                  <a:ext uri="{FF2B5EF4-FFF2-40B4-BE49-F238E27FC236}">
                    <a16:creationId xmlns:a16="http://schemas.microsoft.com/office/drawing/2014/main" id="{7D26CBB9-ED4B-404A-9008-0685AEEDF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75" name="Group 260">
              <a:extLst>
                <a:ext uri="{FF2B5EF4-FFF2-40B4-BE49-F238E27FC236}">
                  <a16:creationId xmlns:a16="http://schemas.microsoft.com/office/drawing/2014/main" id="{869147A6-E1F6-254A-BF46-76EB03FFD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19204" name="TextBox 291">
                <a:extLst>
                  <a:ext uri="{FF2B5EF4-FFF2-40B4-BE49-F238E27FC236}">
                    <a16:creationId xmlns:a16="http://schemas.microsoft.com/office/drawing/2014/main" id="{8819A36D-0EAD-9C4C-A951-EDEF395C5C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76" name="Group 261">
              <a:extLst>
                <a:ext uri="{FF2B5EF4-FFF2-40B4-BE49-F238E27FC236}">
                  <a16:creationId xmlns:a16="http://schemas.microsoft.com/office/drawing/2014/main" id="{D23BF5FE-BBEB-DD4A-B42C-3200DA955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19202" name="TextBox 289">
                <a:extLst>
                  <a:ext uri="{FF2B5EF4-FFF2-40B4-BE49-F238E27FC236}">
                    <a16:creationId xmlns:a16="http://schemas.microsoft.com/office/drawing/2014/main" id="{A9A793F4-E32B-C347-B536-F9B76AE6C4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77" name="Group 262">
              <a:extLst>
                <a:ext uri="{FF2B5EF4-FFF2-40B4-BE49-F238E27FC236}">
                  <a16:creationId xmlns:a16="http://schemas.microsoft.com/office/drawing/2014/main" id="{AC9118F2-C62B-8540-BDEF-1EAD8CC8D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201" name="TextBox 288">
                <a:extLst>
                  <a:ext uri="{FF2B5EF4-FFF2-40B4-BE49-F238E27FC236}">
                    <a16:creationId xmlns:a16="http://schemas.microsoft.com/office/drawing/2014/main" id="{15C49BBC-5557-DD4F-ABC5-341A65FE1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78" name="Group 263">
              <a:extLst>
                <a:ext uri="{FF2B5EF4-FFF2-40B4-BE49-F238E27FC236}">
                  <a16:creationId xmlns:a16="http://schemas.microsoft.com/office/drawing/2014/main" id="{70A98DDE-EA6C-384A-9B0C-6FA470EBB9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199" name="TextBox 286">
                <a:extLst>
                  <a:ext uri="{FF2B5EF4-FFF2-40B4-BE49-F238E27FC236}">
                    <a16:creationId xmlns:a16="http://schemas.microsoft.com/office/drawing/2014/main" id="{567D23D6-8A28-5C4C-B0EA-36F928B9DD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19179" name="Group 264">
              <a:extLst>
                <a:ext uri="{FF2B5EF4-FFF2-40B4-BE49-F238E27FC236}">
                  <a16:creationId xmlns:a16="http://schemas.microsoft.com/office/drawing/2014/main" id="{E47A5312-D7C5-B144-AAD7-A0EEFBBFE2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19196" name="TextBox 283">
                <a:extLst>
                  <a:ext uri="{FF2B5EF4-FFF2-40B4-BE49-F238E27FC236}">
                    <a16:creationId xmlns:a16="http://schemas.microsoft.com/office/drawing/2014/main" id="{510B4798-1CA8-994F-A34B-5AF6241F2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80" name="Group 265">
              <a:extLst>
                <a:ext uri="{FF2B5EF4-FFF2-40B4-BE49-F238E27FC236}">
                  <a16:creationId xmlns:a16="http://schemas.microsoft.com/office/drawing/2014/main" id="{D530D727-5145-D54D-A938-A5D0A40090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19194" name="TextBox 280">
                <a:extLst>
                  <a:ext uri="{FF2B5EF4-FFF2-40B4-BE49-F238E27FC236}">
                    <a16:creationId xmlns:a16="http://schemas.microsoft.com/office/drawing/2014/main" id="{1E222265-4D8E-5946-AEDF-0A42F9EA22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81" name="Group 266">
              <a:extLst>
                <a:ext uri="{FF2B5EF4-FFF2-40B4-BE49-F238E27FC236}">
                  <a16:creationId xmlns:a16="http://schemas.microsoft.com/office/drawing/2014/main" id="{966EFC3B-1105-2A47-BC7E-2A8A3E2A3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19192" name="TextBox 278">
                <a:extLst>
                  <a:ext uri="{FF2B5EF4-FFF2-40B4-BE49-F238E27FC236}">
                    <a16:creationId xmlns:a16="http://schemas.microsoft.com/office/drawing/2014/main" id="{23469207-78F7-1C43-9980-C4DB8701A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182" name="Group 267">
              <a:extLst>
                <a:ext uri="{FF2B5EF4-FFF2-40B4-BE49-F238E27FC236}">
                  <a16:creationId xmlns:a16="http://schemas.microsoft.com/office/drawing/2014/main" id="{25CE7CDF-5560-8647-953B-EDD226D325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19186" name="Group 272">
                <a:extLst>
                  <a:ext uri="{FF2B5EF4-FFF2-40B4-BE49-F238E27FC236}">
                    <a16:creationId xmlns:a16="http://schemas.microsoft.com/office/drawing/2014/main" id="{FE7D660D-B74C-1D4B-875E-2293445C6E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9187" name="Group 273">
                <a:extLst>
                  <a:ext uri="{FF2B5EF4-FFF2-40B4-BE49-F238E27FC236}">
                    <a16:creationId xmlns:a16="http://schemas.microsoft.com/office/drawing/2014/main" id="{F2E23DDB-925E-3944-8FD2-0C5E277D26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19188" name="TextBox 274">
                  <a:extLst>
                    <a:ext uri="{FF2B5EF4-FFF2-40B4-BE49-F238E27FC236}">
                      <a16:creationId xmlns:a16="http://schemas.microsoft.com/office/drawing/2014/main" id="{F710EFC4-CC71-B74F-843B-E2D0874824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9183" name="Group 268">
              <a:extLst>
                <a:ext uri="{FF2B5EF4-FFF2-40B4-BE49-F238E27FC236}">
                  <a16:creationId xmlns:a16="http://schemas.microsoft.com/office/drawing/2014/main" id="{2D880D45-ABC7-8A4C-A06F-9D0F37BFC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19184" name="TextBox 270">
                <a:extLst>
                  <a:ext uri="{FF2B5EF4-FFF2-40B4-BE49-F238E27FC236}">
                    <a16:creationId xmlns:a16="http://schemas.microsoft.com/office/drawing/2014/main" id="{646552D5-1502-B645-80D5-214B351E54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9140" name="Group 404">
            <a:extLst>
              <a:ext uri="{FF2B5EF4-FFF2-40B4-BE49-F238E27FC236}">
                <a16:creationId xmlns:a16="http://schemas.microsoft.com/office/drawing/2014/main" id="{A679BFBB-6845-4F41-9275-8BE4E299736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19141" name="TextBox 405">
              <a:extLst>
                <a:ext uri="{FF2B5EF4-FFF2-40B4-BE49-F238E27FC236}">
                  <a16:creationId xmlns:a16="http://schemas.microsoft.com/office/drawing/2014/main" id="{85CA9420-0AAA-0243-87CE-6FD6C12A8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9144" name="TextBox 411">
              <a:extLst>
                <a:ext uri="{FF2B5EF4-FFF2-40B4-BE49-F238E27FC236}">
                  <a16:creationId xmlns:a16="http://schemas.microsoft.com/office/drawing/2014/main" id="{1C03618B-D6BA-C24E-8A1D-B019B3901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146" name="TextBox 413">
              <a:extLst>
                <a:ext uri="{FF2B5EF4-FFF2-40B4-BE49-F238E27FC236}">
                  <a16:creationId xmlns:a16="http://schemas.microsoft.com/office/drawing/2014/main" id="{3D74DC38-A656-AA43-B788-B8B31DBF7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185" name="Group 29">
            <a:extLst>
              <a:ext uri="{FF2B5EF4-FFF2-40B4-BE49-F238E27FC236}">
                <a16:creationId xmlns:a16="http://schemas.microsoft.com/office/drawing/2014/main" id="{7E9BC4EA-C1CB-DA4D-8A80-6AC71C38310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21321" name="Group 49">
              <a:extLst>
                <a:ext uri="{FF2B5EF4-FFF2-40B4-BE49-F238E27FC236}">
                  <a16:creationId xmlns:a16="http://schemas.microsoft.com/office/drawing/2014/main" id="{E47BC736-63D7-154A-AAC1-CE659C226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21487" name="Group 33">
                <a:extLst>
                  <a:ext uri="{FF2B5EF4-FFF2-40B4-BE49-F238E27FC236}">
                    <a16:creationId xmlns:a16="http://schemas.microsoft.com/office/drawing/2014/main" id="{2F56377A-AF29-F04D-B8AA-85C433AD42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21529" name="TextBox 467">
                  <a:extLst>
                    <a:ext uri="{FF2B5EF4-FFF2-40B4-BE49-F238E27FC236}">
                      <a16:creationId xmlns:a16="http://schemas.microsoft.com/office/drawing/2014/main" id="{9164C636-6D21-5D47-A348-9DA21F204C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488" name="Group 34">
                <a:extLst>
                  <a:ext uri="{FF2B5EF4-FFF2-40B4-BE49-F238E27FC236}">
                    <a16:creationId xmlns:a16="http://schemas.microsoft.com/office/drawing/2014/main" id="{D27D5386-ECC2-7A44-9CD5-911357C8FE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21527" name="TextBox 469">
                  <a:extLst>
                    <a:ext uri="{FF2B5EF4-FFF2-40B4-BE49-F238E27FC236}">
                      <a16:creationId xmlns:a16="http://schemas.microsoft.com/office/drawing/2014/main" id="{818A577B-1E90-4549-A9B6-28EEBBC5AD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490" name="TextBox 472">
                <a:extLst>
                  <a:ext uri="{FF2B5EF4-FFF2-40B4-BE49-F238E27FC236}">
                    <a16:creationId xmlns:a16="http://schemas.microsoft.com/office/drawing/2014/main" id="{37E5C9DE-683A-8540-8A71-4C7E2EBDB7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21491" name="Group 441">
                <a:extLst>
                  <a:ext uri="{FF2B5EF4-FFF2-40B4-BE49-F238E27FC236}">
                    <a16:creationId xmlns:a16="http://schemas.microsoft.com/office/drawing/2014/main" id="{CED85A85-6C55-5F48-B55E-FFE3FA3C0D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21510" name="Group 450">
                  <a:extLst>
                    <a:ext uri="{FF2B5EF4-FFF2-40B4-BE49-F238E27FC236}">
                      <a16:creationId xmlns:a16="http://schemas.microsoft.com/office/drawing/2014/main" id="{F2A6A8E8-C3A9-3A4B-8762-953A904AC2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21524" name="TextBox 464">
                    <a:extLst>
                      <a:ext uri="{FF2B5EF4-FFF2-40B4-BE49-F238E27FC236}">
                        <a16:creationId xmlns:a16="http://schemas.microsoft.com/office/drawing/2014/main" id="{3202BDB5-BE4D-F845-97B3-19BFC1A0AE8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526" name="TextBox 466">
                    <a:extLst>
                      <a:ext uri="{FF2B5EF4-FFF2-40B4-BE49-F238E27FC236}">
                        <a16:creationId xmlns:a16="http://schemas.microsoft.com/office/drawing/2014/main" id="{2AB8E721-5F07-A948-9CBB-63B890A02B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21511" name="Group 451">
                  <a:extLst>
                    <a:ext uri="{FF2B5EF4-FFF2-40B4-BE49-F238E27FC236}">
                      <a16:creationId xmlns:a16="http://schemas.microsoft.com/office/drawing/2014/main" id="{4F7C89D5-4510-E34B-8F58-1E91915155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21521" name="TextBox 461">
                    <a:extLst>
                      <a:ext uri="{FF2B5EF4-FFF2-40B4-BE49-F238E27FC236}">
                        <a16:creationId xmlns:a16="http://schemas.microsoft.com/office/drawing/2014/main" id="{9DFC924E-7B82-294A-BA13-0A2359F3AF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523" name="TextBox 463">
                    <a:extLst>
                      <a:ext uri="{FF2B5EF4-FFF2-40B4-BE49-F238E27FC236}">
                        <a16:creationId xmlns:a16="http://schemas.microsoft.com/office/drawing/2014/main" id="{4C949281-5C72-344D-8294-DFCD18C54F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21512" name="Group 452">
                  <a:extLst>
                    <a:ext uri="{FF2B5EF4-FFF2-40B4-BE49-F238E27FC236}">
                      <a16:creationId xmlns:a16="http://schemas.microsoft.com/office/drawing/2014/main" id="{F7957706-92E2-B749-B33F-AED827B2DF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21518" name="TextBox 458">
                    <a:extLst>
                      <a:ext uri="{FF2B5EF4-FFF2-40B4-BE49-F238E27FC236}">
                        <a16:creationId xmlns:a16="http://schemas.microsoft.com/office/drawing/2014/main" id="{43F0B111-9086-3043-94F1-3F31B4CC30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520" name="TextBox 460">
                    <a:extLst>
                      <a:ext uri="{FF2B5EF4-FFF2-40B4-BE49-F238E27FC236}">
                        <a16:creationId xmlns:a16="http://schemas.microsoft.com/office/drawing/2014/main" id="{6A5A6678-A694-614F-99B1-D5B0576418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1514" name="Group 453">
                  <a:extLst>
                    <a:ext uri="{FF2B5EF4-FFF2-40B4-BE49-F238E27FC236}">
                      <a16:creationId xmlns:a16="http://schemas.microsoft.com/office/drawing/2014/main" id="{7DFE1AC0-307C-374A-8675-897D0E6D0F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21515" name="TextBox 455">
                    <a:extLst>
                      <a:ext uri="{FF2B5EF4-FFF2-40B4-BE49-F238E27FC236}">
                        <a16:creationId xmlns:a16="http://schemas.microsoft.com/office/drawing/2014/main" id="{047660BA-0839-ED41-97C6-3E38801344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517" name="TextBox 457">
                    <a:extLst>
                      <a:ext uri="{FF2B5EF4-FFF2-40B4-BE49-F238E27FC236}">
                        <a16:creationId xmlns:a16="http://schemas.microsoft.com/office/drawing/2014/main" id="{A4A1D47F-EE8C-8640-AED8-D080A878D63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21492" name="Group 44">
                <a:extLst>
                  <a:ext uri="{FF2B5EF4-FFF2-40B4-BE49-F238E27FC236}">
                    <a16:creationId xmlns:a16="http://schemas.microsoft.com/office/drawing/2014/main" id="{527AB647-F831-E343-92F6-CDC454C8A8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21508" name="TextBox 443">
                  <a:extLst>
                    <a:ext uri="{FF2B5EF4-FFF2-40B4-BE49-F238E27FC236}">
                      <a16:creationId xmlns:a16="http://schemas.microsoft.com/office/drawing/2014/main" id="{A5EB2669-6A94-654D-80CB-4680A828C1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493" name="Group 48">
                <a:extLst>
                  <a:ext uri="{FF2B5EF4-FFF2-40B4-BE49-F238E27FC236}">
                    <a16:creationId xmlns:a16="http://schemas.microsoft.com/office/drawing/2014/main" id="{BA125F66-0B49-B547-B3A3-36306F408F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21506" name="TextBox 445">
                  <a:extLst>
                    <a:ext uri="{FF2B5EF4-FFF2-40B4-BE49-F238E27FC236}">
                      <a16:creationId xmlns:a16="http://schemas.microsoft.com/office/drawing/2014/main" id="{1DB1D56F-BBB3-5944-998B-8B213BDC2C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494" name="TextBox 448">
                <a:extLst>
                  <a:ext uri="{FF2B5EF4-FFF2-40B4-BE49-F238E27FC236}">
                    <a16:creationId xmlns:a16="http://schemas.microsoft.com/office/drawing/2014/main" id="{B341E7D5-B57B-9245-8C7C-81B683BA94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21495" name="TextBox 474">
                <a:extLst>
                  <a:ext uri="{FF2B5EF4-FFF2-40B4-BE49-F238E27FC236}">
                    <a16:creationId xmlns:a16="http://schemas.microsoft.com/office/drawing/2014/main" id="{3898B02A-E36E-8A41-9687-3B664FB665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21496" name="Group 475">
                <a:extLst>
                  <a:ext uri="{FF2B5EF4-FFF2-40B4-BE49-F238E27FC236}">
                    <a16:creationId xmlns:a16="http://schemas.microsoft.com/office/drawing/2014/main" id="{239C5804-F43B-D44B-A3E7-BEA0746BE8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21504" name="TextBox 476">
                  <a:extLst>
                    <a:ext uri="{FF2B5EF4-FFF2-40B4-BE49-F238E27FC236}">
                      <a16:creationId xmlns:a16="http://schemas.microsoft.com/office/drawing/2014/main" id="{0D79D02F-8149-6545-B20B-0AA05D192F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497" name="Group 478">
                <a:extLst>
                  <a:ext uri="{FF2B5EF4-FFF2-40B4-BE49-F238E27FC236}">
                    <a16:creationId xmlns:a16="http://schemas.microsoft.com/office/drawing/2014/main" id="{A6C4940A-653E-3B44-8B21-8B474935B4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21502" name="TextBox 482">
                  <a:extLst>
                    <a:ext uri="{FF2B5EF4-FFF2-40B4-BE49-F238E27FC236}">
                      <a16:creationId xmlns:a16="http://schemas.microsoft.com/office/drawing/2014/main" id="{BBAF4D5D-D61C-A34C-802C-3E3CB2134F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498" name="Group 498">
                <a:extLst>
                  <a:ext uri="{FF2B5EF4-FFF2-40B4-BE49-F238E27FC236}">
                    <a16:creationId xmlns:a16="http://schemas.microsoft.com/office/drawing/2014/main" id="{6EF779C2-6E57-DD42-BAB9-EFCDAAFA11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21500" name="TextBox 499">
                  <a:extLst>
                    <a:ext uri="{FF2B5EF4-FFF2-40B4-BE49-F238E27FC236}">
                      <a16:creationId xmlns:a16="http://schemas.microsoft.com/office/drawing/2014/main" id="{4814B0FA-C9BA-F242-9A9A-D405C03A8D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1322" name="Group 132">
              <a:extLst>
                <a:ext uri="{FF2B5EF4-FFF2-40B4-BE49-F238E27FC236}">
                  <a16:creationId xmlns:a16="http://schemas.microsoft.com/office/drawing/2014/main" id="{156ABA56-0495-EB4E-B128-4F35B60BD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1323" name="Group 6">
              <a:extLst>
                <a:ext uri="{FF2B5EF4-FFF2-40B4-BE49-F238E27FC236}">
                  <a16:creationId xmlns:a16="http://schemas.microsoft.com/office/drawing/2014/main" id="{7B054BD0-D1F8-DB4C-A228-661E0746F4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21461" name="Group 55">
                <a:extLst>
                  <a:ext uri="{FF2B5EF4-FFF2-40B4-BE49-F238E27FC236}">
                    <a16:creationId xmlns:a16="http://schemas.microsoft.com/office/drawing/2014/main" id="{212D81BC-5F51-3F4C-860C-8BFC388B97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21482" name="TextBox 57">
                  <a:extLst>
                    <a:ext uri="{FF2B5EF4-FFF2-40B4-BE49-F238E27FC236}">
                      <a16:creationId xmlns:a16="http://schemas.microsoft.com/office/drawing/2014/main" id="{A725FBE1-948C-FB48-8270-97FF738102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1462" name="TextBox 59">
                <a:extLst>
                  <a:ext uri="{FF2B5EF4-FFF2-40B4-BE49-F238E27FC236}">
                    <a16:creationId xmlns:a16="http://schemas.microsoft.com/office/drawing/2014/main" id="{CC32E9D2-936F-804A-A56D-C1A2F31634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21324" name="Group 17">
              <a:extLst>
                <a:ext uri="{FF2B5EF4-FFF2-40B4-BE49-F238E27FC236}">
                  <a16:creationId xmlns:a16="http://schemas.microsoft.com/office/drawing/2014/main" id="{86CC291F-B8A9-D64C-A65E-748E26D6E7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455" name="Group 16">
                <a:extLst>
                  <a:ext uri="{FF2B5EF4-FFF2-40B4-BE49-F238E27FC236}">
                    <a16:creationId xmlns:a16="http://schemas.microsoft.com/office/drawing/2014/main" id="{91F8CCB9-E241-304B-A60C-3E2AF37D14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21459" name="TextBox 82">
                  <a:extLst>
                    <a:ext uri="{FF2B5EF4-FFF2-40B4-BE49-F238E27FC236}">
                      <a16:creationId xmlns:a16="http://schemas.microsoft.com/office/drawing/2014/main" id="{534CA502-C6C6-DB41-8EC3-DB1E88537A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456" name="TextBox 87">
                <a:extLst>
                  <a:ext uri="{FF2B5EF4-FFF2-40B4-BE49-F238E27FC236}">
                    <a16:creationId xmlns:a16="http://schemas.microsoft.com/office/drawing/2014/main" id="{5B9C7AA6-DC8B-8447-9507-40419CE45A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325" name="Group 154">
              <a:extLst>
                <a:ext uri="{FF2B5EF4-FFF2-40B4-BE49-F238E27FC236}">
                  <a16:creationId xmlns:a16="http://schemas.microsoft.com/office/drawing/2014/main" id="{6C3F7460-EBC0-A54A-9B08-A02C0C637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21448" name="TextBox 155">
                <a:extLst>
                  <a:ext uri="{FF2B5EF4-FFF2-40B4-BE49-F238E27FC236}">
                    <a16:creationId xmlns:a16="http://schemas.microsoft.com/office/drawing/2014/main" id="{8A6F1FD9-CF21-9C4A-A130-63BABAAB53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451" name="TextBox 161">
                <a:extLst>
                  <a:ext uri="{FF2B5EF4-FFF2-40B4-BE49-F238E27FC236}">
                    <a16:creationId xmlns:a16="http://schemas.microsoft.com/office/drawing/2014/main" id="{9E26D400-EE8B-FA46-AAC1-385654A0DD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326" name="Group 138">
              <a:extLst>
                <a:ext uri="{FF2B5EF4-FFF2-40B4-BE49-F238E27FC236}">
                  <a16:creationId xmlns:a16="http://schemas.microsoft.com/office/drawing/2014/main" id="{48A18BC9-EF88-F142-AC61-97CA9AC0F3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21441" name="TextBox 139">
                <a:extLst>
                  <a:ext uri="{FF2B5EF4-FFF2-40B4-BE49-F238E27FC236}">
                    <a16:creationId xmlns:a16="http://schemas.microsoft.com/office/drawing/2014/main" id="{446285F9-A93D-3741-9BD6-EEF62998E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444" name="TextBox 145">
                <a:extLst>
                  <a:ext uri="{FF2B5EF4-FFF2-40B4-BE49-F238E27FC236}">
                    <a16:creationId xmlns:a16="http://schemas.microsoft.com/office/drawing/2014/main" id="{29599ED4-BF27-1445-91AA-F0A3353AB8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29" name="Group 37">
              <a:extLst>
                <a:ext uri="{FF2B5EF4-FFF2-40B4-BE49-F238E27FC236}">
                  <a16:creationId xmlns:a16="http://schemas.microsoft.com/office/drawing/2014/main" id="{A566096B-A114-794F-8079-93E47B5765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440" name="TextBox 36">
                <a:extLst>
                  <a:ext uri="{FF2B5EF4-FFF2-40B4-BE49-F238E27FC236}">
                    <a16:creationId xmlns:a16="http://schemas.microsoft.com/office/drawing/2014/main" id="{1516CD20-FDB3-AC42-A09E-A4FE119624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34" name="Group 186">
              <a:extLst>
                <a:ext uri="{FF2B5EF4-FFF2-40B4-BE49-F238E27FC236}">
                  <a16:creationId xmlns:a16="http://schemas.microsoft.com/office/drawing/2014/main" id="{A52E69D6-52E6-6C48-B122-93B7C81E9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38" name="Group 23">
              <a:extLst>
                <a:ext uri="{FF2B5EF4-FFF2-40B4-BE49-F238E27FC236}">
                  <a16:creationId xmlns:a16="http://schemas.microsoft.com/office/drawing/2014/main" id="{14F5CD19-4119-7641-AF13-7BC4950648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221424" name="Group 43">
                <a:extLst>
                  <a:ext uri="{FF2B5EF4-FFF2-40B4-BE49-F238E27FC236}">
                    <a16:creationId xmlns:a16="http://schemas.microsoft.com/office/drawing/2014/main" id="{7AFF4975-5221-AC46-8CEA-CA15D53B8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221432" name="Group 38">
                  <a:extLst>
                    <a:ext uri="{FF2B5EF4-FFF2-40B4-BE49-F238E27FC236}">
                      <a16:creationId xmlns:a16="http://schemas.microsoft.com/office/drawing/2014/main" id="{8F1BD676-7BA0-5549-BC83-A191464999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221435" name="TextBox 39">
                    <a:extLst>
                      <a:ext uri="{FF2B5EF4-FFF2-40B4-BE49-F238E27FC236}">
                        <a16:creationId xmlns:a16="http://schemas.microsoft.com/office/drawing/2014/main" id="{E300E9CC-998B-804A-A3EA-13FBD39313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21433" name="TextBox 41">
                  <a:extLst>
                    <a:ext uri="{FF2B5EF4-FFF2-40B4-BE49-F238E27FC236}">
                      <a16:creationId xmlns:a16="http://schemas.microsoft.com/office/drawing/2014/main" id="{5A646D73-BD41-CF47-969E-8162D00496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1428" name="Group 106">
                <a:extLst>
                  <a:ext uri="{FF2B5EF4-FFF2-40B4-BE49-F238E27FC236}">
                    <a16:creationId xmlns:a16="http://schemas.microsoft.com/office/drawing/2014/main" id="{9C1D4E76-59D5-824D-9478-1AEC580BBE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1431" name="TextBox 108">
                  <a:extLst>
                    <a:ext uri="{FF2B5EF4-FFF2-40B4-BE49-F238E27FC236}">
                      <a16:creationId xmlns:a16="http://schemas.microsoft.com/office/drawing/2014/main" id="{61D1EF1B-310C-214F-96DA-B80573D41E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40" name="Group 5">
              <a:extLst>
                <a:ext uri="{FF2B5EF4-FFF2-40B4-BE49-F238E27FC236}">
                  <a16:creationId xmlns:a16="http://schemas.microsoft.com/office/drawing/2014/main" id="{8C6C0F85-4ECE-594B-A6DD-EDCDA2373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21422" name="TextBox 483">
                <a:extLst>
                  <a:ext uri="{FF2B5EF4-FFF2-40B4-BE49-F238E27FC236}">
                    <a16:creationId xmlns:a16="http://schemas.microsoft.com/office/drawing/2014/main" id="{D91B91D9-B3A6-8944-A654-88BA68D88D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1342" name="Group 32">
              <a:extLst>
                <a:ext uri="{FF2B5EF4-FFF2-40B4-BE49-F238E27FC236}">
                  <a16:creationId xmlns:a16="http://schemas.microsoft.com/office/drawing/2014/main" id="{1203995D-942B-8747-B770-233D036535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21414" name="Group 491">
                <a:extLst>
                  <a:ext uri="{FF2B5EF4-FFF2-40B4-BE49-F238E27FC236}">
                    <a16:creationId xmlns:a16="http://schemas.microsoft.com/office/drawing/2014/main" id="{998B7559-4D3E-0746-9EC8-3CB29244C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21420" name="TextBox 492">
                  <a:extLst>
                    <a:ext uri="{FF2B5EF4-FFF2-40B4-BE49-F238E27FC236}">
                      <a16:creationId xmlns:a16="http://schemas.microsoft.com/office/drawing/2014/main" id="{FC2747BA-C2A3-BD40-94C1-E0C8A36CB5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415" name="Group 494">
                <a:extLst>
                  <a:ext uri="{FF2B5EF4-FFF2-40B4-BE49-F238E27FC236}">
                    <a16:creationId xmlns:a16="http://schemas.microsoft.com/office/drawing/2014/main" id="{B1E90F34-8CE0-DB4D-A499-3C0AE08113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21418" name="TextBox 495">
                  <a:extLst>
                    <a:ext uri="{FF2B5EF4-FFF2-40B4-BE49-F238E27FC236}">
                      <a16:creationId xmlns:a16="http://schemas.microsoft.com/office/drawing/2014/main" id="{D7531E0D-866C-AA48-88B5-D027C57B19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416" name="TextBox 503">
                <a:extLst>
                  <a:ext uri="{FF2B5EF4-FFF2-40B4-BE49-F238E27FC236}">
                    <a16:creationId xmlns:a16="http://schemas.microsoft.com/office/drawing/2014/main" id="{7D2E744B-36AD-EF47-A6B8-98B4D7E63E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1346" name="TextBox 12">
              <a:extLst>
                <a:ext uri="{FF2B5EF4-FFF2-40B4-BE49-F238E27FC236}">
                  <a16:creationId xmlns:a16="http://schemas.microsoft.com/office/drawing/2014/main" id="{897C61F9-A83C-3841-AF97-663E595159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21347" name="Group 317">
              <a:extLst>
                <a:ext uri="{FF2B5EF4-FFF2-40B4-BE49-F238E27FC236}">
                  <a16:creationId xmlns:a16="http://schemas.microsoft.com/office/drawing/2014/main" id="{1E6EE0F7-135D-EB4E-A78B-F0319FF519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21397" name="Group 318">
                <a:extLst>
                  <a:ext uri="{FF2B5EF4-FFF2-40B4-BE49-F238E27FC236}">
                    <a16:creationId xmlns:a16="http://schemas.microsoft.com/office/drawing/2014/main" id="{4D588084-2AF8-9046-B5C0-E56918BBE3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1406" name="Group 327">
                  <a:extLst>
                    <a:ext uri="{FF2B5EF4-FFF2-40B4-BE49-F238E27FC236}">
                      <a16:creationId xmlns:a16="http://schemas.microsoft.com/office/drawing/2014/main" id="{04180C39-F954-DD44-B6D9-AAE12C2A6C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21407" name="TextBox 7">
                    <a:extLst>
                      <a:ext uri="{FF2B5EF4-FFF2-40B4-BE49-F238E27FC236}">
                        <a16:creationId xmlns:a16="http://schemas.microsoft.com/office/drawing/2014/main" id="{2D8CE859-3A8B-3B4E-B4AE-824F7FE30A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1409" name="TextBox 329">
                    <a:extLst>
                      <a:ext uri="{FF2B5EF4-FFF2-40B4-BE49-F238E27FC236}">
                        <a16:creationId xmlns:a16="http://schemas.microsoft.com/office/drawing/2014/main" id="{8CADEFE6-23BE-D647-9173-2484175D6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21410" name="Group 330">
                    <a:extLst>
                      <a:ext uri="{FF2B5EF4-FFF2-40B4-BE49-F238E27FC236}">
                        <a16:creationId xmlns:a16="http://schemas.microsoft.com/office/drawing/2014/main" id="{9D31178B-C8D0-1646-86CD-91E8537367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21412" name="TextBox 333">
                      <a:extLst>
                        <a:ext uri="{FF2B5EF4-FFF2-40B4-BE49-F238E27FC236}">
                          <a16:creationId xmlns:a16="http://schemas.microsoft.com/office/drawing/2014/main" id="{5F877E88-0A9B-BA43-A9E4-D0A46C95B09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1411" name="TextBox 332">
                    <a:extLst>
                      <a:ext uri="{FF2B5EF4-FFF2-40B4-BE49-F238E27FC236}">
                        <a16:creationId xmlns:a16="http://schemas.microsoft.com/office/drawing/2014/main" id="{DB6DBE0F-58D9-6F46-BD71-9BF8B73217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348" name="Group 11">
              <a:extLst>
                <a:ext uri="{FF2B5EF4-FFF2-40B4-BE49-F238E27FC236}">
                  <a16:creationId xmlns:a16="http://schemas.microsoft.com/office/drawing/2014/main" id="{0F370C20-9363-804E-A763-6AFFD37A8A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53" name="Group 60">
              <a:extLst>
                <a:ext uri="{FF2B5EF4-FFF2-40B4-BE49-F238E27FC236}">
                  <a16:creationId xmlns:a16="http://schemas.microsoft.com/office/drawing/2014/main" id="{984745EB-83D3-4E45-AB79-405C8331A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1386" name="Group 53">
                <a:extLst>
                  <a:ext uri="{FF2B5EF4-FFF2-40B4-BE49-F238E27FC236}">
                    <a16:creationId xmlns:a16="http://schemas.microsoft.com/office/drawing/2014/main" id="{2229DC37-6182-354C-8B40-0A33C9FEAD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1389" name="Group 52">
                  <a:extLst>
                    <a:ext uri="{FF2B5EF4-FFF2-40B4-BE49-F238E27FC236}">
                      <a16:creationId xmlns:a16="http://schemas.microsoft.com/office/drawing/2014/main" id="{62D38294-76A3-A840-A67B-EE82494EE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21393" name="TextBox 122">
                    <a:extLst>
                      <a:ext uri="{FF2B5EF4-FFF2-40B4-BE49-F238E27FC236}">
                        <a16:creationId xmlns:a16="http://schemas.microsoft.com/office/drawing/2014/main" id="{DF50903F-FBCA-D84A-8AAA-9CFC1E4309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1390" name="TextBox 128">
                  <a:extLst>
                    <a:ext uri="{FF2B5EF4-FFF2-40B4-BE49-F238E27FC236}">
                      <a16:creationId xmlns:a16="http://schemas.microsoft.com/office/drawing/2014/main" id="{4DA59A4A-C08A-B64B-98F8-F243ACF1DF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354" name="TextBox 359">
              <a:extLst>
                <a:ext uri="{FF2B5EF4-FFF2-40B4-BE49-F238E27FC236}">
                  <a16:creationId xmlns:a16="http://schemas.microsoft.com/office/drawing/2014/main" id="{79E32B0A-5CDB-2545-98B7-72AFE6064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21355" name="Group 31">
              <a:extLst>
                <a:ext uri="{FF2B5EF4-FFF2-40B4-BE49-F238E27FC236}">
                  <a16:creationId xmlns:a16="http://schemas.microsoft.com/office/drawing/2014/main" id="{62B284C3-381F-B844-B371-79AF7A23D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21376" name="Group 28">
                <a:extLst>
                  <a:ext uri="{FF2B5EF4-FFF2-40B4-BE49-F238E27FC236}">
                    <a16:creationId xmlns:a16="http://schemas.microsoft.com/office/drawing/2014/main" id="{ABB329CE-1730-D848-A57C-3E23605F30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1379" name="Group 24">
                  <a:extLst>
                    <a:ext uri="{FF2B5EF4-FFF2-40B4-BE49-F238E27FC236}">
                      <a16:creationId xmlns:a16="http://schemas.microsoft.com/office/drawing/2014/main" id="{971473B1-9CF9-C149-AE61-05BBA5B732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21383" name="TextBox 171">
                    <a:extLst>
                      <a:ext uri="{FF2B5EF4-FFF2-40B4-BE49-F238E27FC236}">
                        <a16:creationId xmlns:a16="http://schemas.microsoft.com/office/drawing/2014/main" id="{8F0F44F9-AA92-D344-943A-1D1B1A5E11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1380" name="TextBox 177">
                  <a:extLst>
                    <a:ext uri="{FF2B5EF4-FFF2-40B4-BE49-F238E27FC236}">
                      <a16:creationId xmlns:a16="http://schemas.microsoft.com/office/drawing/2014/main" id="{67977A7A-DDFC-2843-99CF-FEFDF7FF90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1357" name="Group 358">
              <a:extLst>
                <a:ext uri="{FF2B5EF4-FFF2-40B4-BE49-F238E27FC236}">
                  <a16:creationId xmlns:a16="http://schemas.microsoft.com/office/drawing/2014/main" id="{BB6A27D1-F547-6D49-8FF4-86458FCB40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21358" name="Group 377">
                <a:extLst>
                  <a:ext uri="{FF2B5EF4-FFF2-40B4-BE49-F238E27FC236}">
                    <a16:creationId xmlns:a16="http://schemas.microsoft.com/office/drawing/2014/main" id="{04E0F8B1-03FF-B44D-9D08-594899426C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21363" name="TextBox 7">
                  <a:extLst>
                    <a:ext uri="{FF2B5EF4-FFF2-40B4-BE49-F238E27FC236}">
                      <a16:creationId xmlns:a16="http://schemas.microsoft.com/office/drawing/2014/main" id="{7CD036BE-A6DC-3444-8696-2B482F11A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21364" name="Group 390">
                  <a:extLst>
                    <a:ext uri="{FF2B5EF4-FFF2-40B4-BE49-F238E27FC236}">
                      <a16:creationId xmlns:a16="http://schemas.microsoft.com/office/drawing/2014/main" id="{557F2F4C-00BB-D046-8933-2362E94264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21365" name="TextBox 391">
                    <a:extLst>
                      <a:ext uri="{FF2B5EF4-FFF2-40B4-BE49-F238E27FC236}">
                        <a16:creationId xmlns:a16="http://schemas.microsoft.com/office/drawing/2014/main" id="{F49BD2B8-7934-D24F-BDFF-66E3F20585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1359" name="TextBox 381">
                <a:extLst>
                  <a:ext uri="{FF2B5EF4-FFF2-40B4-BE49-F238E27FC236}">
                    <a16:creationId xmlns:a16="http://schemas.microsoft.com/office/drawing/2014/main" id="{8909DCD9-D0A3-B54C-AE56-54D6E68410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361" name="TextBox 384">
                <a:extLst>
                  <a:ext uri="{FF2B5EF4-FFF2-40B4-BE49-F238E27FC236}">
                    <a16:creationId xmlns:a16="http://schemas.microsoft.com/office/drawing/2014/main" id="{254E8ED3-D319-B340-9C75-4BA98072D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1187" name="Group 223">
            <a:extLst>
              <a:ext uri="{FF2B5EF4-FFF2-40B4-BE49-F238E27FC236}">
                <a16:creationId xmlns:a16="http://schemas.microsoft.com/office/drawing/2014/main" id="{BA9A9680-AA08-0B48-A619-08C5AF557C4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21196" name="Group 225">
              <a:extLst>
                <a:ext uri="{FF2B5EF4-FFF2-40B4-BE49-F238E27FC236}">
                  <a16:creationId xmlns:a16="http://schemas.microsoft.com/office/drawing/2014/main" id="{C22E4A1F-94FD-B54E-8C62-A6D0CB8B2A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21319" name="TextBox 380">
                <a:extLst>
                  <a:ext uri="{FF2B5EF4-FFF2-40B4-BE49-F238E27FC236}">
                    <a16:creationId xmlns:a16="http://schemas.microsoft.com/office/drawing/2014/main" id="{AC8E1467-FB09-5343-8342-886600C84F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197" name="Group 226">
              <a:extLst>
                <a:ext uri="{FF2B5EF4-FFF2-40B4-BE49-F238E27FC236}">
                  <a16:creationId xmlns:a16="http://schemas.microsoft.com/office/drawing/2014/main" id="{114F46D4-8FD4-524B-B6E0-921E217F6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18" name="TextBox 379">
                <a:extLst>
                  <a:ext uri="{FF2B5EF4-FFF2-40B4-BE49-F238E27FC236}">
                    <a16:creationId xmlns:a16="http://schemas.microsoft.com/office/drawing/2014/main" id="{0C162B87-A37F-9244-8739-EDAE102EAF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198" name="Group 227">
              <a:extLst>
                <a:ext uri="{FF2B5EF4-FFF2-40B4-BE49-F238E27FC236}">
                  <a16:creationId xmlns:a16="http://schemas.microsoft.com/office/drawing/2014/main" id="{783B3806-2FFF-A148-9850-49C0998F9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16" name="TextBox 376">
                <a:extLst>
                  <a:ext uri="{FF2B5EF4-FFF2-40B4-BE49-F238E27FC236}">
                    <a16:creationId xmlns:a16="http://schemas.microsoft.com/office/drawing/2014/main" id="{DFC1945D-4BBB-1E46-8D8C-3C87BD929E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199" name="Group 228">
              <a:extLst>
                <a:ext uri="{FF2B5EF4-FFF2-40B4-BE49-F238E27FC236}">
                  <a16:creationId xmlns:a16="http://schemas.microsoft.com/office/drawing/2014/main" id="{513FF5F4-68F9-8D44-BBB3-D58FB35FBE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14" name="TextBox 374">
                <a:extLst>
                  <a:ext uri="{FF2B5EF4-FFF2-40B4-BE49-F238E27FC236}">
                    <a16:creationId xmlns:a16="http://schemas.microsoft.com/office/drawing/2014/main" id="{99EF2050-55F3-3946-AEA4-7CB2BCEE65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1200" name="Group 229">
              <a:extLst>
                <a:ext uri="{FF2B5EF4-FFF2-40B4-BE49-F238E27FC236}">
                  <a16:creationId xmlns:a16="http://schemas.microsoft.com/office/drawing/2014/main" id="{113F3774-C6AD-2B41-B271-A60022F37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12" name="TextBox 372">
                <a:extLst>
                  <a:ext uri="{FF2B5EF4-FFF2-40B4-BE49-F238E27FC236}">
                    <a16:creationId xmlns:a16="http://schemas.microsoft.com/office/drawing/2014/main" id="{55748A8F-2E9C-F944-A67F-681A8A872F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1201" name="Group 230">
              <a:extLst>
                <a:ext uri="{FF2B5EF4-FFF2-40B4-BE49-F238E27FC236}">
                  <a16:creationId xmlns:a16="http://schemas.microsoft.com/office/drawing/2014/main" id="{B9619B62-0195-6344-ACC3-E1E7204FF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10" name="TextBox 370">
                <a:extLst>
                  <a:ext uri="{FF2B5EF4-FFF2-40B4-BE49-F238E27FC236}">
                    <a16:creationId xmlns:a16="http://schemas.microsoft.com/office/drawing/2014/main" id="{EAB06631-E68D-B447-9FFB-D8F228F49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21202" name="Group 232">
              <a:extLst>
                <a:ext uri="{FF2B5EF4-FFF2-40B4-BE49-F238E27FC236}">
                  <a16:creationId xmlns:a16="http://schemas.microsoft.com/office/drawing/2014/main" id="{BCA16CDE-8D04-B348-AAAC-B47BF268E0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21307" name="TextBox 367">
                <a:extLst>
                  <a:ext uri="{FF2B5EF4-FFF2-40B4-BE49-F238E27FC236}">
                    <a16:creationId xmlns:a16="http://schemas.microsoft.com/office/drawing/2014/main" id="{0C479E0E-FC93-F44A-BDD6-963E360BAE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03" name="Group 233">
              <a:extLst>
                <a:ext uri="{FF2B5EF4-FFF2-40B4-BE49-F238E27FC236}">
                  <a16:creationId xmlns:a16="http://schemas.microsoft.com/office/drawing/2014/main" id="{1B1D7987-55B3-E94A-9EA5-825EA55F44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06" name="TextBox 366">
                <a:extLst>
                  <a:ext uri="{FF2B5EF4-FFF2-40B4-BE49-F238E27FC236}">
                    <a16:creationId xmlns:a16="http://schemas.microsoft.com/office/drawing/2014/main" id="{50041999-E39F-CA4D-BEC9-8575D437F5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1204" name="Group 234">
              <a:extLst>
                <a:ext uri="{FF2B5EF4-FFF2-40B4-BE49-F238E27FC236}">
                  <a16:creationId xmlns:a16="http://schemas.microsoft.com/office/drawing/2014/main" id="{7F35F48A-EAC8-6345-BFBB-E908312EE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04" name="TextBox 364">
                <a:extLst>
                  <a:ext uri="{FF2B5EF4-FFF2-40B4-BE49-F238E27FC236}">
                    <a16:creationId xmlns:a16="http://schemas.microsoft.com/office/drawing/2014/main" id="{0069C573-8AC0-564B-BA08-F41D1C500D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21205" name="Group 236">
              <a:extLst>
                <a:ext uri="{FF2B5EF4-FFF2-40B4-BE49-F238E27FC236}">
                  <a16:creationId xmlns:a16="http://schemas.microsoft.com/office/drawing/2014/main" id="{F437A278-A73C-FA4C-B982-4966F7681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00" name="TextBox 360">
                <a:extLst>
                  <a:ext uri="{FF2B5EF4-FFF2-40B4-BE49-F238E27FC236}">
                    <a16:creationId xmlns:a16="http://schemas.microsoft.com/office/drawing/2014/main" id="{FCECD214-6ED3-1445-A351-02C7C0CA18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302" name="TextBox 362">
                <a:extLst>
                  <a:ext uri="{FF2B5EF4-FFF2-40B4-BE49-F238E27FC236}">
                    <a16:creationId xmlns:a16="http://schemas.microsoft.com/office/drawing/2014/main" id="{EE660D42-E9A4-164F-AAC2-BAEE857F6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21206" name="TextBox 237">
              <a:extLst>
                <a:ext uri="{FF2B5EF4-FFF2-40B4-BE49-F238E27FC236}">
                  <a16:creationId xmlns:a16="http://schemas.microsoft.com/office/drawing/2014/main" id="{8E6DDC76-235F-8545-B319-6C1B05351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1208" name="Group 239">
              <a:extLst>
                <a:ext uri="{FF2B5EF4-FFF2-40B4-BE49-F238E27FC236}">
                  <a16:creationId xmlns:a16="http://schemas.microsoft.com/office/drawing/2014/main" id="{EC6D9B34-3907-C14A-A0D3-97DB18725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96" name="TextBox 353">
                <a:extLst>
                  <a:ext uri="{FF2B5EF4-FFF2-40B4-BE49-F238E27FC236}">
                    <a16:creationId xmlns:a16="http://schemas.microsoft.com/office/drawing/2014/main" id="{416A6F1F-3B49-9A4E-8769-76DE635BB0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98" name="TextBox 356">
                <a:extLst>
                  <a:ext uri="{FF2B5EF4-FFF2-40B4-BE49-F238E27FC236}">
                    <a16:creationId xmlns:a16="http://schemas.microsoft.com/office/drawing/2014/main" id="{6F98EE0B-9DB3-7D4D-8617-32A2E4FAAA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09" name="Group 240">
              <a:extLst>
                <a:ext uri="{FF2B5EF4-FFF2-40B4-BE49-F238E27FC236}">
                  <a16:creationId xmlns:a16="http://schemas.microsoft.com/office/drawing/2014/main" id="{E0F1DE17-B2F7-A24E-8DB1-7650FCB3A3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90" name="TextBox 347">
                <a:extLst>
                  <a:ext uri="{FF2B5EF4-FFF2-40B4-BE49-F238E27FC236}">
                    <a16:creationId xmlns:a16="http://schemas.microsoft.com/office/drawing/2014/main" id="{0001FB75-1DBE-2A49-998E-D4F8390D63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92" name="TextBox 349">
                <a:extLst>
                  <a:ext uri="{FF2B5EF4-FFF2-40B4-BE49-F238E27FC236}">
                    <a16:creationId xmlns:a16="http://schemas.microsoft.com/office/drawing/2014/main" id="{60FD7389-003E-2440-A20D-08B3AF331C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10" name="Group 241">
              <a:extLst>
                <a:ext uri="{FF2B5EF4-FFF2-40B4-BE49-F238E27FC236}">
                  <a16:creationId xmlns:a16="http://schemas.microsoft.com/office/drawing/2014/main" id="{84F53A0B-F373-3447-9EFA-DBEEFED913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86" name="TextBox 343">
                <a:extLst>
                  <a:ext uri="{FF2B5EF4-FFF2-40B4-BE49-F238E27FC236}">
                    <a16:creationId xmlns:a16="http://schemas.microsoft.com/office/drawing/2014/main" id="{4A17A076-B2F4-0145-9FF1-BEE8B102B0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11" name="Group 243">
              <a:extLst>
                <a:ext uri="{FF2B5EF4-FFF2-40B4-BE49-F238E27FC236}">
                  <a16:creationId xmlns:a16="http://schemas.microsoft.com/office/drawing/2014/main" id="{87E4A5A5-72D6-5E4F-86D3-D2AFB2AC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84" name="TextBox 341">
                <a:extLst>
                  <a:ext uri="{FF2B5EF4-FFF2-40B4-BE49-F238E27FC236}">
                    <a16:creationId xmlns:a16="http://schemas.microsoft.com/office/drawing/2014/main" id="{3241FEA6-211C-A447-8FD6-628009C19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212" name="Group 244">
              <a:extLst>
                <a:ext uri="{FF2B5EF4-FFF2-40B4-BE49-F238E27FC236}">
                  <a16:creationId xmlns:a16="http://schemas.microsoft.com/office/drawing/2014/main" id="{854D641D-F02E-9546-80C1-B3118C8FF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82" name="TextBox 339">
                <a:extLst>
                  <a:ext uri="{FF2B5EF4-FFF2-40B4-BE49-F238E27FC236}">
                    <a16:creationId xmlns:a16="http://schemas.microsoft.com/office/drawing/2014/main" id="{4F5A58AE-8FCC-C044-8E10-C993AEF20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213" name="Group 245">
              <a:extLst>
                <a:ext uri="{FF2B5EF4-FFF2-40B4-BE49-F238E27FC236}">
                  <a16:creationId xmlns:a16="http://schemas.microsoft.com/office/drawing/2014/main" id="{6EFDC9DE-17EB-3842-915D-E07058FF0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21279" name="TextBox 335">
                <a:extLst>
                  <a:ext uri="{FF2B5EF4-FFF2-40B4-BE49-F238E27FC236}">
                    <a16:creationId xmlns:a16="http://schemas.microsoft.com/office/drawing/2014/main" id="{5B06C0D7-169C-E447-89E2-0015435367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14" name="Group 249">
              <a:extLst>
                <a:ext uri="{FF2B5EF4-FFF2-40B4-BE49-F238E27FC236}">
                  <a16:creationId xmlns:a16="http://schemas.microsoft.com/office/drawing/2014/main" id="{E15C7FFA-AD07-7D43-91AF-E9B4A3962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78" name="TextBox 316">
                <a:extLst>
                  <a:ext uri="{FF2B5EF4-FFF2-40B4-BE49-F238E27FC236}">
                    <a16:creationId xmlns:a16="http://schemas.microsoft.com/office/drawing/2014/main" id="{EE96A1F7-6D6B-8A4E-8783-64ECA4383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215" name="Group 251">
              <a:extLst>
                <a:ext uri="{FF2B5EF4-FFF2-40B4-BE49-F238E27FC236}">
                  <a16:creationId xmlns:a16="http://schemas.microsoft.com/office/drawing/2014/main" id="{D9F613E0-C7DF-2B48-8902-B3BB50686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76" name="TextBox 314">
                <a:extLst>
                  <a:ext uri="{FF2B5EF4-FFF2-40B4-BE49-F238E27FC236}">
                    <a16:creationId xmlns:a16="http://schemas.microsoft.com/office/drawing/2014/main" id="{0C4048ED-E666-A04C-89B5-E0FBD98A1A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1216" name="Group 252">
              <a:extLst>
                <a:ext uri="{FF2B5EF4-FFF2-40B4-BE49-F238E27FC236}">
                  <a16:creationId xmlns:a16="http://schemas.microsoft.com/office/drawing/2014/main" id="{EF6FD933-7933-BA45-8D05-7241FB4127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74" name="TextBox 312">
                <a:extLst>
                  <a:ext uri="{FF2B5EF4-FFF2-40B4-BE49-F238E27FC236}">
                    <a16:creationId xmlns:a16="http://schemas.microsoft.com/office/drawing/2014/main" id="{59DEB043-30CB-744C-8E3C-A83CA2B08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17" name="Group 253">
              <a:extLst>
                <a:ext uri="{FF2B5EF4-FFF2-40B4-BE49-F238E27FC236}">
                  <a16:creationId xmlns:a16="http://schemas.microsoft.com/office/drawing/2014/main" id="{F95C0E76-E308-9D49-B074-726772185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72" name="TextBox 310">
                <a:extLst>
                  <a:ext uri="{FF2B5EF4-FFF2-40B4-BE49-F238E27FC236}">
                    <a16:creationId xmlns:a16="http://schemas.microsoft.com/office/drawing/2014/main" id="{ED5EDFCD-E53C-9745-A0F0-B42676E993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1218" name="Group 254">
              <a:extLst>
                <a:ext uri="{FF2B5EF4-FFF2-40B4-BE49-F238E27FC236}">
                  <a16:creationId xmlns:a16="http://schemas.microsoft.com/office/drawing/2014/main" id="{FB0340EF-EEAA-384E-9376-674439BEAD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70" name="TextBox 308">
                <a:extLst>
                  <a:ext uri="{FF2B5EF4-FFF2-40B4-BE49-F238E27FC236}">
                    <a16:creationId xmlns:a16="http://schemas.microsoft.com/office/drawing/2014/main" id="{104DF284-351A-5849-9049-19E5A9CEA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19" name="Group 255">
              <a:extLst>
                <a:ext uri="{FF2B5EF4-FFF2-40B4-BE49-F238E27FC236}">
                  <a16:creationId xmlns:a16="http://schemas.microsoft.com/office/drawing/2014/main" id="{7DCB7D72-2CD0-1945-9F9E-1B04A8C039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21267" name="TextBox 305">
                <a:extLst>
                  <a:ext uri="{FF2B5EF4-FFF2-40B4-BE49-F238E27FC236}">
                    <a16:creationId xmlns:a16="http://schemas.microsoft.com/office/drawing/2014/main" id="{7DFCD399-B929-194A-BAFA-7A1FB7DF7B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0" name="Group 256">
              <a:extLst>
                <a:ext uri="{FF2B5EF4-FFF2-40B4-BE49-F238E27FC236}">
                  <a16:creationId xmlns:a16="http://schemas.microsoft.com/office/drawing/2014/main" id="{DABA0257-301F-9A4A-9BC7-F1F7EBB48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21265" name="TextBox 303">
                <a:extLst>
                  <a:ext uri="{FF2B5EF4-FFF2-40B4-BE49-F238E27FC236}">
                    <a16:creationId xmlns:a16="http://schemas.microsoft.com/office/drawing/2014/main" id="{3FC52F69-A813-2C4A-9C96-34C90282B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1" name="Group 257">
              <a:extLst>
                <a:ext uri="{FF2B5EF4-FFF2-40B4-BE49-F238E27FC236}">
                  <a16:creationId xmlns:a16="http://schemas.microsoft.com/office/drawing/2014/main" id="{AC68FFD2-137E-B248-A99A-7841C076EB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21263" name="TextBox 301">
                <a:extLst>
                  <a:ext uri="{FF2B5EF4-FFF2-40B4-BE49-F238E27FC236}">
                    <a16:creationId xmlns:a16="http://schemas.microsoft.com/office/drawing/2014/main" id="{C7CFB263-12E8-0146-91EA-900130C00A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2" name="Group 258">
              <a:extLst>
                <a:ext uri="{FF2B5EF4-FFF2-40B4-BE49-F238E27FC236}">
                  <a16:creationId xmlns:a16="http://schemas.microsoft.com/office/drawing/2014/main" id="{95B11ADB-6F68-D94D-AF29-395F8A39F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21257" name="Group 295">
                <a:extLst>
                  <a:ext uri="{FF2B5EF4-FFF2-40B4-BE49-F238E27FC236}">
                    <a16:creationId xmlns:a16="http://schemas.microsoft.com/office/drawing/2014/main" id="{8BED85D2-BC70-A142-B2FE-7F0B96C0C7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21261" name="TextBox 299">
                  <a:extLst>
                    <a:ext uri="{FF2B5EF4-FFF2-40B4-BE49-F238E27FC236}">
                      <a16:creationId xmlns:a16="http://schemas.microsoft.com/office/drawing/2014/main" id="{252AF508-7358-E546-BE8A-2013EC2BC0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258" name="Group 296">
                <a:extLst>
                  <a:ext uri="{FF2B5EF4-FFF2-40B4-BE49-F238E27FC236}">
                    <a16:creationId xmlns:a16="http://schemas.microsoft.com/office/drawing/2014/main" id="{89BEABCB-BFE9-0941-83CA-41CA1F8327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21259" name="TextBox 297">
                  <a:extLst>
                    <a:ext uri="{FF2B5EF4-FFF2-40B4-BE49-F238E27FC236}">
                      <a16:creationId xmlns:a16="http://schemas.microsoft.com/office/drawing/2014/main" id="{3C68F5F0-CC48-3D46-828C-A5F4D653C8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1223" name="Group 259">
              <a:extLst>
                <a:ext uri="{FF2B5EF4-FFF2-40B4-BE49-F238E27FC236}">
                  <a16:creationId xmlns:a16="http://schemas.microsoft.com/office/drawing/2014/main" id="{588EAB44-A08E-8647-B5D7-7F6C91058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56" name="TextBox 294">
                <a:extLst>
                  <a:ext uri="{FF2B5EF4-FFF2-40B4-BE49-F238E27FC236}">
                    <a16:creationId xmlns:a16="http://schemas.microsoft.com/office/drawing/2014/main" id="{64D6C712-726D-BD44-9295-B9FCEB4B4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24" name="Group 260">
              <a:extLst>
                <a:ext uri="{FF2B5EF4-FFF2-40B4-BE49-F238E27FC236}">
                  <a16:creationId xmlns:a16="http://schemas.microsoft.com/office/drawing/2014/main" id="{890B0FEA-FF97-EA44-AADE-960DE49C00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21253" name="TextBox 291">
                <a:extLst>
                  <a:ext uri="{FF2B5EF4-FFF2-40B4-BE49-F238E27FC236}">
                    <a16:creationId xmlns:a16="http://schemas.microsoft.com/office/drawing/2014/main" id="{03728BF6-D3A0-E842-9786-73F974538E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5" name="Group 261">
              <a:extLst>
                <a:ext uri="{FF2B5EF4-FFF2-40B4-BE49-F238E27FC236}">
                  <a16:creationId xmlns:a16="http://schemas.microsoft.com/office/drawing/2014/main" id="{B80791B5-2041-E346-BEEF-ABCA69596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21251" name="TextBox 289">
                <a:extLst>
                  <a:ext uri="{FF2B5EF4-FFF2-40B4-BE49-F238E27FC236}">
                    <a16:creationId xmlns:a16="http://schemas.microsoft.com/office/drawing/2014/main" id="{499A8C61-426A-4F42-AC32-D07B10654E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6" name="Group 262">
              <a:extLst>
                <a:ext uri="{FF2B5EF4-FFF2-40B4-BE49-F238E27FC236}">
                  <a16:creationId xmlns:a16="http://schemas.microsoft.com/office/drawing/2014/main" id="{FA5ED2BE-B95B-964E-9E29-9AF47CFCC7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50" name="TextBox 288">
                <a:extLst>
                  <a:ext uri="{FF2B5EF4-FFF2-40B4-BE49-F238E27FC236}">
                    <a16:creationId xmlns:a16="http://schemas.microsoft.com/office/drawing/2014/main" id="{FDE7DADC-9B59-274A-ABEF-14206E7F61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27" name="Group 263">
              <a:extLst>
                <a:ext uri="{FF2B5EF4-FFF2-40B4-BE49-F238E27FC236}">
                  <a16:creationId xmlns:a16="http://schemas.microsoft.com/office/drawing/2014/main" id="{049369B5-5FB5-1C4E-8986-137F959FC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1248" name="TextBox 286">
                <a:extLst>
                  <a:ext uri="{FF2B5EF4-FFF2-40B4-BE49-F238E27FC236}">
                    <a16:creationId xmlns:a16="http://schemas.microsoft.com/office/drawing/2014/main" id="{AE32E82B-ACA2-084C-9376-CCA12599C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1228" name="Group 264">
              <a:extLst>
                <a:ext uri="{FF2B5EF4-FFF2-40B4-BE49-F238E27FC236}">
                  <a16:creationId xmlns:a16="http://schemas.microsoft.com/office/drawing/2014/main" id="{2E86759B-7E5A-DE48-89C1-89BDB68ADD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21245" name="TextBox 283">
                <a:extLst>
                  <a:ext uri="{FF2B5EF4-FFF2-40B4-BE49-F238E27FC236}">
                    <a16:creationId xmlns:a16="http://schemas.microsoft.com/office/drawing/2014/main" id="{D34EF5F2-6400-014F-A175-29E2CE85A5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29" name="Group 265">
              <a:extLst>
                <a:ext uri="{FF2B5EF4-FFF2-40B4-BE49-F238E27FC236}">
                  <a16:creationId xmlns:a16="http://schemas.microsoft.com/office/drawing/2014/main" id="{F0BE1BA4-C7B1-F646-A690-25FB97690B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21243" name="TextBox 280">
                <a:extLst>
                  <a:ext uri="{FF2B5EF4-FFF2-40B4-BE49-F238E27FC236}">
                    <a16:creationId xmlns:a16="http://schemas.microsoft.com/office/drawing/2014/main" id="{E8BF4155-8D30-0342-8811-D221660A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30" name="Group 266">
              <a:extLst>
                <a:ext uri="{FF2B5EF4-FFF2-40B4-BE49-F238E27FC236}">
                  <a16:creationId xmlns:a16="http://schemas.microsoft.com/office/drawing/2014/main" id="{F8CB3FE2-6D95-E741-8234-BDC009185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21241" name="TextBox 278">
                <a:extLst>
                  <a:ext uri="{FF2B5EF4-FFF2-40B4-BE49-F238E27FC236}">
                    <a16:creationId xmlns:a16="http://schemas.microsoft.com/office/drawing/2014/main" id="{E1D7ABED-4316-6E46-8CDC-C9646E1A89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1231" name="Group 267">
              <a:extLst>
                <a:ext uri="{FF2B5EF4-FFF2-40B4-BE49-F238E27FC236}">
                  <a16:creationId xmlns:a16="http://schemas.microsoft.com/office/drawing/2014/main" id="{979A0B4A-CA60-8540-B03E-FEA207499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21235" name="Group 272">
                <a:extLst>
                  <a:ext uri="{FF2B5EF4-FFF2-40B4-BE49-F238E27FC236}">
                    <a16:creationId xmlns:a16="http://schemas.microsoft.com/office/drawing/2014/main" id="{819B752C-E447-F141-AB81-646A9ACB22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1236" name="Group 273">
                <a:extLst>
                  <a:ext uri="{FF2B5EF4-FFF2-40B4-BE49-F238E27FC236}">
                    <a16:creationId xmlns:a16="http://schemas.microsoft.com/office/drawing/2014/main" id="{48D2733C-6C76-2F4C-9453-753D7EDCE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21237" name="TextBox 274">
                  <a:extLst>
                    <a:ext uri="{FF2B5EF4-FFF2-40B4-BE49-F238E27FC236}">
                      <a16:creationId xmlns:a16="http://schemas.microsoft.com/office/drawing/2014/main" id="{23BEFC6D-5F65-B146-A6FE-64BB94ABDE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1232" name="Group 268">
              <a:extLst>
                <a:ext uri="{FF2B5EF4-FFF2-40B4-BE49-F238E27FC236}">
                  <a16:creationId xmlns:a16="http://schemas.microsoft.com/office/drawing/2014/main" id="{50D66DBB-0AA8-184F-B810-ED64ECA11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21233" name="TextBox 270">
                <a:extLst>
                  <a:ext uri="{FF2B5EF4-FFF2-40B4-BE49-F238E27FC236}">
                    <a16:creationId xmlns:a16="http://schemas.microsoft.com/office/drawing/2014/main" id="{D21238DE-67F2-EF48-8543-588EC70AD6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1188" name="Group 404">
            <a:extLst>
              <a:ext uri="{FF2B5EF4-FFF2-40B4-BE49-F238E27FC236}">
                <a16:creationId xmlns:a16="http://schemas.microsoft.com/office/drawing/2014/main" id="{24A83DED-2E83-1B40-BB22-D24AD313424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21190" name="TextBox 405">
              <a:extLst>
                <a:ext uri="{FF2B5EF4-FFF2-40B4-BE49-F238E27FC236}">
                  <a16:creationId xmlns:a16="http://schemas.microsoft.com/office/drawing/2014/main" id="{11B30C63-9A1C-BF48-A7E9-974C9EDAB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1193" name="TextBox 411">
              <a:extLst>
                <a:ext uri="{FF2B5EF4-FFF2-40B4-BE49-F238E27FC236}">
                  <a16:creationId xmlns:a16="http://schemas.microsoft.com/office/drawing/2014/main" id="{9833429C-ABBD-F543-B3D0-D1FB32743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195" name="TextBox 413">
              <a:extLst>
                <a:ext uri="{FF2B5EF4-FFF2-40B4-BE49-F238E27FC236}">
                  <a16:creationId xmlns:a16="http://schemas.microsoft.com/office/drawing/2014/main" id="{91FBE2DA-E63E-2745-BC2E-864F70984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221189" name="Text Placeholder 2">
            <a:extLst>
              <a:ext uri="{FF2B5EF4-FFF2-40B4-BE49-F238E27FC236}">
                <a16:creationId xmlns:a16="http://schemas.microsoft.com/office/drawing/2014/main" id="{05D868D4-A82A-8A47-B273-C58BE23CEA87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33" name="Group 29">
            <a:extLst>
              <a:ext uri="{FF2B5EF4-FFF2-40B4-BE49-F238E27FC236}">
                <a16:creationId xmlns:a16="http://schemas.microsoft.com/office/drawing/2014/main" id="{60C1F3BD-1CD9-AD4C-ADD6-303D58AC89F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23369" name="Group 49">
              <a:extLst>
                <a:ext uri="{FF2B5EF4-FFF2-40B4-BE49-F238E27FC236}">
                  <a16:creationId xmlns:a16="http://schemas.microsoft.com/office/drawing/2014/main" id="{7EE12098-6D28-DC4D-A28C-ECE8B7D22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23535" name="Group 33">
                <a:extLst>
                  <a:ext uri="{FF2B5EF4-FFF2-40B4-BE49-F238E27FC236}">
                    <a16:creationId xmlns:a16="http://schemas.microsoft.com/office/drawing/2014/main" id="{CE526A13-220B-B74A-A5A6-0586494E88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23577" name="TextBox 467">
                  <a:extLst>
                    <a:ext uri="{FF2B5EF4-FFF2-40B4-BE49-F238E27FC236}">
                      <a16:creationId xmlns:a16="http://schemas.microsoft.com/office/drawing/2014/main" id="{EB48A6A4-F35F-B849-A60B-DC3DA76455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536" name="Group 34">
                <a:extLst>
                  <a:ext uri="{FF2B5EF4-FFF2-40B4-BE49-F238E27FC236}">
                    <a16:creationId xmlns:a16="http://schemas.microsoft.com/office/drawing/2014/main" id="{37F4D091-9BC5-2D49-851E-E6F341CB19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23575" name="TextBox 469">
                  <a:extLst>
                    <a:ext uri="{FF2B5EF4-FFF2-40B4-BE49-F238E27FC236}">
                      <a16:creationId xmlns:a16="http://schemas.microsoft.com/office/drawing/2014/main" id="{DD5086C6-12C0-D949-BB49-C06C75E51B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3538" name="TextBox 472">
                <a:extLst>
                  <a:ext uri="{FF2B5EF4-FFF2-40B4-BE49-F238E27FC236}">
                    <a16:creationId xmlns:a16="http://schemas.microsoft.com/office/drawing/2014/main" id="{846206E5-B954-8B4A-BAFE-ACD4B814D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23539" name="Group 441">
                <a:extLst>
                  <a:ext uri="{FF2B5EF4-FFF2-40B4-BE49-F238E27FC236}">
                    <a16:creationId xmlns:a16="http://schemas.microsoft.com/office/drawing/2014/main" id="{4131482A-56F4-3943-90DC-1365017DE4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23558" name="Group 450">
                  <a:extLst>
                    <a:ext uri="{FF2B5EF4-FFF2-40B4-BE49-F238E27FC236}">
                      <a16:creationId xmlns:a16="http://schemas.microsoft.com/office/drawing/2014/main" id="{357DBC67-EF65-F74A-87DC-D85442DE60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23572" name="TextBox 464">
                    <a:extLst>
                      <a:ext uri="{FF2B5EF4-FFF2-40B4-BE49-F238E27FC236}">
                        <a16:creationId xmlns:a16="http://schemas.microsoft.com/office/drawing/2014/main" id="{92BAF943-E9FC-1842-BC69-1F9A45E961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574" name="TextBox 466">
                    <a:extLst>
                      <a:ext uri="{FF2B5EF4-FFF2-40B4-BE49-F238E27FC236}">
                        <a16:creationId xmlns:a16="http://schemas.microsoft.com/office/drawing/2014/main" id="{8E35BCAC-C7FD-1F49-8609-DECCF5ADA8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23559" name="Group 451">
                  <a:extLst>
                    <a:ext uri="{FF2B5EF4-FFF2-40B4-BE49-F238E27FC236}">
                      <a16:creationId xmlns:a16="http://schemas.microsoft.com/office/drawing/2014/main" id="{67F8CFA8-8DB1-D849-A9A9-CBD291DFB4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23569" name="TextBox 461">
                    <a:extLst>
                      <a:ext uri="{FF2B5EF4-FFF2-40B4-BE49-F238E27FC236}">
                        <a16:creationId xmlns:a16="http://schemas.microsoft.com/office/drawing/2014/main" id="{C60EA470-52FA-5C4F-A555-5F392D9A86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571" name="TextBox 463">
                    <a:extLst>
                      <a:ext uri="{FF2B5EF4-FFF2-40B4-BE49-F238E27FC236}">
                        <a16:creationId xmlns:a16="http://schemas.microsoft.com/office/drawing/2014/main" id="{2212556E-B8EB-F949-8083-C273A02DFC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23560" name="Group 452">
                  <a:extLst>
                    <a:ext uri="{FF2B5EF4-FFF2-40B4-BE49-F238E27FC236}">
                      <a16:creationId xmlns:a16="http://schemas.microsoft.com/office/drawing/2014/main" id="{7F26177E-64E5-FC4B-8825-E56FA6CF9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23566" name="TextBox 458">
                    <a:extLst>
                      <a:ext uri="{FF2B5EF4-FFF2-40B4-BE49-F238E27FC236}">
                        <a16:creationId xmlns:a16="http://schemas.microsoft.com/office/drawing/2014/main" id="{79833F44-7A58-7C41-B183-1A498D3288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568" name="TextBox 460">
                    <a:extLst>
                      <a:ext uri="{FF2B5EF4-FFF2-40B4-BE49-F238E27FC236}">
                        <a16:creationId xmlns:a16="http://schemas.microsoft.com/office/drawing/2014/main" id="{BEB92135-295E-AB4E-8320-0D8EADDEF7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3562" name="Group 453">
                  <a:extLst>
                    <a:ext uri="{FF2B5EF4-FFF2-40B4-BE49-F238E27FC236}">
                      <a16:creationId xmlns:a16="http://schemas.microsoft.com/office/drawing/2014/main" id="{35D3DDDF-0A0C-F34F-9380-041F349ECA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23563" name="TextBox 455">
                    <a:extLst>
                      <a:ext uri="{FF2B5EF4-FFF2-40B4-BE49-F238E27FC236}">
                        <a16:creationId xmlns:a16="http://schemas.microsoft.com/office/drawing/2014/main" id="{4D580946-8593-7244-AC24-EB79290C8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565" name="TextBox 457">
                    <a:extLst>
                      <a:ext uri="{FF2B5EF4-FFF2-40B4-BE49-F238E27FC236}">
                        <a16:creationId xmlns:a16="http://schemas.microsoft.com/office/drawing/2014/main" id="{B73ACD62-2EB5-F24E-8A49-BAFD9D1301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23540" name="Group 44">
                <a:extLst>
                  <a:ext uri="{FF2B5EF4-FFF2-40B4-BE49-F238E27FC236}">
                    <a16:creationId xmlns:a16="http://schemas.microsoft.com/office/drawing/2014/main" id="{76320FEA-FF89-2946-8466-654DBB7E9F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23556" name="TextBox 443">
                  <a:extLst>
                    <a:ext uri="{FF2B5EF4-FFF2-40B4-BE49-F238E27FC236}">
                      <a16:creationId xmlns:a16="http://schemas.microsoft.com/office/drawing/2014/main" id="{8BDD7D51-6D76-C345-B1C2-B23360C6AC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541" name="Group 48">
                <a:extLst>
                  <a:ext uri="{FF2B5EF4-FFF2-40B4-BE49-F238E27FC236}">
                    <a16:creationId xmlns:a16="http://schemas.microsoft.com/office/drawing/2014/main" id="{38134F7D-8485-A842-9A0A-219C6A3567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23554" name="TextBox 445">
                  <a:extLst>
                    <a:ext uri="{FF2B5EF4-FFF2-40B4-BE49-F238E27FC236}">
                      <a16:creationId xmlns:a16="http://schemas.microsoft.com/office/drawing/2014/main" id="{5B3F74EC-A62C-E649-86DD-58FBDA8889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3542" name="TextBox 448">
                <a:extLst>
                  <a:ext uri="{FF2B5EF4-FFF2-40B4-BE49-F238E27FC236}">
                    <a16:creationId xmlns:a16="http://schemas.microsoft.com/office/drawing/2014/main" id="{5C233447-42FB-CD4E-B856-B42C732BD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23543" name="TextBox 474">
                <a:extLst>
                  <a:ext uri="{FF2B5EF4-FFF2-40B4-BE49-F238E27FC236}">
                    <a16:creationId xmlns:a16="http://schemas.microsoft.com/office/drawing/2014/main" id="{BAF6BCF0-023C-6040-88E4-42B2C2A312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23544" name="Group 475">
                <a:extLst>
                  <a:ext uri="{FF2B5EF4-FFF2-40B4-BE49-F238E27FC236}">
                    <a16:creationId xmlns:a16="http://schemas.microsoft.com/office/drawing/2014/main" id="{AD553CE8-15D7-1B4F-9A17-3460AC9C8B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23552" name="TextBox 476">
                  <a:extLst>
                    <a:ext uri="{FF2B5EF4-FFF2-40B4-BE49-F238E27FC236}">
                      <a16:creationId xmlns:a16="http://schemas.microsoft.com/office/drawing/2014/main" id="{BC112799-6C47-D14A-8F67-C35EEF6A2B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545" name="Group 478">
                <a:extLst>
                  <a:ext uri="{FF2B5EF4-FFF2-40B4-BE49-F238E27FC236}">
                    <a16:creationId xmlns:a16="http://schemas.microsoft.com/office/drawing/2014/main" id="{8C2A205F-6152-C040-8C26-DA927330CC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23550" name="TextBox 482">
                  <a:extLst>
                    <a:ext uri="{FF2B5EF4-FFF2-40B4-BE49-F238E27FC236}">
                      <a16:creationId xmlns:a16="http://schemas.microsoft.com/office/drawing/2014/main" id="{59DB041B-B3C4-8841-8810-190A96DE29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546" name="Group 498">
                <a:extLst>
                  <a:ext uri="{FF2B5EF4-FFF2-40B4-BE49-F238E27FC236}">
                    <a16:creationId xmlns:a16="http://schemas.microsoft.com/office/drawing/2014/main" id="{A98BB2B9-77BF-024C-96E8-BCA1FFCDEC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23548" name="TextBox 499">
                  <a:extLst>
                    <a:ext uri="{FF2B5EF4-FFF2-40B4-BE49-F238E27FC236}">
                      <a16:creationId xmlns:a16="http://schemas.microsoft.com/office/drawing/2014/main" id="{54648E64-7793-7B4A-B65B-EF68B00E11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3370" name="Group 132">
              <a:extLst>
                <a:ext uri="{FF2B5EF4-FFF2-40B4-BE49-F238E27FC236}">
                  <a16:creationId xmlns:a16="http://schemas.microsoft.com/office/drawing/2014/main" id="{4D565029-A94C-D347-ABA1-F1435F7E1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3371" name="Group 6">
              <a:extLst>
                <a:ext uri="{FF2B5EF4-FFF2-40B4-BE49-F238E27FC236}">
                  <a16:creationId xmlns:a16="http://schemas.microsoft.com/office/drawing/2014/main" id="{6DB4D201-23C6-C141-9A53-A76B87F1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23509" name="Group 55">
                <a:extLst>
                  <a:ext uri="{FF2B5EF4-FFF2-40B4-BE49-F238E27FC236}">
                    <a16:creationId xmlns:a16="http://schemas.microsoft.com/office/drawing/2014/main" id="{B62E2D2B-4BD0-C94B-8936-79B5314C18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23530" name="TextBox 57">
                  <a:extLst>
                    <a:ext uri="{FF2B5EF4-FFF2-40B4-BE49-F238E27FC236}">
                      <a16:creationId xmlns:a16="http://schemas.microsoft.com/office/drawing/2014/main" id="{0CE0A8B5-C635-5841-B51C-9C2F7370F6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3510" name="TextBox 59">
                <a:extLst>
                  <a:ext uri="{FF2B5EF4-FFF2-40B4-BE49-F238E27FC236}">
                    <a16:creationId xmlns:a16="http://schemas.microsoft.com/office/drawing/2014/main" id="{CA01CD69-F2F0-3F41-8CF0-0E585D34C5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23372" name="Group 17">
              <a:extLst>
                <a:ext uri="{FF2B5EF4-FFF2-40B4-BE49-F238E27FC236}">
                  <a16:creationId xmlns:a16="http://schemas.microsoft.com/office/drawing/2014/main" id="{D4E38EDE-BBD2-2A4A-ADFF-E59F830E2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3503" name="Group 16">
                <a:extLst>
                  <a:ext uri="{FF2B5EF4-FFF2-40B4-BE49-F238E27FC236}">
                    <a16:creationId xmlns:a16="http://schemas.microsoft.com/office/drawing/2014/main" id="{DE223921-7B69-A04D-BDFF-00A198E26E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23507" name="TextBox 82">
                  <a:extLst>
                    <a:ext uri="{FF2B5EF4-FFF2-40B4-BE49-F238E27FC236}">
                      <a16:creationId xmlns:a16="http://schemas.microsoft.com/office/drawing/2014/main" id="{9674D54E-516C-964D-B0DF-D9C94CDA10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3504" name="TextBox 87">
                <a:extLst>
                  <a:ext uri="{FF2B5EF4-FFF2-40B4-BE49-F238E27FC236}">
                    <a16:creationId xmlns:a16="http://schemas.microsoft.com/office/drawing/2014/main" id="{0A4540D8-4844-C644-9424-1BF6C26362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373" name="Group 154">
              <a:extLst>
                <a:ext uri="{FF2B5EF4-FFF2-40B4-BE49-F238E27FC236}">
                  <a16:creationId xmlns:a16="http://schemas.microsoft.com/office/drawing/2014/main" id="{D8F5F1C0-97E4-2C4C-9F23-8B5F3A178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23496" name="TextBox 155">
                <a:extLst>
                  <a:ext uri="{FF2B5EF4-FFF2-40B4-BE49-F238E27FC236}">
                    <a16:creationId xmlns:a16="http://schemas.microsoft.com/office/drawing/2014/main" id="{E55733F1-7431-C54F-8FFC-E2D4A027E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499" name="TextBox 161">
                <a:extLst>
                  <a:ext uri="{FF2B5EF4-FFF2-40B4-BE49-F238E27FC236}">
                    <a16:creationId xmlns:a16="http://schemas.microsoft.com/office/drawing/2014/main" id="{621799BA-4EAB-6144-8F1F-009E929C90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374" name="Group 138">
              <a:extLst>
                <a:ext uri="{FF2B5EF4-FFF2-40B4-BE49-F238E27FC236}">
                  <a16:creationId xmlns:a16="http://schemas.microsoft.com/office/drawing/2014/main" id="{217DBE6E-123C-D646-B975-DEFB051D7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23489" name="TextBox 139">
                <a:extLst>
                  <a:ext uri="{FF2B5EF4-FFF2-40B4-BE49-F238E27FC236}">
                    <a16:creationId xmlns:a16="http://schemas.microsoft.com/office/drawing/2014/main" id="{B7FE2EA7-3B61-5D4E-B987-1FFDD87D33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492" name="TextBox 145">
                <a:extLst>
                  <a:ext uri="{FF2B5EF4-FFF2-40B4-BE49-F238E27FC236}">
                    <a16:creationId xmlns:a16="http://schemas.microsoft.com/office/drawing/2014/main" id="{749B2203-E9DE-B142-BCD9-68DF1AFB1C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377" name="Group 37">
              <a:extLst>
                <a:ext uri="{FF2B5EF4-FFF2-40B4-BE49-F238E27FC236}">
                  <a16:creationId xmlns:a16="http://schemas.microsoft.com/office/drawing/2014/main" id="{3337F0D9-1367-294E-AA2F-6E4B78831C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3488" name="TextBox 36">
                <a:extLst>
                  <a:ext uri="{FF2B5EF4-FFF2-40B4-BE49-F238E27FC236}">
                    <a16:creationId xmlns:a16="http://schemas.microsoft.com/office/drawing/2014/main" id="{31ADE8F2-3FDA-0644-989B-5558B76831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382" name="Group 186">
              <a:extLst>
                <a:ext uri="{FF2B5EF4-FFF2-40B4-BE49-F238E27FC236}">
                  <a16:creationId xmlns:a16="http://schemas.microsoft.com/office/drawing/2014/main" id="{057AF821-8455-2E42-8E8E-4DFE903DCF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386" name="Group 23">
              <a:extLst>
                <a:ext uri="{FF2B5EF4-FFF2-40B4-BE49-F238E27FC236}">
                  <a16:creationId xmlns:a16="http://schemas.microsoft.com/office/drawing/2014/main" id="{A4EA3D81-0C2B-284D-8817-B7E92A5776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223472" name="Group 43">
                <a:extLst>
                  <a:ext uri="{FF2B5EF4-FFF2-40B4-BE49-F238E27FC236}">
                    <a16:creationId xmlns:a16="http://schemas.microsoft.com/office/drawing/2014/main" id="{18E8636B-08A7-474D-88AE-0E31688FB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223480" name="Group 38">
                  <a:extLst>
                    <a:ext uri="{FF2B5EF4-FFF2-40B4-BE49-F238E27FC236}">
                      <a16:creationId xmlns:a16="http://schemas.microsoft.com/office/drawing/2014/main" id="{75575034-C072-8846-99A4-932C46E2CC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223483" name="TextBox 39">
                    <a:extLst>
                      <a:ext uri="{FF2B5EF4-FFF2-40B4-BE49-F238E27FC236}">
                        <a16:creationId xmlns:a16="http://schemas.microsoft.com/office/drawing/2014/main" id="{C556F47D-447A-DD47-A1B3-BD3E314684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23481" name="TextBox 41">
                  <a:extLst>
                    <a:ext uri="{FF2B5EF4-FFF2-40B4-BE49-F238E27FC236}">
                      <a16:creationId xmlns:a16="http://schemas.microsoft.com/office/drawing/2014/main" id="{D936E80A-1481-9345-B0AE-2974B97513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3476" name="Group 106">
                <a:extLst>
                  <a:ext uri="{FF2B5EF4-FFF2-40B4-BE49-F238E27FC236}">
                    <a16:creationId xmlns:a16="http://schemas.microsoft.com/office/drawing/2014/main" id="{0D642AE1-0BDF-6D44-BB6A-6C784F535E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479" name="TextBox 108">
                  <a:extLst>
                    <a:ext uri="{FF2B5EF4-FFF2-40B4-BE49-F238E27FC236}">
                      <a16:creationId xmlns:a16="http://schemas.microsoft.com/office/drawing/2014/main" id="{AD5E13E0-DC5D-7F4D-94C0-F96D674381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388" name="Group 5">
              <a:extLst>
                <a:ext uri="{FF2B5EF4-FFF2-40B4-BE49-F238E27FC236}">
                  <a16:creationId xmlns:a16="http://schemas.microsoft.com/office/drawing/2014/main" id="{98DA5DCF-7592-6840-B47D-9A254DBA9D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23470" name="TextBox 483">
                <a:extLst>
                  <a:ext uri="{FF2B5EF4-FFF2-40B4-BE49-F238E27FC236}">
                    <a16:creationId xmlns:a16="http://schemas.microsoft.com/office/drawing/2014/main" id="{5804A58C-D468-5A4B-A217-046D1AF5F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3390" name="Group 32">
              <a:extLst>
                <a:ext uri="{FF2B5EF4-FFF2-40B4-BE49-F238E27FC236}">
                  <a16:creationId xmlns:a16="http://schemas.microsoft.com/office/drawing/2014/main" id="{4303A3A7-32CC-0744-B0B8-194F9A5EF0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23462" name="Group 491">
                <a:extLst>
                  <a:ext uri="{FF2B5EF4-FFF2-40B4-BE49-F238E27FC236}">
                    <a16:creationId xmlns:a16="http://schemas.microsoft.com/office/drawing/2014/main" id="{37439BE0-576B-644D-B653-0C97A53EB3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23468" name="TextBox 492">
                  <a:extLst>
                    <a:ext uri="{FF2B5EF4-FFF2-40B4-BE49-F238E27FC236}">
                      <a16:creationId xmlns:a16="http://schemas.microsoft.com/office/drawing/2014/main" id="{1D60E62B-B7C4-0244-BF31-02A46FDC22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463" name="Group 494">
                <a:extLst>
                  <a:ext uri="{FF2B5EF4-FFF2-40B4-BE49-F238E27FC236}">
                    <a16:creationId xmlns:a16="http://schemas.microsoft.com/office/drawing/2014/main" id="{9D9A5367-8A9C-4842-AEC8-125ACB5377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23466" name="TextBox 495">
                  <a:extLst>
                    <a:ext uri="{FF2B5EF4-FFF2-40B4-BE49-F238E27FC236}">
                      <a16:creationId xmlns:a16="http://schemas.microsoft.com/office/drawing/2014/main" id="{FB32B986-4663-1541-9331-30AABC6B95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3464" name="TextBox 503">
                <a:extLst>
                  <a:ext uri="{FF2B5EF4-FFF2-40B4-BE49-F238E27FC236}">
                    <a16:creationId xmlns:a16="http://schemas.microsoft.com/office/drawing/2014/main" id="{ED33D544-8367-AE47-B136-B066869FB0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394" name="TextBox 12">
              <a:extLst>
                <a:ext uri="{FF2B5EF4-FFF2-40B4-BE49-F238E27FC236}">
                  <a16:creationId xmlns:a16="http://schemas.microsoft.com/office/drawing/2014/main" id="{2136E318-6C71-BB41-A0D3-71D6DDEA80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23395" name="Group 317">
              <a:extLst>
                <a:ext uri="{FF2B5EF4-FFF2-40B4-BE49-F238E27FC236}">
                  <a16:creationId xmlns:a16="http://schemas.microsoft.com/office/drawing/2014/main" id="{0DC06B3C-9F0E-D546-BA19-279B129CBD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23445" name="Group 318">
                <a:extLst>
                  <a:ext uri="{FF2B5EF4-FFF2-40B4-BE49-F238E27FC236}">
                    <a16:creationId xmlns:a16="http://schemas.microsoft.com/office/drawing/2014/main" id="{E7601321-EE2F-A34D-B57A-DCE65A3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3454" name="Group 327">
                  <a:extLst>
                    <a:ext uri="{FF2B5EF4-FFF2-40B4-BE49-F238E27FC236}">
                      <a16:creationId xmlns:a16="http://schemas.microsoft.com/office/drawing/2014/main" id="{4BF47D5F-A6CA-FB49-8818-194DE7D73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23455" name="TextBox 7">
                    <a:extLst>
                      <a:ext uri="{FF2B5EF4-FFF2-40B4-BE49-F238E27FC236}">
                        <a16:creationId xmlns:a16="http://schemas.microsoft.com/office/drawing/2014/main" id="{52B49501-78D8-E846-AAEE-7B07B74FF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457" name="TextBox 329">
                    <a:extLst>
                      <a:ext uri="{FF2B5EF4-FFF2-40B4-BE49-F238E27FC236}">
                        <a16:creationId xmlns:a16="http://schemas.microsoft.com/office/drawing/2014/main" id="{960D93BF-CCE3-C541-9456-4BE1F945F4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23458" name="Group 330">
                    <a:extLst>
                      <a:ext uri="{FF2B5EF4-FFF2-40B4-BE49-F238E27FC236}">
                        <a16:creationId xmlns:a16="http://schemas.microsoft.com/office/drawing/2014/main" id="{1D1BB0BF-6135-5545-9151-133314A100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23460" name="TextBox 333">
                      <a:extLst>
                        <a:ext uri="{FF2B5EF4-FFF2-40B4-BE49-F238E27FC236}">
                          <a16:creationId xmlns:a16="http://schemas.microsoft.com/office/drawing/2014/main" id="{12EFC888-F595-BD4F-94C3-0A3971DF3CE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3459" name="TextBox 332">
                    <a:extLst>
                      <a:ext uri="{FF2B5EF4-FFF2-40B4-BE49-F238E27FC236}">
                        <a16:creationId xmlns:a16="http://schemas.microsoft.com/office/drawing/2014/main" id="{993CF9B6-F4F6-D340-BB54-280C99317C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396" name="Group 11">
              <a:extLst>
                <a:ext uri="{FF2B5EF4-FFF2-40B4-BE49-F238E27FC236}">
                  <a16:creationId xmlns:a16="http://schemas.microsoft.com/office/drawing/2014/main" id="{799F567A-29D2-034D-8332-720E791FC1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401" name="Group 60">
              <a:extLst>
                <a:ext uri="{FF2B5EF4-FFF2-40B4-BE49-F238E27FC236}">
                  <a16:creationId xmlns:a16="http://schemas.microsoft.com/office/drawing/2014/main" id="{EF75330A-E297-0242-B39D-3CE9D43F23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3434" name="Group 53">
                <a:extLst>
                  <a:ext uri="{FF2B5EF4-FFF2-40B4-BE49-F238E27FC236}">
                    <a16:creationId xmlns:a16="http://schemas.microsoft.com/office/drawing/2014/main" id="{E711FD75-8ED6-5D42-B016-089D4B326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3437" name="Group 52">
                  <a:extLst>
                    <a:ext uri="{FF2B5EF4-FFF2-40B4-BE49-F238E27FC236}">
                      <a16:creationId xmlns:a16="http://schemas.microsoft.com/office/drawing/2014/main" id="{B1019B2F-6BA4-BB44-9A81-C150233BD0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23441" name="TextBox 122">
                    <a:extLst>
                      <a:ext uri="{FF2B5EF4-FFF2-40B4-BE49-F238E27FC236}">
                        <a16:creationId xmlns:a16="http://schemas.microsoft.com/office/drawing/2014/main" id="{EDDCCEB7-E8A9-9A4A-B588-A384996389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3438" name="TextBox 128">
                  <a:extLst>
                    <a:ext uri="{FF2B5EF4-FFF2-40B4-BE49-F238E27FC236}">
                      <a16:creationId xmlns:a16="http://schemas.microsoft.com/office/drawing/2014/main" id="{E00A8CCD-1BF5-954D-BA61-04A7E97F7D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3402" name="TextBox 359">
              <a:extLst>
                <a:ext uri="{FF2B5EF4-FFF2-40B4-BE49-F238E27FC236}">
                  <a16:creationId xmlns:a16="http://schemas.microsoft.com/office/drawing/2014/main" id="{8FC1A6EA-1081-FE4A-965A-BC2162D1F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23403" name="Group 31">
              <a:extLst>
                <a:ext uri="{FF2B5EF4-FFF2-40B4-BE49-F238E27FC236}">
                  <a16:creationId xmlns:a16="http://schemas.microsoft.com/office/drawing/2014/main" id="{471D693F-6850-3446-9AFF-D57AC38B30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23424" name="Group 28">
                <a:extLst>
                  <a:ext uri="{FF2B5EF4-FFF2-40B4-BE49-F238E27FC236}">
                    <a16:creationId xmlns:a16="http://schemas.microsoft.com/office/drawing/2014/main" id="{ADBDCD61-DEF8-A74D-A588-AC5D7E950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3427" name="Group 24">
                  <a:extLst>
                    <a:ext uri="{FF2B5EF4-FFF2-40B4-BE49-F238E27FC236}">
                      <a16:creationId xmlns:a16="http://schemas.microsoft.com/office/drawing/2014/main" id="{8CE5EF50-5412-EC43-A293-796E79E8D0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23431" name="TextBox 171">
                    <a:extLst>
                      <a:ext uri="{FF2B5EF4-FFF2-40B4-BE49-F238E27FC236}">
                        <a16:creationId xmlns:a16="http://schemas.microsoft.com/office/drawing/2014/main" id="{69CBCB77-40F4-0743-8B40-B338DE868A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3428" name="TextBox 177">
                  <a:extLst>
                    <a:ext uri="{FF2B5EF4-FFF2-40B4-BE49-F238E27FC236}">
                      <a16:creationId xmlns:a16="http://schemas.microsoft.com/office/drawing/2014/main" id="{640198BC-7093-124F-8C97-CC7C42B28F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3405" name="Group 358">
              <a:extLst>
                <a:ext uri="{FF2B5EF4-FFF2-40B4-BE49-F238E27FC236}">
                  <a16:creationId xmlns:a16="http://schemas.microsoft.com/office/drawing/2014/main" id="{B520FF3A-8E33-BA44-BB6B-5BC258C3A6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23406" name="Group 377">
                <a:extLst>
                  <a:ext uri="{FF2B5EF4-FFF2-40B4-BE49-F238E27FC236}">
                    <a16:creationId xmlns:a16="http://schemas.microsoft.com/office/drawing/2014/main" id="{F8399ADD-FD88-2D42-937F-68FAF738E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23411" name="TextBox 7">
                  <a:extLst>
                    <a:ext uri="{FF2B5EF4-FFF2-40B4-BE49-F238E27FC236}">
                      <a16:creationId xmlns:a16="http://schemas.microsoft.com/office/drawing/2014/main" id="{651C3FB2-B25F-E544-B70C-D15AC08883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23412" name="Group 390">
                  <a:extLst>
                    <a:ext uri="{FF2B5EF4-FFF2-40B4-BE49-F238E27FC236}">
                      <a16:creationId xmlns:a16="http://schemas.microsoft.com/office/drawing/2014/main" id="{6E3D130D-95FF-3941-A6DE-E3A8362307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23413" name="TextBox 391">
                    <a:extLst>
                      <a:ext uri="{FF2B5EF4-FFF2-40B4-BE49-F238E27FC236}">
                        <a16:creationId xmlns:a16="http://schemas.microsoft.com/office/drawing/2014/main" id="{AC6EFD2E-2D8F-364E-8916-556D9EC7C39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3407" name="TextBox 381">
                <a:extLst>
                  <a:ext uri="{FF2B5EF4-FFF2-40B4-BE49-F238E27FC236}">
                    <a16:creationId xmlns:a16="http://schemas.microsoft.com/office/drawing/2014/main" id="{8E119AFC-E1CB-9F47-805C-F1B73F3136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3409" name="TextBox 384">
                <a:extLst>
                  <a:ext uri="{FF2B5EF4-FFF2-40B4-BE49-F238E27FC236}">
                    <a16:creationId xmlns:a16="http://schemas.microsoft.com/office/drawing/2014/main" id="{4E4469C0-A9DD-BD4C-A0B7-7DE274E974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3235" name="Group 223">
            <a:extLst>
              <a:ext uri="{FF2B5EF4-FFF2-40B4-BE49-F238E27FC236}">
                <a16:creationId xmlns:a16="http://schemas.microsoft.com/office/drawing/2014/main" id="{B66190BB-1A35-144A-84BC-C8C90D6456A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23244" name="Group 225">
              <a:extLst>
                <a:ext uri="{FF2B5EF4-FFF2-40B4-BE49-F238E27FC236}">
                  <a16:creationId xmlns:a16="http://schemas.microsoft.com/office/drawing/2014/main" id="{87097705-AAFD-F043-92C2-52DD8AE15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23367" name="TextBox 380">
                <a:extLst>
                  <a:ext uri="{FF2B5EF4-FFF2-40B4-BE49-F238E27FC236}">
                    <a16:creationId xmlns:a16="http://schemas.microsoft.com/office/drawing/2014/main" id="{3FBE02F3-9643-014A-AE37-A1EFBB1387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45" name="Group 226">
              <a:extLst>
                <a:ext uri="{FF2B5EF4-FFF2-40B4-BE49-F238E27FC236}">
                  <a16:creationId xmlns:a16="http://schemas.microsoft.com/office/drawing/2014/main" id="{FC20E0BB-89C1-A54C-9A44-4769E0772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66" name="TextBox 379">
                <a:extLst>
                  <a:ext uri="{FF2B5EF4-FFF2-40B4-BE49-F238E27FC236}">
                    <a16:creationId xmlns:a16="http://schemas.microsoft.com/office/drawing/2014/main" id="{746AD7E3-A214-4B46-99D1-9DAF1FE20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46" name="Group 227">
              <a:extLst>
                <a:ext uri="{FF2B5EF4-FFF2-40B4-BE49-F238E27FC236}">
                  <a16:creationId xmlns:a16="http://schemas.microsoft.com/office/drawing/2014/main" id="{A15265BB-E777-7E41-84CC-DFD4FD35C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64" name="TextBox 376">
                <a:extLst>
                  <a:ext uri="{FF2B5EF4-FFF2-40B4-BE49-F238E27FC236}">
                    <a16:creationId xmlns:a16="http://schemas.microsoft.com/office/drawing/2014/main" id="{35DF65D7-9FF7-5D48-B1B2-CCC5724979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47" name="Group 228">
              <a:extLst>
                <a:ext uri="{FF2B5EF4-FFF2-40B4-BE49-F238E27FC236}">
                  <a16:creationId xmlns:a16="http://schemas.microsoft.com/office/drawing/2014/main" id="{49C5C8A2-6B87-5E43-BE08-B45FEB2C2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62" name="TextBox 374">
                <a:extLst>
                  <a:ext uri="{FF2B5EF4-FFF2-40B4-BE49-F238E27FC236}">
                    <a16:creationId xmlns:a16="http://schemas.microsoft.com/office/drawing/2014/main" id="{7A7FD0E0-E403-A149-88D9-6DC9538345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3248" name="Group 229">
              <a:extLst>
                <a:ext uri="{FF2B5EF4-FFF2-40B4-BE49-F238E27FC236}">
                  <a16:creationId xmlns:a16="http://schemas.microsoft.com/office/drawing/2014/main" id="{CAB2DE82-3AE2-7F40-87A1-A91126C0A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60" name="TextBox 372">
                <a:extLst>
                  <a:ext uri="{FF2B5EF4-FFF2-40B4-BE49-F238E27FC236}">
                    <a16:creationId xmlns:a16="http://schemas.microsoft.com/office/drawing/2014/main" id="{E2D59A7A-88F5-A84A-AF82-258D19F061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3249" name="Group 230">
              <a:extLst>
                <a:ext uri="{FF2B5EF4-FFF2-40B4-BE49-F238E27FC236}">
                  <a16:creationId xmlns:a16="http://schemas.microsoft.com/office/drawing/2014/main" id="{AC085106-2520-384E-A886-6395D1A76F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58" name="TextBox 370">
                <a:extLst>
                  <a:ext uri="{FF2B5EF4-FFF2-40B4-BE49-F238E27FC236}">
                    <a16:creationId xmlns:a16="http://schemas.microsoft.com/office/drawing/2014/main" id="{26CAC703-F5F8-2444-9EAB-CF914FC736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23250" name="Group 232">
              <a:extLst>
                <a:ext uri="{FF2B5EF4-FFF2-40B4-BE49-F238E27FC236}">
                  <a16:creationId xmlns:a16="http://schemas.microsoft.com/office/drawing/2014/main" id="{163E2942-B27E-8F43-8E62-5C93D1887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23355" name="TextBox 367">
                <a:extLst>
                  <a:ext uri="{FF2B5EF4-FFF2-40B4-BE49-F238E27FC236}">
                    <a16:creationId xmlns:a16="http://schemas.microsoft.com/office/drawing/2014/main" id="{09B0EA41-FC08-5346-95FA-CFDB340BD1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51" name="Group 233">
              <a:extLst>
                <a:ext uri="{FF2B5EF4-FFF2-40B4-BE49-F238E27FC236}">
                  <a16:creationId xmlns:a16="http://schemas.microsoft.com/office/drawing/2014/main" id="{5C51A527-676E-9F46-A02B-924AB73039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54" name="TextBox 366">
                <a:extLst>
                  <a:ext uri="{FF2B5EF4-FFF2-40B4-BE49-F238E27FC236}">
                    <a16:creationId xmlns:a16="http://schemas.microsoft.com/office/drawing/2014/main" id="{036C6408-A398-C64F-895F-2C898D1A6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3252" name="Group 234">
              <a:extLst>
                <a:ext uri="{FF2B5EF4-FFF2-40B4-BE49-F238E27FC236}">
                  <a16:creationId xmlns:a16="http://schemas.microsoft.com/office/drawing/2014/main" id="{1CDCAAA3-C7F6-B947-9EA9-D62CE3EDC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52" name="TextBox 364">
                <a:extLst>
                  <a:ext uri="{FF2B5EF4-FFF2-40B4-BE49-F238E27FC236}">
                    <a16:creationId xmlns:a16="http://schemas.microsoft.com/office/drawing/2014/main" id="{5B2769BC-D27E-5B4F-96A7-42FA7E99CD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23253" name="Group 236">
              <a:extLst>
                <a:ext uri="{FF2B5EF4-FFF2-40B4-BE49-F238E27FC236}">
                  <a16:creationId xmlns:a16="http://schemas.microsoft.com/office/drawing/2014/main" id="{C5D3E907-38D5-6940-843B-A067BBBDF3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48" name="TextBox 360">
                <a:extLst>
                  <a:ext uri="{FF2B5EF4-FFF2-40B4-BE49-F238E27FC236}">
                    <a16:creationId xmlns:a16="http://schemas.microsoft.com/office/drawing/2014/main" id="{69387143-F7A4-4941-8C27-7986BEA1B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50" name="TextBox 362">
                <a:extLst>
                  <a:ext uri="{FF2B5EF4-FFF2-40B4-BE49-F238E27FC236}">
                    <a16:creationId xmlns:a16="http://schemas.microsoft.com/office/drawing/2014/main" id="{2925AA80-5F8F-DB49-B662-3D33073B7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23254" name="TextBox 237">
              <a:extLst>
                <a:ext uri="{FF2B5EF4-FFF2-40B4-BE49-F238E27FC236}">
                  <a16:creationId xmlns:a16="http://schemas.microsoft.com/office/drawing/2014/main" id="{00585F38-9619-3849-9202-8AD8F1B3C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3256" name="Group 239">
              <a:extLst>
                <a:ext uri="{FF2B5EF4-FFF2-40B4-BE49-F238E27FC236}">
                  <a16:creationId xmlns:a16="http://schemas.microsoft.com/office/drawing/2014/main" id="{814FC3DD-E408-DD44-A9D9-7D8039F417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44" name="TextBox 353">
                <a:extLst>
                  <a:ext uri="{FF2B5EF4-FFF2-40B4-BE49-F238E27FC236}">
                    <a16:creationId xmlns:a16="http://schemas.microsoft.com/office/drawing/2014/main" id="{C0463222-C3EB-1B41-B058-EE65E1BE68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46" name="TextBox 356">
                <a:extLst>
                  <a:ext uri="{FF2B5EF4-FFF2-40B4-BE49-F238E27FC236}">
                    <a16:creationId xmlns:a16="http://schemas.microsoft.com/office/drawing/2014/main" id="{F18D3953-90CF-8C43-919E-B2E388B40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57" name="Group 240">
              <a:extLst>
                <a:ext uri="{FF2B5EF4-FFF2-40B4-BE49-F238E27FC236}">
                  <a16:creationId xmlns:a16="http://schemas.microsoft.com/office/drawing/2014/main" id="{D08263B2-05F1-0B45-BDDC-14DE724A1E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38" name="TextBox 347">
                <a:extLst>
                  <a:ext uri="{FF2B5EF4-FFF2-40B4-BE49-F238E27FC236}">
                    <a16:creationId xmlns:a16="http://schemas.microsoft.com/office/drawing/2014/main" id="{D0B5A2E7-DD1C-EA48-8558-FEED1EB94B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40" name="TextBox 349">
                <a:extLst>
                  <a:ext uri="{FF2B5EF4-FFF2-40B4-BE49-F238E27FC236}">
                    <a16:creationId xmlns:a16="http://schemas.microsoft.com/office/drawing/2014/main" id="{433B869D-DEE9-954B-8E3F-4BFDC022B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58" name="Group 241">
              <a:extLst>
                <a:ext uri="{FF2B5EF4-FFF2-40B4-BE49-F238E27FC236}">
                  <a16:creationId xmlns:a16="http://schemas.microsoft.com/office/drawing/2014/main" id="{43A6F0E8-3BD7-3E44-9913-A5936B2A7C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34" name="TextBox 343">
                <a:extLst>
                  <a:ext uri="{FF2B5EF4-FFF2-40B4-BE49-F238E27FC236}">
                    <a16:creationId xmlns:a16="http://schemas.microsoft.com/office/drawing/2014/main" id="{02888608-A5A0-EE43-B196-3449652FD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59" name="Group 243">
              <a:extLst>
                <a:ext uri="{FF2B5EF4-FFF2-40B4-BE49-F238E27FC236}">
                  <a16:creationId xmlns:a16="http://schemas.microsoft.com/office/drawing/2014/main" id="{09C6521C-248E-3949-ABDE-FA6B936DC2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32" name="TextBox 341">
                <a:extLst>
                  <a:ext uri="{FF2B5EF4-FFF2-40B4-BE49-F238E27FC236}">
                    <a16:creationId xmlns:a16="http://schemas.microsoft.com/office/drawing/2014/main" id="{B9FCFB64-3CD7-B743-B07F-52A74799AE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60" name="Group 244">
              <a:extLst>
                <a:ext uri="{FF2B5EF4-FFF2-40B4-BE49-F238E27FC236}">
                  <a16:creationId xmlns:a16="http://schemas.microsoft.com/office/drawing/2014/main" id="{7A52D8AA-6C9D-0440-B5E1-184D879B6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30" name="TextBox 339">
                <a:extLst>
                  <a:ext uri="{FF2B5EF4-FFF2-40B4-BE49-F238E27FC236}">
                    <a16:creationId xmlns:a16="http://schemas.microsoft.com/office/drawing/2014/main" id="{42BC97C3-DB9D-CC45-B824-D9DD522B0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61" name="Group 245">
              <a:extLst>
                <a:ext uri="{FF2B5EF4-FFF2-40B4-BE49-F238E27FC236}">
                  <a16:creationId xmlns:a16="http://schemas.microsoft.com/office/drawing/2014/main" id="{69437509-DE8A-7941-9718-1F1958513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23327" name="TextBox 335">
                <a:extLst>
                  <a:ext uri="{FF2B5EF4-FFF2-40B4-BE49-F238E27FC236}">
                    <a16:creationId xmlns:a16="http://schemas.microsoft.com/office/drawing/2014/main" id="{87A9CCC3-41AA-CC4B-862A-8C1C499BBF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62" name="Group 249">
              <a:extLst>
                <a:ext uri="{FF2B5EF4-FFF2-40B4-BE49-F238E27FC236}">
                  <a16:creationId xmlns:a16="http://schemas.microsoft.com/office/drawing/2014/main" id="{DC949B39-AB72-D446-8E1E-6CA4E6918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26" name="TextBox 316">
                <a:extLst>
                  <a:ext uri="{FF2B5EF4-FFF2-40B4-BE49-F238E27FC236}">
                    <a16:creationId xmlns:a16="http://schemas.microsoft.com/office/drawing/2014/main" id="{2BC4058D-D535-3D4C-BF1B-E0C21CC15A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63" name="Group 251">
              <a:extLst>
                <a:ext uri="{FF2B5EF4-FFF2-40B4-BE49-F238E27FC236}">
                  <a16:creationId xmlns:a16="http://schemas.microsoft.com/office/drawing/2014/main" id="{B7038B3A-B599-8245-BD1D-5C90B7620D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24" name="TextBox 314">
                <a:extLst>
                  <a:ext uri="{FF2B5EF4-FFF2-40B4-BE49-F238E27FC236}">
                    <a16:creationId xmlns:a16="http://schemas.microsoft.com/office/drawing/2014/main" id="{75F3B57D-51BA-7B46-84BB-759047E87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3264" name="Group 252">
              <a:extLst>
                <a:ext uri="{FF2B5EF4-FFF2-40B4-BE49-F238E27FC236}">
                  <a16:creationId xmlns:a16="http://schemas.microsoft.com/office/drawing/2014/main" id="{D57C0FD0-F49B-9F45-B9A4-7398348C16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22" name="TextBox 312">
                <a:extLst>
                  <a:ext uri="{FF2B5EF4-FFF2-40B4-BE49-F238E27FC236}">
                    <a16:creationId xmlns:a16="http://schemas.microsoft.com/office/drawing/2014/main" id="{0B0CE64D-07F1-2B48-A0C8-55E6F3B0D4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65" name="Group 253">
              <a:extLst>
                <a:ext uri="{FF2B5EF4-FFF2-40B4-BE49-F238E27FC236}">
                  <a16:creationId xmlns:a16="http://schemas.microsoft.com/office/drawing/2014/main" id="{C6B5EC6D-8C4B-1443-AB65-6D5F95BE4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20" name="TextBox 310">
                <a:extLst>
                  <a:ext uri="{FF2B5EF4-FFF2-40B4-BE49-F238E27FC236}">
                    <a16:creationId xmlns:a16="http://schemas.microsoft.com/office/drawing/2014/main" id="{CCB36E1F-D9CF-AB43-81E7-AC32CDBA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3266" name="Group 254">
              <a:extLst>
                <a:ext uri="{FF2B5EF4-FFF2-40B4-BE49-F238E27FC236}">
                  <a16:creationId xmlns:a16="http://schemas.microsoft.com/office/drawing/2014/main" id="{6AAF04AF-B8E1-4547-9A93-77E4C5A0AA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18" name="TextBox 308">
                <a:extLst>
                  <a:ext uri="{FF2B5EF4-FFF2-40B4-BE49-F238E27FC236}">
                    <a16:creationId xmlns:a16="http://schemas.microsoft.com/office/drawing/2014/main" id="{4DC61A2A-7DE3-A041-BB74-601924EDB6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67" name="Group 255">
              <a:extLst>
                <a:ext uri="{FF2B5EF4-FFF2-40B4-BE49-F238E27FC236}">
                  <a16:creationId xmlns:a16="http://schemas.microsoft.com/office/drawing/2014/main" id="{EE71928D-9B3A-5F48-8097-9AC7555C37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23315" name="TextBox 305">
                <a:extLst>
                  <a:ext uri="{FF2B5EF4-FFF2-40B4-BE49-F238E27FC236}">
                    <a16:creationId xmlns:a16="http://schemas.microsoft.com/office/drawing/2014/main" id="{FAFD3DB0-6DD2-524B-94FD-9A707AC5E1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68" name="Group 256">
              <a:extLst>
                <a:ext uri="{FF2B5EF4-FFF2-40B4-BE49-F238E27FC236}">
                  <a16:creationId xmlns:a16="http://schemas.microsoft.com/office/drawing/2014/main" id="{6B9231FD-AA0E-944B-886A-2ED7F15648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23313" name="TextBox 303">
                <a:extLst>
                  <a:ext uri="{FF2B5EF4-FFF2-40B4-BE49-F238E27FC236}">
                    <a16:creationId xmlns:a16="http://schemas.microsoft.com/office/drawing/2014/main" id="{ABCE5194-C7B0-504D-A9F9-126637014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69" name="Group 257">
              <a:extLst>
                <a:ext uri="{FF2B5EF4-FFF2-40B4-BE49-F238E27FC236}">
                  <a16:creationId xmlns:a16="http://schemas.microsoft.com/office/drawing/2014/main" id="{52112085-DCE5-5445-A974-4B17E9DF2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23311" name="TextBox 301">
                <a:extLst>
                  <a:ext uri="{FF2B5EF4-FFF2-40B4-BE49-F238E27FC236}">
                    <a16:creationId xmlns:a16="http://schemas.microsoft.com/office/drawing/2014/main" id="{F177D893-2736-6145-8E99-65F32C3A38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0" name="Group 258">
              <a:extLst>
                <a:ext uri="{FF2B5EF4-FFF2-40B4-BE49-F238E27FC236}">
                  <a16:creationId xmlns:a16="http://schemas.microsoft.com/office/drawing/2014/main" id="{7BACEC45-BB44-3D4C-9D92-D921CE8A7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23305" name="Group 295">
                <a:extLst>
                  <a:ext uri="{FF2B5EF4-FFF2-40B4-BE49-F238E27FC236}">
                    <a16:creationId xmlns:a16="http://schemas.microsoft.com/office/drawing/2014/main" id="{46D377E2-5838-8447-A19A-1E64428E4D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23309" name="TextBox 299">
                  <a:extLst>
                    <a:ext uri="{FF2B5EF4-FFF2-40B4-BE49-F238E27FC236}">
                      <a16:creationId xmlns:a16="http://schemas.microsoft.com/office/drawing/2014/main" id="{61ACF0BF-65FE-8D49-9470-A322280F6C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306" name="Group 296">
                <a:extLst>
                  <a:ext uri="{FF2B5EF4-FFF2-40B4-BE49-F238E27FC236}">
                    <a16:creationId xmlns:a16="http://schemas.microsoft.com/office/drawing/2014/main" id="{3834A84E-FB6D-004D-BC15-F39A3B6C00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23307" name="TextBox 297">
                  <a:extLst>
                    <a:ext uri="{FF2B5EF4-FFF2-40B4-BE49-F238E27FC236}">
                      <a16:creationId xmlns:a16="http://schemas.microsoft.com/office/drawing/2014/main" id="{CC6CBD96-05F5-C94D-ADCE-362E29EB9D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3271" name="Group 259">
              <a:extLst>
                <a:ext uri="{FF2B5EF4-FFF2-40B4-BE49-F238E27FC236}">
                  <a16:creationId xmlns:a16="http://schemas.microsoft.com/office/drawing/2014/main" id="{3A830854-715F-BA47-9434-968688920F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304" name="TextBox 294">
                <a:extLst>
                  <a:ext uri="{FF2B5EF4-FFF2-40B4-BE49-F238E27FC236}">
                    <a16:creationId xmlns:a16="http://schemas.microsoft.com/office/drawing/2014/main" id="{20E2D411-2453-B544-A4A0-79CCCC922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72" name="Group 260">
              <a:extLst>
                <a:ext uri="{FF2B5EF4-FFF2-40B4-BE49-F238E27FC236}">
                  <a16:creationId xmlns:a16="http://schemas.microsoft.com/office/drawing/2014/main" id="{6864847B-F895-184E-A4CE-B103C19D04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23301" name="TextBox 291">
                <a:extLst>
                  <a:ext uri="{FF2B5EF4-FFF2-40B4-BE49-F238E27FC236}">
                    <a16:creationId xmlns:a16="http://schemas.microsoft.com/office/drawing/2014/main" id="{CE6FEE41-8452-3348-BD5E-FDB822F11E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3" name="Group 261">
              <a:extLst>
                <a:ext uri="{FF2B5EF4-FFF2-40B4-BE49-F238E27FC236}">
                  <a16:creationId xmlns:a16="http://schemas.microsoft.com/office/drawing/2014/main" id="{96A522F2-DF7F-E640-A6CE-224C44E59B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23299" name="TextBox 289">
                <a:extLst>
                  <a:ext uri="{FF2B5EF4-FFF2-40B4-BE49-F238E27FC236}">
                    <a16:creationId xmlns:a16="http://schemas.microsoft.com/office/drawing/2014/main" id="{4CA8D2F7-C0ED-DE4D-9DC7-D21C399ED1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4" name="Group 262">
              <a:extLst>
                <a:ext uri="{FF2B5EF4-FFF2-40B4-BE49-F238E27FC236}">
                  <a16:creationId xmlns:a16="http://schemas.microsoft.com/office/drawing/2014/main" id="{3B07B6F1-D5F4-0D4B-A979-8ADD8260E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298" name="TextBox 288">
                <a:extLst>
                  <a:ext uri="{FF2B5EF4-FFF2-40B4-BE49-F238E27FC236}">
                    <a16:creationId xmlns:a16="http://schemas.microsoft.com/office/drawing/2014/main" id="{11927975-C85A-064E-864C-5C45F998D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75" name="Group 263">
              <a:extLst>
                <a:ext uri="{FF2B5EF4-FFF2-40B4-BE49-F238E27FC236}">
                  <a16:creationId xmlns:a16="http://schemas.microsoft.com/office/drawing/2014/main" id="{404FF270-58D2-B14C-B8C2-8EF58DB64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296" name="TextBox 286">
                <a:extLst>
                  <a:ext uri="{FF2B5EF4-FFF2-40B4-BE49-F238E27FC236}">
                    <a16:creationId xmlns:a16="http://schemas.microsoft.com/office/drawing/2014/main" id="{8E388C6D-F575-644E-8D65-9A1E76E0E4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3276" name="Group 264">
              <a:extLst>
                <a:ext uri="{FF2B5EF4-FFF2-40B4-BE49-F238E27FC236}">
                  <a16:creationId xmlns:a16="http://schemas.microsoft.com/office/drawing/2014/main" id="{182A1C58-95B0-AF44-8C68-2DD8EA865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23293" name="TextBox 283">
                <a:extLst>
                  <a:ext uri="{FF2B5EF4-FFF2-40B4-BE49-F238E27FC236}">
                    <a16:creationId xmlns:a16="http://schemas.microsoft.com/office/drawing/2014/main" id="{438B44B3-9BF9-F24B-A70B-BAF85DB994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7" name="Group 265">
              <a:extLst>
                <a:ext uri="{FF2B5EF4-FFF2-40B4-BE49-F238E27FC236}">
                  <a16:creationId xmlns:a16="http://schemas.microsoft.com/office/drawing/2014/main" id="{B6BB80E5-D600-834B-B709-D7B641F78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23291" name="TextBox 280">
                <a:extLst>
                  <a:ext uri="{FF2B5EF4-FFF2-40B4-BE49-F238E27FC236}">
                    <a16:creationId xmlns:a16="http://schemas.microsoft.com/office/drawing/2014/main" id="{5AE49166-4CED-9747-91B2-D34334095F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8" name="Group 266">
              <a:extLst>
                <a:ext uri="{FF2B5EF4-FFF2-40B4-BE49-F238E27FC236}">
                  <a16:creationId xmlns:a16="http://schemas.microsoft.com/office/drawing/2014/main" id="{EF2B2BF2-D6BB-864E-A176-727470901A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23289" name="TextBox 278">
                <a:extLst>
                  <a:ext uri="{FF2B5EF4-FFF2-40B4-BE49-F238E27FC236}">
                    <a16:creationId xmlns:a16="http://schemas.microsoft.com/office/drawing/2014/main" id="{D5F6D893-9562-054A-98D5-78B8799935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279" name="Group 267">
              <a:extLst>
                <a:ext uri="{FF2B5EF4-FFF2-40B4-BE49-F238E27FC236}">
                  <a16:creationId xmlns:a16="http://schemas.microsoft.com/office/drawing/2014/main" id="{FDA01591-0681-5D40-83E5-F43E5754AB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23283" name="Group 272">
                <a:extLst>
                  <a:ext uri="{FF2B5EF4-FFF2-40B4-BE49-F238E27FC236}">
                    <a16:creationId xmlns:a16="http://schemas.microsoft.com/office/drawing/2014/main" id="{A6846C4B-DBE5-BD49-895D-C4FAD3AF3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284" name="Group 273">
                <a:extLst>
                  <a:ext uri="{FF2B5EF4-FFF2-40B4-BE49-F238E27FC236}">
                    <a16:creationId xmlns:a16="http://schemas.microsoft.com/office/drawing/2014/main" id="{1371715F-812C-C944-BF60-89356309AE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23285" name="TextBox 274">
                  <a:extLst>
                    <a:ext uri="{FF2B5EF4-FFF2-40B4-BE49-F238E27FC236}">
                      <a16:creationId xmlns:a16="http://schemas.microsoft.com/office/drawing/2014/main" id="{838E2C6D-CE1B-1C4C-A51B-9D2F4C5932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3280" name="Group 268">
              <a:extLst>
                <a:ext uri="{FF2B5EF4-FFF2-40B4-BE49-F238E27FC236}">
                  <a16:creationId xmlns:a16="http://schemas.microsoft.com/office/drawing/2014/main" id="{CE698EB9-E15C-C04D-8C25-F70031304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23281" name="TextBox 270">
                <a:extLst>
                  <a:ext uri="{FF2B5EF4-FFF2-40B4-BE49-F238E27FC236}">
                    <a16:creationId xmlns:a16="http://schemas.microsoft.com/office/drawing/2014/main" id="{546BA5FE-B274-8947-8F46-2054F43103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3236" name="Group 404">
            <a:extLst>
              <a:ext uri="{FF2B5EF4-FFF2-40B4-BE49-F238E27FC236}">
                <a16:creationId xmlns:a16="http://schemas.microsoft.com/office/drawing/2014/main" id="{A2B6EFE7-E09E-4644-9533-193009934DA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23238" name="TextBox 405">
              <a:extLst>
                <a:ext uri="{FF2B5EF4-FFF2-40B4-BE49-F238E27FC236}">
                  <a16:creationId xmlns:a16="http://schemas.microsoft.com/office/drawing/2014/main" id="{9AE36EE0-AA39-D34F-8F3D-C170F23997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241" name="TextBox 411">
              <a:extLst>
                <a:ext uri="{FF2B5EF4-FFF2-40B4-BE49-F238E27FC236}">
                  <a16:creationId xmlns:a16="http://schemas.microsoft.com/office/drawing/2014/main" id="{9B16C1BE-CD69-6049-8DD9-C1A4A3A46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243" name="TextBox 413">
              <a:extLst>
                <a:ext uri="{FF2B5EF4-FFF2-40B4-BE49-F238E27FC236}">
                  <a16:creationId xmlns:a16="http://schemas.microsoft.com/office/drawing/2014/main" id="{2D976510-1FAE-4342-8A20-347455031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223237" name="Text Placeholder 2">
            <a:extLst>
              <a:ext uri="{FF2B5EF4-FFF2-40B4-BE49-F238E27FC236}">
                <a16:creationId xmlns:a16="http://schemas.microsoft.com/office/drawing/2014/main" id="{06855EEB-ADEC-4B41-9551-4C0FB1B9AC29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81" name="Group 29">
            <a:extLst>
              <a:ext uri="{FF2B5EF4-FFF2-40B4-BE49-F238E27FC236}">
                <a16:creationId xmlns:a16="http://schemas.microsoft.com/office/drawing/2014/main" id="{7A403FC9-373C-DF44-B249-323E5ADC7BB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25420" name="Group 49">
              <a:extLst>
                <a:ext uri="{FF2B5EF4-FFF2-40B4-BE49-F238E27FC236}">
                  <a16:creationId xmlns:a16="http://schemas.microsoft.com/office/drawing/2014/main" id="{EDA3F821-ABD8-8948-9534-40984FA3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25586" name="Group 33">
                <a:extLst>
                  <a:ext uri="{FF2B5EF4-FFF2-40B4-BE49-F238E27FC236}">
                    <a16:creationId xmlns:a16="http://schemas.microsoft.com/office/drawing/2014/main" id="{8598AB8C-E461-0449-B0A1-090697DB57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25628" name="TextBox 467">
                  <a:extLst>
                    <a:ext uri="{FF2B5EF4-FFF2-40B4-BE49-F238E27FC236}">
                      <a16:creationId xmlns:a16="http://schemas.microsoft.com/office/drawing/2014/main" id="{C7A2C19C-968F-8F4D-913E-2BE1323929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587" name="Group 34">
                <a:extLst>
                  <a:ext uri="{FF2B5EF4-FFF2-40B4-BE49-F238E27FC236}">
                    <a16:creationId xmlns:a16="http://schemas.microsoft.com/office/drawing/2014/main" id="{1BA705F5-45F9-B149-9C71-2FBBA0D5F7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25626" name="TextBox 469">
                  <a:extLst>
                    <a:ext uri="{FF2B5EF4-FFF2-40B4-BE49-F238E27FC236}">
                      <a16:creationId xmlns:a16="http://schemas.microsoft.com/office/drawing/2014/main" id="{F1B0F651-AC0C-FD42-BBFC-DDC5D5B03E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589" name="TextBox 472">
                <a:extLst>
                  <a:ext uri="{FF2B5EF4-FFF2-40B4-BE49-F238E27FC236}">
                    <a16:creationId xmlns:a16="http://schemas.microsoft.com/office/drawing/2014/main" id="{8D82D644-A436-ED43-845C-EBDF3A80B7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25590" name="Group 441">
                <a:extLst>
                  <a:ext uri="{FF2B5EF4-FFF2-40B4-BE49-F238E27FC236}">
                    <a16:creationId xmlns:a16="http://schemas.microsoft.com/office/drawing/2014/main" id="{C7DC9746-16F1-4D4C-B48C-8107FE9B3D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25609" name="Group 450">
                  <a:extLst>
                    <a:ext uri="{FF2B5EF4-FFF2-40B4-BE49-F238E27FC236}">
                      <a16:creationId xmlns:a16="http://schemas.microsoft.com/office/drawing/2014/main" id="{268E3122-2FF5-3C4D-89A2-F44228DAB3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25623" name="TextBox 464">
                    <a:extLst>
                      <a:ext uri="{FF2B5EF4-FFF2-40B4-BE49-F238E27FC236}">
                        <a16:creationId xmlns:a16="http://schemas.microsoft.com/office/drawing/2014/main" id="{4E2EE4C4-63E5-4146-A559-62451A55A2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625" name="TextBox 466">
                    <a:extLst>
                      <a:ext uri="{FF2B5EF4-FFF2-40B4-BE49-F238E27FC236}">
                        <a16:creationId xmlns:a16="http://schemas.microsoft.com/office/drawing/2014/main" id="{48D237DE-043A-6C40-9B95-BA82564127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25610" name="Group 451">
                  <a:extLst>
                    <a:ext uri="{FF2B5EF4-FFF2-40B4-BE49-F238E27FC236}">
                      <a16:creationId xmlns:a16="http://schemas.microsoft.com/office/drawing/2014/main" id="{BCC2EBBD-DDD1-C14F-A23B-D74737E00D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25620" name="TextBox 461">
                    <a:extLst>
                      <a:ext uri="{FF2B5EF4-FFF2-40B4-BE49-F238E27FC236}">
                        <a16:creationId xmlns:a16="http://schemas.microsoft.com/office/drawing/2014/main" id="{760ABCCA-D7D2-224A-BAD6-071EB9169C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622" name="TextBox 463">
                    <a:extLst>
                      <a:ext uri="{FF2B5EF4-FFF2-40B4-BE49-F238E27FC236}">
                        <a16:creationId xmlns:a16="http://schemas.microsoft.com/office/drawing/2014/main" id="{3D35572B-3E4F-D949-AA47-9574830FDD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25611" name="Group 452">
                  <a:extLst>
                    <a:ext uri="{FF2B5EF4-FFF2-40B4-BE49-F238E27FC236}">
                      <a16:creationId xmlns:a16="http://schemas.microsoft.com/office/drawing/2014/main" id="{74AD8D89-68CF-0E4E-8730-3D56A8EDC5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25617" name="TextBox 458">
                    <a:extLst>
                      <a:ext uri="{FF2B5EF4-FFF2-40B4-BE49-F238E27FC236}">
                        <a16:creationId xmlns:a16="http://schemas.microsoft.com/office/drawing/2014/main" id="{2FCAC19F-8BEA-484C-94C4-416EF711B2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619" name="TextBox 460">
                    <a:extLst>
                      <a:ext uri="{FF2B5EF4-FFF2-40B4-BE49-F238E27FC236}">
                        <a16:creationId xmlns:a16="http://schemas.microsoft.com/office/drawing/2014/main" id="{2A3C9F0D-BC35-884F-8BCE-90573347BC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5613" name="Group 453">
                  <a:extLst>
                    <a:ext uri="{FF2B5EF4-FFF2-40B4-BE49-F238E27FC236}">
                      <a16:creationId xmlns:a16="http://schemas.microsoft.com/office/drawing/2014/main" id="{E13AFC64-01CB-B746-8360-FA055FCAFB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25614" name="TextBox 455">
                    <a:extLst>
                      <a:ext uri="{FF2B5EF4-FFF2-40B4-BE49-F238E27FC236}">
                        <a16:creationId xmlns:a16="http://schemas.microsoft.com/office/drawing/2014/main" id="{CED90778-3EEA-A644-96F9-DDA541F152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616" name="TextBox 457">
                    <a:extLst>
                      <a:ext uri="{FF2B5EF4-FFF2-40B4-BE49-F238E27FC236}">
                        <a16:creationId xmlns:a16="http://schemas.microsoft.com/office/drawing/2014/main" id="{32CE9490-BB13-B84C-B7EB-0412657806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25591" name="Group 44">
                <a:extLst>
                  <a:ext uri="{FF2B5EF4-FFF2-40B4-BE49-F238E27FC236}">
                    <a16:creationId xmlns:a16="http://schemas.microsoft.com/office/drawing/2014/main" id="{DEAB12D3-7651-764D-9983-37A9B2F6D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25607" name="TextBox 443">
                  <a:extLst>
                    <a:ext uri="{FF2B5EF4-FFF2-40B4-BE49-F238E27FC236}">
                      <a16:creationId xmlns:a16="http://schemas.microsoft.com/office/drawing/2014/main" id="{4AAC3F4E-CA1B-5541-9D53-C394169999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592" name="Group 48">
                <a:extLst>
                  <a:ext uri="{FF2B5EF4-FFF2-40B4-BE49-F238E27FC236}">
                    <a16:creationId xmlns:a16="http://schemas.microsoft.com/office/drawing/2014/main" id="{3571A800-F332-CB45-A948-03780033A8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25605" name="TextBox 445">
                  <a:extLst>
                    <a:ext uri="{FF2B5EF4-FFF2-40B4-BE49-F238E27FC236}">
                      <a16:creationId xmlns:a16="http://schemas.microsoft.com/office/drawing/2014/main" id="{72245838-87A0-E64A-9D6D-F81980F539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5593" name="TextBox 448">
                <a:extLst>
                  <a:ext uri="{FF2B5EF4-FFF2-40B4-BE49-F238E27FC236}">
                    <a16:creationId xmlns:a16="http://schemas.microsoft.com/office/drawing/2014/main" id="{D3B08D94-8815-8E47-8090-CD2F179CB8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25594" name="TextBox 474">
                <a:extLst>
                  <a:ext uri="{FF2B5EF4-FFF2-40B4-BE49-F238E27FC236}">
                    <a16:creationId xmlns:a16="http://schemas.microsoft.com/office/drawing/2014/main" id="{DD054FBB-31AE-6842-BF7F-4B833137F4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25595" name="Group 475">
                <a:extLst>
                  <a:ext uri="{FF2B5EF4-FFF2-40B4-BE49-F238E27FC236}">
                    <a16:creationId xmlns:a16="http://schemas.microsoft.com/office/drawing/2014/main" id="{C3AD1479-24B3-0B44-8B80-F5F5411DB0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25603" name="TextBox 476">
                  <a:extLst>
                    <a:ext uri="{FF2B5EF4-FFF2-40B4-BE49-F238E27FC236}">
                      <a16:creationId xmlns:a16="http://schemas.microsoft.com/office/drawing/2014/main" id="{81F41992-58BD-EB4D-998B-3C4D9FAEEF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596" name="Group 478">
                <a:extLst>
                  <a:ext uri="{FF2B5EF4-FFF2-40B4-BE49-F238E27FC236}">
                    <a16:creationId xmlns:a16="http://schemas.microsoft.com/office/drawing/2014/main" id="{FF20E084-126A-944A-8256-B4ABE386D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25601" name="TextBox 482">
                  <a:extLst>
                    <a:ext uri="{FF2B5EF4-FFF2-40B4-BE49-F238E27FC236}">
                      <a16:creationId xmlns:a16="http://schemas.microsoft.com/office/drawing/2014/main" id="{D8F8F010-99FB-114E-AA54-422F917044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597" name="Group 498">
                <a:extLst>
                  <a:ext uri="{FF2B5EF4-FFF2-40B4-BE49-F238E27FC236}">
                    <a16:creationId xmlns:a16="http://schemas.microsoft.com/office/drawing/2014/main" id="{8C8AA903-6853-8A49-B290-9D673D5093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25599" name="TextBox 499">
                  <a:extLst>
                    <a:ext uri="{FF2B5EF4-FFF2-40B4-BE49-F238E27FC236}">
                      <a16:creationId xmlns:a16="http://schemas.microsoft.com/office/drawing/2014/main" id="{945F61A7-24A7-2A44-A3C5-E8F4A15EA9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5421" name="Group 132">
              <a:extLst>
                <a:ext uri="{FF2B5EF4-FFF2-40B4-BE49-F238E27FC236}">
                  <a16:creationId xmlns:a16="http://schemas.microsoft.com/office/drawing/2014/main" id="{0F19B0EE-D2FE-2944-91B7-34E0A1504B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5422" name="Group 6">
              <a:extLst>
                <a:ext uri="{FF2B5EF4-FFF2-40B4-BE49-F238E27FC236}">
                  <a16:creationId xmlns:a16="http://schemas.microsoft.com/office/drawing/2014/main" id="{0695624A-1990-1A4F-9E51-72BF2468D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25560" name="Group 55">
                <a:extLst>
                  <a:ext uri="{FF2B5EF4-FFF2-40B4-BE49-F238E27FC236}">
                    <a16:creationId xmlns:a16="http://schemas.microsoft.com/office/drawing/2014/main" id="{261256F6-D61C-3F45-B20E-9C7D37DB15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25581" name="TextBox 57">
                  <a:extLst>
                    <a:ext uri="{FF2B5EF4-FFF2-40B4-BE49-F238E27FC236}">
                      <a16:creationId xmlns:a16="http://schemas.microsoft.com/office/drawing/2014/main" id="{036DA5F8-0E7E-354B-8D9C-E95AE4D937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5561" name="TextBox 59">
                <a:extLst>
                  <a:ext uri="{FF2B5EF4-FFF2-40B4-BE49-F238E27FC236}">
                    <a16:creationId xmlns:a16="http://schemas.microsoft.com/office/drawing/2014/main" id="{55B7CF99-47F9-7245-88B5-C7E7F328F3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25423" name="Group 17">
              <a:extLst>
                <a:ext uri="{FF2B5EF4-FFF2-40B4-BE49-F238E27FC236}">
                  <a16:creationId xmlns:a16="http://schemas.microsoft.com/office/drawing/2014/main" id="{5A48632A-3D00-FF45-8F43-249C19D13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5554" name="Group 16">
                <a:extLst>
                  <a:ext uri="{FF2B5EF4-FFF2-40B4-BE49-F238E27FC236}">
                    <a16:creationId xmlns:a16="http://schemas.microsoft.com/office/drawing/2014/main" id="{C9F63A90-F3D8-874C-A868-2D2EE8C20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25558" name="TextBox 82">
                  <a:extLst>
                    <a:ext uri="{FF2B5EF4-FFF2-40B4-BE49-F238E27FC236}">
                      <a16:creationId xmlns:a16="http://schemas.microsoft.com/office/drawing/2014/main" id="{EA6E9AFE-0C43-254E-97C2-3AB2CC9708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5555" name="TextBox 87">
                <a:extLst>
                  <a:ext uri="{FF2B5EF4-FFF2-40B4-BE49-F238E27FC236}">
                    <a16:creationId xmlns:a16="http://schemas.microsoft.com/office/drawing/2014/main" id="{D2DD69C1-2BA7-3E45-AC30-61365356A5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424" name="Group 154">
              <a:extLst>
                <a:ext uri="{FF2B5EF4-FFF2-40B4-BE49-F238E27FC236}">
                  <a16:creationId xmlns:a16="http://schemas.microsoft.com/office/drawing/2014/main" id="{652FDC68-872D-184C-8686-EF1B336A0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25547" name="TextBox 155">
                <a:extLst>
                  <a:ext uri="{FF2B5EF4-FFF2-40B4-BE49-F238E27FC236}">
                    <a16:creationId xmlns:a16="http://schemas.microsoft.com/office/drawing/2014/main" id="{7EA0DE52-4BD5-A449-8E40-3A600D8DE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550" name="TextBox 161">
                <a:extLst>
                  <a:ext uri="{FF2B5EF4-FFF2-40B4-BE49-F238E27FC236}">
                    <a16:creationId xmlns:a16="http://schemas.microsoft.com/office/drawing/2014/main" id="{5329AB59-8249-1D47-B768-416F83CC6D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425" name="Group 138">
              <a:extLst>
                <a:ext uri="{FF2B5EF4-FFF2-40B4-BE49-F238E27FC236}">
                  <a16:creationId xmlns:a16="http://schemas.microsoft.com/office/drawing/2014/main" id="{A484BDF2-3230-0242-8733-AB51737E9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25540" name="TextBox 139">
                <a:extLst>
                  <a:ext uri="{FF2B5EF4-FFF2-40B4-BE49-F238E27FC236}">
                    <a16:creationId xmlns:a16="http://schemas.microsoft.com/office/drawing/2014/main" id="{A55FFB9C-E704-FF49-A94B-B1D233E145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543" name="TextBox 145">
                <a:extLst>
                  <a:ext uri="{FF2B5EF4-FFF2-40B4-BE49-F238E27FC236}">
                    <a16:creationId xmlns:a16="http://schemas.microsoft.com/office/drawing/2014/main" id="{601B3775-69C8-3747-B13E-9BBC4E263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28" name="Group 37">
              <a:extLst>
                <a:ext uri="{FF2B5EF4-FFF2-40B4-BE49-F238E27FC236}">
                  <a16:creationId xmlns:a16="http://schemas.microsoft.com/office/drawing/2014/main" id="{401BCDF2-7E4F-774F-BE17-F9FBD3B91E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539" name="TextBox 36">
                <a:extLst>
                  <a:ext uri="{FF2B5EF4-FFF2-40B4-BE49-F238E27FC236}">
                    <a16:creationId xmlns:a16="http://schemas.microsoft.com/office/drawing/2014/main" id="{BB083065-4FB3-5A45-97AF-B913D29A9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33" name="Group 186">
              <a:extLst>
                <a:ext uri="{FF2B5EF4-FFF2-40B4-BE49-F238E27FC236}">
                  <a16:creationId xmlns:a16="http://schemas.microsoft.com/office/drawing/2014/main" id="{E6D65628-5786-EE4F-9314-18B178C866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37" name="Group 23">
              <a:extLst>
                <a:ext uri="{FF2B5EF4-FFF2-40B4-BE49-F238E27FC236}">
                  <a16:creationId xmlns:a16="http://schemas.microsoft.com/office/drawing/2014/main" id="{29D61921-56F7-3D45-BD2F-561F69510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225523" name="Group 43">
                <a:extLst>
                  <a:ext uri="{FF2B5EF4-FFF2-40B4-BE49-F238E27FC236}">
                    <a16:creationId xmlns:a16="http://schemas.microsoft.com/office/drawing/2014/main" id="{A56093E9-82DE-314F-9087-0F69B37F99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225531" name="Group 38">
                  <a:extLst>
                    <a:ext uri="{FF2B5EF4-FFF2-40B4-BE49-F238E27FC236}">
                      <a16:creationId xmlns:a16="http://schemas.microsoft.com/office/drawing/2014/main" id="{2978AEC4-2012-F147-B382-7CC1C20114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225534" name="TextBox 39">
                    <a:extLst>
                      <a:ext uri="{FF2B5EF4-FFF2-40B4-BE49-F238E27FC236}">
                        <a16:creationId xmlns:a16="http://schemas.microsoft.com/office/drawing/2014/main" id="{D852B0F9-3E3D-234F-BB8F-52192D13E1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25532" name="TextBox 41">
                  <a:extLst>
                    <a:ext uri="{FF2B5EF4-FFF2-40B4-BE49-F238E27FC236}">
                      <a16:creationId xmlns:a16="http://schemas.microsoft.com/office/drawing/2014/main" id="{CC189230-E61A-1444-B658-E7E5342F18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527" name="Group 106">
                <a:extLst>
                  <a:ext uri="{FF2B5EF4-FFF2-40B4-BE49-F238E27FC236}">
                    <a16:creationId xmlns:a16="http://schemas.microsoft.com/office/drawing/2014/main" id="{CB3B556F-D336-4848-B0F1-56D413454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5530" name="TextBox 108">
                  <a:extLst>
                    <a:ext uri="{FF2B5EF4-FFF2-40B4-BE49-F238E27FC236}">
                      <a16:creationId xmlns:a16="http://schemas.microsoft.com/office/drawing/2014/main" id="{59CFACB8-2199-C14B-9EDF-44503DBF26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39" name="Group 5">
              <a:extLst>
                <a:ext uri="{FF2B5EF4-FFF2-40B4-BE49-F238E27FC236}">
                  <a16:creationId xmlns:a16="http://schemas.microsoft.com/office/drawing/2014/main" id="{36BFD6DC-D36F-5740-9C47-D966732BC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25521" name="TextBox 483">
                <a:extLst>
                  <a:ext uri="{FF2B5EF4-FFF2-40B4-BE49-F238E27FC236}">
                    <a16:creationId xmlns:a16="http://schemas.microsoft.com/office/drawing/2014/main" id="{D22DAE13-95DD-1A42-BDA2-8156F2C4D8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5441" name="Group 32">
              <a:extLst>
                <a:ext uri="{FF2B5EF4-FFF2-40B4-BE49-F238E27FC236}">
                  <a16:creationId xmlns:a16="http://schemas.microsoft.com/office/drawing/2014/main" id="{0B465966-442E-2145-A809-2172048C66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25513" name="Group 491">
                <a:extLst>
                  <a:ext uri="{FF2B5EF4-FFF2-40B4-BE49-F238E27FC236}">
                    <a16:creationId xmlns:a16="http://schemas.microsoft.com/office/drawing/2014/main" id="{C2E68A46-5FBA-0F4F-9464-21CD7BA535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25519" name="TextBox 492">
                  <a:extLst>
                    <a:ext uri="{FF2B5EF4-FFF2-40B4-BE49-F238E27FC236}">
                      <a16:creationId xmlns:a16="http://schemas.microsoft.com/office/drawing/2014/main" id="{386C6B38-C285-3F41-AD37-4C657BB638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514" name="Group 494">
                <a:extLst>
                  <a:ext uri="{FF2B5EF4-FFF2-40B4-BE49-F238E27FC236}">
                    <a16:creationId xmlns:a16="http://schemas.microsoft.com/office/drawing/2014/main" id="{0529A104-F21E-C340-9BDC-2EBD1BD1C1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25517" name="TextBox 495">
                  <a:extLst>
                    <a:ext uri="{FF2B5EF4-FFF2-40B4-BE49-F238E27FC236}">
                      <a16:creationId xmlns:a16="http://schemas.microsoft.com/office/drawing/2014/main" id="{6F151F1B-F773-5D44-99F8-9DF0206396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5515" name="TextBox 503">
                <a:extLst>
                  <a:ext uri="{FF2B5EF4-FFF2-40B4-BE49-F238E27FC236}">
                    <a16:creationId xmlns:a16="http://schemas.microsoft.com/office/drawing/2014/main" id="{127AFAB3-9498-7B43-A507-2A4582D743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5445" name="TextBox 12">
              <a:extLst>
                <a:ext uri="{FF2B5EF4-FFF2-40B4-BE49-F238E27FC236}">
                  <a16:creationId xmlns:a16="http://schemas.microsoft.com/office/drawing/2014/main" id="{B5FBBBCD-F31C-644B-8FC5-4BDB19C95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25446" name="Group 317">
              <a:extLst>
                <a:ext uri="{FF2B5EF4-FFF2-40B4-BE49-F238E27FC236}">
                  <a16:creationId xmlns:a16="http://schemas.microsoft.com/office/drawing/2014/main" id="{04D1914E-57DD-3446-BA7D-B99308BCA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25496" name="Group 318">
                <a:extLst>
                  <a:ext uri="{FF2B5EF4-FFF2-40B4-BE49-F238E27FC236}">
                    <a16:creationId xmlns:a16="http://schemas.microsoft.com/office/drawing/2014/main" id="{35C7BB52-CD93-B74E-95A5-E9155590CC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5505" name="Group 327">
                  <a:extLst>
                    <a:ext uri="{FF2B5EF4-FFF2-40B4-BE49-F238E27FC236}">
                      <a16:creationId xmlns:a16="http://schemas.microsoft.com/office/drawing/2014/main" id="{92E40F11-3324-2541-B98D-4252D1F1FC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25506" name="TextBox 7">
                    <a:extLst>
                      <a:ext uri="{FF2B5EF4-FFF2-40B4-BE49-F238E27FC236}">
                        <a16:creationId xmlns:a16="http://schemas.microsoft.com/office/drawing/2014/main" id="{6CFCD6F0-EBC2-6A4A-BE89-55384B7278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5508" name="TextBox 329">
                    <a:extLst>
                      <a:ext uri="{FF2B5EF4-FFF2-40B4-BE49-F238E27FC236}">
                        <a16:creationId xmlns:a16="http://schemas.microsoft.com/office/drawing/2014/main" id="{ACDFBEE0-AA6C-8042-AD46-3D6DDF7F96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25509" name="Group 330">
                    <a:extLst>
                      <a:ext uri="{FF2B5EF4-FFF2-40B4-BE49-F238E27FC236}">
                        <a16:creationId xmlns:a16="http://schemas.microsoft.com/office/drawing/2014/main" id="{2EB7CB22-A85D-7A49-80AA-7603E159943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25511" name="TextBox 333">
                      <a:extLst>
                        <a:ext uri="{FF2B5EF4-FFF2-40B4-BE49-F238E27FC236}">
                          <a16:creationId xmlns:a16="http://schemas.microsoft.com/office/drawing/2014/main" id="{D2530FFE-8C1B-A843-8311-3D101FC9FBD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5510" name="TextBox 332">
                    <a:extLst>
                      <a:ext uri="{FF2B5EF4-FFF2-40B4-BE49-F238E27FC236}">
                        <a16:creationId xmlns:a16="http://schemas.microsoft.com/office/drawing/2014/main" id="{C290BAFD-087B-EE4A-8CA4-32B551C0CA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447" name="Group 11">
              <a:extLst>
                <a:ext uri="{FF2B5EF4-FFF2-40B4-BE49-F238E27FC236}">
                  <a16:creationId xmlns:a16="http://schemas.microsoft.com/office/drawing/2014/main" id="{81158B97-5757-D746-A10D-673515283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52" name="Group 60">
              <a:extLst>
                <a:ext uri="{FF2B5EF4-FFF2-40B4-BE49-F238E27FC236}">
                  <a16:creationId xmlns:a16="http://schemas.microsoft.com/office/drawing/2014/main" id="{1666B720-7111-1E4D-B159-90058817B5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485" name="Group 53">
                <a:extLst>
                  <a:ext uri="{FF2B5EF4-FFF2-40B4-BE49-F238E27FC236}">
                    <a16:creationId xmlns:a16="http://schemas.microsoft.com/office/drawing/2014/main" id="{F02AD1FD-B3E9-B547-9EE5-C40C760B18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5488" name="Group 52">
                  <a:extLst>
                    <a:ext uri="{FF2B5EF4-FFF2-40B4-BE49-F238E27FC236}">
                      <a16:creationId xmlns:a16="http://schemas.microsoft.com/office/drawing/2014/main" id="{DAA36AD6-7DA6-3A48-A93B-2575119A18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25492" name="TextBox 122">
                    <a:extLst>
                      <a:ext uri="{FF2B5EF4-FFF2-40B4-BE49-F238E27FC236}">
                        <a16:creationId xmlns:a16="http://schemas.microsoft.com/office/drawing/2014/main" id="{DE7BC073-2FA4-1A47-9774-7BE62B7C5E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5489" name="TextBox 128">
                  <a:extLst>
                    <a:ext uri="{FF2B5EF4-FFF2-40B4-BE49-F238E27FC236}">
                      <a16:creationId xmlns:a16="http://schemas.microsoft.com/office/drawing/2014/main" id="{0774AEA4-21A3-D948-84DB-DBE850B173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453" name="TextBox 359">
              <a:extLst>
                <a:ext uri="{FF2B5EF4-FFF2-40B4-BE49-F238E27FC236}">
                  <a16:creationId xmlns:a16="http://schemas.microsoft.com/office/drawing/2014/main" id="{E13F4045-C98E-7E41-9D0E-9E7305BAE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25454" name="Group 31">
              <a:extLst>
                <a:ext uri="{FF2B5EF4-FFF2-40B4-BE49-F238E27FC236}">
                  <a16:creationId xmlns:a16="http://schemas.microsoft.com/office/drawing/2014/main" id="{F4323F73-D968-7A4A-BEB4-CA670F380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25475" name="Group 28">
                <a:extLst>
                  <a:ext uri="{FF2B5EF4-FFF2-40B4-BE49-F238E27FC236}">
                    <a16:creationId xmlns:a16="http://schemas.microsoft.com/office/drawing/2014/main" id="{C3D6D121-BC39-4647-803E-61CA780778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5478" name="Group 24">
                  <a:extLst>
                    <a:ext uri="{FF2B5EF4-FFF2-40B4-BE49-F238E27FC236}">
                      <a16:creationId xmlns:a16="http://schemas.microsoft.com/office/drawing/2014/main" id="{09F53C5A-8EAA-1848-9299-FE48C198E9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25482" name="TextBox 171">
                    <a:extLst>
                      <a:ext uri="{FF2B5EF4-FFF2-40B4-BE49-F238E27FC236}">
                        <a16:creationId xmlns:a16="http://schemas.microsoft.com/office/drawing/2014/main" id="{605B7644-A551-A34E-BA31-1E228E705D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5479" name="TextBox 177">
                  <a:extLst>
                    <a:ext uri="{FF2B5EF4-FFF2-40B4-BE49-F238E27FC236}">
                      <a16:creationId xmlns:a16="http://schemas.microsoft.com/office/drawing/2014/main" id="{3DAC2281-6296-9D49-9714-14DDAFDB79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5456" name="Group 358">
              <a:extLst>
                <a:ext uri="{FF2B5EF4-FFF2-40B4-BE49-F238E27FC236}">
                  <a16:creationId xmlns:a16="http://schemas.microsoft.com/office/drawing/2014/main" id="{CF7D4288-6EF0-CF44-A476-D83BA1A2F7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25457" name="Group 377">
                <a:extLst>
                  <a:ext uri="{FF2B5EF4-FFF2-40B4-BE49-F238E27FC236}">
                    <a16:creationId xmlns:a16="http://schemas.microsoft.com/office/drawing/2014/main" id="{9173B4AF-74E9-7944-8CB3-C6333FA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25462" name="TextBox 7">
                  <a:extLst>
                    <a:ext uri="{FF2B5EF4-FFF2-40B4-BE49-F238E27FC236}">
                      <a16:creationId xmlns:a16="http://schemas.microsoft.com/office/drawing/2014/main" id="{11A1573D-0F5B-4D46-AD37-4A0BA451F0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25463" name="Group 390">
                  <a:extLst>
                    <a:ext uri="{FF2B5EF4-FFF2-40B4-BE49-F238E27FC236}">
                      <a16:creationId xmlns:a16="http://schemas.microsoft.com/office/drawing/2014/main" id="{54C3E6AA-7749-7E43-A229-FE61173217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25464" name="TextBox 391">
                    <a:extLst>
                      <a:ext uri="{FF2B5EF4-FFF2-40B4-BE49-F238E27FC236}">
                        <a16:creationId xmlns:a16="http://schemas.microsoft.com/office/drawing/2014/main" id="{22886013-6AD2-9B4A-A020-5F3B47B1D0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5458" name="TextBox 381">
                <a:extLst>
                  <a:ext uri="{FF2B5EF4-FFF2-40B4-BE49-F238E27FC236}">
                    <a16:creationId xmlns:a16="http://schemas.microsoft.com/office/drawing/2014/main" id="{DAA16C4F-CA58-7A48-8193-6606BE8BA3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460" name="TextBox 384">
                <a:extLst>
                  <a:ext uri="{FF2B5EF4-FFF2-40B4-BE49-F238E27FC236}">
                    <a16:creationId xmlns:a16="http://schemas.microsoft.com/office/drawing/2014/main" id="{19441F2D-862A-8447-B431-2A8FBD8959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283" name="Group 223">
            <a:extLst>
              <a:ext uri="{FF2B5EF4-FFF2-40B4-BE49-F238E27FC236}">
                <a16:creationId xmlns:a16="http://schemas.microsoft.com/office/drawing/2014/main" id="{3C809398-4479-E842-8B26-9F400ED77845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25295" name="Group 225">
              <a:extLst>
                <a:ext uri="{FF2B5EF4-FFF2-40B4-BE49-F238E27FC236}">
                  <a16:creationId xmlns:a16="http://schemas.microsoft.com/office/drawing/2014/main" id="{9E9553C2-2B5D-5E48-B84E-52C6F154A4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25418" name="TextBox 380">
                <a:extLst>
                  <a:ext uri="{FF2B5EF4-FFF2-40B4-BE49-F238E27FC236}">
                    <a16:creationId xmlns:a16="http://schemas.microsoft.com/office/drawing/2014/main" id="{ABC54268-52D3-E140-9E22-25438E0746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296" name="Group 226">
              <a:extLst>
                <a:ext uri="{FF2B5EF4-FFF2-40B4-BE49-F238E27FC236}">
                  <a16:creationId xmlns:a16="http://schemas.microsoft.com/office/drawing/2014/main" id="{DB978FD8-E117-D040-AE22-E738612C48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17" name="TextBox 379">
                <a:extLst>
                  <a:ext uri="{FF2B5EF4-FFF2-40B4-BE49-F238E27FC236}">
                    <a16:creationId xmlns:a16="http://schemas.microsoft.com/office/drawing/2014/main" id="{9BBAFA21-66A2-CD43-A846-A561990A00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297" name="Group 227">
              <a:extLst>
                <a:ext uri="{FF2B5EF4-FFF2-40B4-BE49-F238E27FC236}">
                  <a16:creationId xmlns:a16="http://schemas.microsoft.com/office/drawing/2014/main" id="{1AFDF05A-6A65-4444-BE23-57FF5A2F21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15" name="TextBox 376">
                <a:extLst>
                  <a:ext uri="{FF2B5EF4-FFF2-40B4-BE49-F238E27FC236}">
                    <a16:creationId xmlns:a16="http://schemas.microsoft.com/office/drawing/2014/main" id="{A2F6C243-EB47-4D45-B2A1-B1639F2AB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298" name="Group 228">
              <a:extLst>
                <a:ext uri="{FF2B5EF4-FFF2-40B4-BE49-F238E27FC236}">
                  <a16:creationId xmlns:a16="http://schemas.microsoft.com/office/drawing/2014/main" id="{C880A247-686C-344A-AC3D-A2F2AA86A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13" name="TextBox 374">
                <a:extLst>
                  <a:ext uri="{FF2B5EF4-FFF2-40B4-BE49-F238E27FC236}">
                    <a16:creationId xmlns:a16="http://schemas.microsoft.com/office/drawing/2014/main" id="{CB4871CD-73CD-CA46-A18B-8E2E8A289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5299" name="Group 229">
              <a:extLst>
                <a:ext uri="{FF2B5EF4-FFF2-40B4-BE49-F238E27FC236}">
                  <a16:creationId xmlns:a16="http://schemas.microsoft.com/office/drawing/2014/main" id="{B9E59CFC-FCD9-B741-B4B7-58D0F5FB51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11" name="TextBox 372">
                <a:extLst>
                  <a:ext uri="{FF2B5EF4-FFF2-40B4-BE49-F238E27FC236}">
                    <a16:creationId xmlns:a16="http://schemas.microsoft.com/office/drawing/2014/main" id="{A31D8747-7E38-D940-AFFA-04CE3D050C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5300" name="Group 230">
              <a:extLst>
                <a:ext uri="{FF2B5EF4-FFF2-40B4-BE49-F238E27FC236}">
                  <a16:creationId xmlns:a16="http://schemas.microsoft.com/office/drawing/2014/main" id="{9AC910AC-B29B-944E-BB08-6AF605C9E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09" name="TextBox 370">
                <a:extLst>
                  <a:ext uri="{FF2B5EF4-FFF2-40B4-BE49-F238E27FC236}">
                    <a16:creationId xmlns:a16="http://schemas.microsoft.com/office/drawing/2014/main" id="{0140FCC0-E6AA-7843-AED1-BEC66F7B83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25301" name="Group 232">
              <a:extLst>
                <a:ext uri="{FF2B5EF4-FFF2-40B4-BE49-F238E27FC236}">
                  <a16:creationId xmlns:a16="http://schemas.microsoft.com/office/drawing/2014/main" id="{0A1D6639-17D1-424E-BF51-A97C7B542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25406" name="TextBox 367">
                <a:extLst>
                  <a:ext uri="{FF2B5EF4-FFF2-40B4-BE49-F238E27FC236}">
                    <a16:creationId xmlns:a16="http://schemas.microsoft.com/office/drawing/2014/main" id="{8D5123E8-63FB-5749-A60F-F88D65635B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02" name="Group 233">
              <a:extLst>
                <a:ext uri="{FF2B5EF4-FFF2-40B4-BE49-F238E27FC236}">
                  <a16:creationId xmlns:a16="http://schemas.microsoft.com/office/drawing/2014/main" id="{72265DBA-2A15-484F-992D-1C3977903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05" name="TextBox 366">
                <a:extLst>
                  <a:ext uri="{FF2B5EF4-FFF2-40B4-BE49-F238E27FC236}">
                    <a16:creationId xmlns:a16="http://schemas.microsoft.com/office/drawing/2014/main" id="{4E515644-C956-4A46-BD79-44DE8671C8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5303" name="Group 234">
              <a:extLst>
                <a:ext uri="{FF2B5EF4-FFF2-40B4-BE49-F238E27FC236}">
                  <a16:creationId xmlns:a16="http://schemas.microsoft.com/office/drawing/2014/main" id="{51E0D25E-3402-B54F-9454-EF8D7417C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03" name="TextBox 364">
                <a:extLst>
                  <a:ext uri="{FF2B5EF4-FFF2-40B4-BE49-F238E27FC236}">
                    <a16:creationId xmlns:a16="http://schemas.microsoft.com/office/drawing/2014/main" id="{5623313D-5CDF-2045-94C5-D59BC70939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25304" name="Group 236">
              <a:extLst>
                <a:ext uri="{FF2B5EF4-FFF2-40B4-BE49-F238E27FC236}">
                  <a16:creationId xmlns:a16="http://schemas.microsoft.com/office/drawing/2014/main" id="{37186BC3-F638-EE42-9944-A9CE738868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99" name="TextBox 360">
                <a:extLst>
                  <a:ext uri="{FF2B5EF4-FFF2-40B4-BE49-F238E27FC236}">
                    <a16:creationId xmlns:a16="http://schemas.microsoft.com/office/drawing/2014/main" id="{C3B2D582-8931-1741-B908-39AE9A748E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401" name="TextBox 362">
                <a:extLst>
                  <a:ext uri="{FF2B5EF4-FFF2-40B4-BE49-F238E27FC236}">
                    <a16:creationId xmlns:a16="http://schemas.microsoft.com/office/drawing/2014/main" id="{66797AF9-2DE3-834D-B773-A7FFE0619D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25305" name="TextBox 237">
              <a:extLst>
                <a:ext uri="{FF2B5EF4-FFF2-40B4-BE49-F238E27FC236}">
                  <a16:creationId xmlns:a16="http://schemas.microsoft.com/office/drawing/2014/main" id="{2C579B1C-A713-4646-8F0D-DD679F3251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5307" name="Group 239">
              <a:extLst>
                <a:ext uri="{FF2B5EF4-FFF2-40B4-BE49-F238E27FC236}">
                  <a16:creationId xmlns:a16="http://schemas.microsoft.com/office/drawing/2014/main" id="{25706B42-ECD0-0441-8913-3ECB76698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95" name="TextBox 353">
                <a:extLst>
                  <a:ext uri="{FF2B5EF4-FFF2-40B4-BE49-F238E27FC236}">
                    <a16:creationId xmlns:a16="http://schemas.microsoft.com/office/drawing/2014/main" id="{1FD55D37-11E9-9A4C-9D84-785C898728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97" name="TextBox 356">
                <a:extLst>
                  <a:ext uri="{FF2B5EF4-FFF2-40B4-BE49-F238E27FC236}">
                    <a16:creationId xmlns:a16="http://schemas.microsoft.com/office/drawing/2014/main" id="{6E232B3D-62B5-444F-BB7A-19A96A1AA9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08" name="Group 240">
              <a:extLst>
                <a:ext uri="{FF2B5EF4-FFF2-40B4-BE49-F238E27FC236}">
                  <a16:creationId xmlns:a16="http://schemas.microsoft.com/office/drawing/2014/main" id="{828DB17B-68E3-C449-BEBF-6F95871DFA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89" name="TextBox 347">
                <a:extLst>
                  <a:ext uri="{FF2B5EF4-FFF2-40B4-BE49-F238E27FC236}">
                    <a16:creationId xmlns:a16="http://schemas.microsoft.com/office/drawing/2014/main" id="{D103114D-286E-954F-99BB-A4D0F83EAA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91" name="TextBox 349">
                <a:extLst>
                  <a:ext uri="{FF2B5EF4-FFF2-40B4-BE49-F238E27FC236}">
                    <a16:creationId xmlns:a16="http://schemas.microsoft.com/office/drawing/2014/main" id="{E3F9BDC8-1D13-EB40-8D62-FDFAE7A66F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09" name="Group 241">
              <a:extLst>
                <a:ext uri="{FF2B5EF4-FFF2-40B4-BE49-F238E27FC236}">
                  <a16:creationId xmlns:a16="http://schemas.microsoft.com/office/drawing/2014/main" id="{8530898D-F81B-814C-BE69-733A74328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85" name="TextBox 343">
                <a:extLst>
                  <a:ext uri="{FF2B5EF4-FFF2-40B4-BE49-F238E27FC236}">
                    <a16:creationId xmlns:a16="http://schemas.microsoft.com/office/drawing/2014/main" id="{D123B7C2-AAE9-7442-A889-37793A6467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10" name="Group 243">
              <a:extLst>
                <a:ext uri="{FF2B5EF4-FFF2-40B4-BE49-F238E27FC236}">
                  <a16:creationId xmlns:a16="http://schemas.microsoft.com/office/drawing/2014/main" id="{4E1982B9-93D2-DE43-8986-16E13641F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83" name="TextBox 341">
                <a:extLst>
                  <a:ext uri="{FF2B5EF4-FFF2-40B4-BE49-F238E27FC236}">
                    <a16:creationId xmlns:a16="http://schemas.microsoft.com/office/drawing/2014/main" id="{1BA1B10E-B9A4-1C4C-AB58-A0093A74D8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311" name="Group 244">
              <a:extLst>
                <a:ext uri="{FF2B5EF4-FFF2-40B4-BE49-F238E27FC236}">
                  <a16:creationId xmlns:a16="http://schemas.microsoft.com/office/drawing/2014/main" id="{258EA022-9B67-B249-B14D-090D7126DE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81" name="TextBox 339">
                <a:extLst>
                  <a:ext uri="{FF2B5EF4-FFF2-40B4-BE49-F238E27FC236}">
                    <a16:creationId xmlns:a16="http://schemas.microsoft.com/office/drawing/2014/main" id="{D6759D70-817D-9542-A776-516D1D41F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312" name="Group 245">
              <a:extLst>
                <a:ext uri="{FF2B5EF4-FFF2-40B4-BE49-F238E27FC236}">
                  <a16:creationId xmlns:a16="http://schemas.microsoft.com/office/drawing/2014/main" id="{78FAA6AE-0AEE-2742-93F4-19A689A8C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25378" name="TextBox 335">
                <a:extLst>
                  <a:ext uri="{FF2B5EF4-FFF2-40B4-BE49-F238E27FC236}">
                    <a16:creationId xmlns:a16="http://schemas.microsoft.com/office/drawing/2014/main" id="{B12C6E4F-587E-B248-B5BF-0F31703C7F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13" name="Group 249">
              <a:extLst>
                <a:ext uri="{FF2B5EF4-FFF2-40B4-BE49-F238E27FC236}">
                  <a16:creationId xmlns:a16="http://schemas.microsoft.com/office/drawing/2014/main" id="{0B108E7F-462B-FA49-9A7D-F755018155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77" name="TextBox 316">
                <a:extLst>
                  <a:ext uri="{FF2B5EF4-FFF2-40B4-BE49-F238E27FC236}">
                    <a16:creationId xmlns:a16="http://schemas.microsoft.com/office/drawing/2014/main" id="{E4D82E00-F054-D245-95AB-AAFE4EB30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314" name="Group 251">
              <a:extLst>
                <a:ext uri="{FF2B5EF4-FFF2-40B4-BE49-F238E27FC236}">
                  <a16:creationId xmlns:a16="http://schemas.microsoft.com/office/drawing/2014/main" id="{A15BD2B9-A06D-4147-B928-5DD4ADF19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75" name="TextBox 314">
                <a:extLst>
                  <a:ext uri="{FF2B5EF4-FFF2-40B4-BE49-F238E27FC236}">
                    <a16:creationId xmlns:a16="http://schemas.microsoft.com/office/drawing/2014/main" id="{8CE833D7-E3B9-3D4B-BF45-7ABB0F476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5315" name="Group 252">
              <a:extLst>
                <a:ext uri="{FF2B5EF4-FFF2-40B4-BE49-F238E27FC236}">
                  <a16:creationId xmlns:a16="http://schemas.microsoft.com/office/drawing/2014/main" id="{E88AE182-1CBD-FF45-8231-336FBBC9E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73" name="TextBox 312">
                <a:extLst>
                  <a:ext uri="{FF2B5EF4-FFF2-40B4-BE49-F238E27FC236}">
                    <a16:creationId xmlns:a16="http://schemas.microsoft.com/office/drawing/2014/main" id="{4DF92F82-7EE0-1548-9FA7-E6A23B5D0B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16" name="Group 253">
              <a:extLst>
                <a:ext uri="{FF2B5EF4-FFF2-40B4-BE49-F238E27FC236}">
                  <a16:creationId xmlns:a16="http://schemas.microsoft.com/office/drawing/2014/main" id="{F271834D-5B55-4A4B-868E-A7FA6CE4AE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71" name="TextBox 310">
                <a:extLst>
                  <a:ext uri="{FF2B5EF4-FFF2-40B4-BE49-F238E27FC236}">
                    <a16:creationId xmlns:a16="http://schemas.microsoft.com/office/drawing/2014/main" id="{678C14AA-FDE2-F74F-A870-4E7E5AAFBF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5317" name="Group 254">
              <a:extLst>
                <a:ext uri="{FF2B5EF4-FFF2-40B4-BE49-F238E27FC236}">
                  <a16:creationId xmlns:a16="http://schemas.microsoft.com/office/drawing/2014/main" id="{8A56C04B-F62C-C448-BC63-641FF27E45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69" name="TextBox 308">
                <a:extLst>
                  <a:ext uri="{FF2B5EF4-FFF2-40B4-BE49-F238E27FC236}">
                    <a16:creationId xmlns:a16="http://schemas.microsoft.com/office/drawing/2014/main" id="{42000B37-B348-094A-A0D2-1FA54AD582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18" name="Group 255">
              <a:extLst>
                <a:ext uri="{FF2B5EF4-FFF2-40B4-BE49-F238E27FC236}">
                  <a16:creationId xmlns:a16="http://schemas.microsoft.com/office/drawing/2014/main" id="{66C3B4BF-B6CA-AA41-8D97-534C1DC92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25366" name="TextBox 305">
                <a:extLst>
                  <a:ext uri="{FF2B5EF4-FFF2-40B4-BE49-F238E27FC236}">
                    <a16:creationId xmlns:a16="http://schemas.microsoft.com/office/drawing/2014/main" id="{0E7B00C0-7522-E94E-B7BD-1DBA157C8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19" name="Group 256">
              <a:extLst>
                <a:ext uri="{FF2B5EF4-FFF2-40B4-BE49-F238E27FC236}">
                  <a16:creationId xmlns:a16="http://schemas.microsoft.com/office/drawing/2014/main" id="{7C18157B-2AD2-6B4E-B0AE-4898B7E9F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25364" name="TextBox 303">
                <a:extLst>
                  <a:ext uri="{FF2B5EF4-FFF2-40B4-BE49-F238E27FC236}">
                    <a16:creationId xmlns:a16="http://schemas.microsoft.com/office/drawing/2014/main" id="{7CCAEACC-F9B6-F249-9FDF-7B4D33149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0" name="Group 257">
              <a:extLst>
                <a:ext uri="{FF2B5EF4-FFF2-40B4-BE49-F238E27FC236}">
                  <a16:creationId xmlns:a16="http://schemas.microsoft.com/office/drawing/2014/main" id="{FABCE1B2-511F-024B-A2F9-E1BD81F411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25362" name="TextBox 301">
                <a:extLst>
                  <a:ext uri="{FF2B5EF4-FFF2-40B4-BE49-F238E27FC236}">
                    <a16:creationId xmlns:a16="http://schemas.microsoft.com/office/drawing/2014/main" id="{34D3D733-63A9-904C-9DAD-A2FA9F94A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1" name="Group 258">
              <a:extLst>
                <a:ext uri="{FF2B5EF4-FFF2-40B4-BE49-F238E27FC236}">
                  <a16:creationId xmlns:a16="http://schemas.microsoft.com/office/drawing/2014/main" id="{A98261E7-11FA-A441-BD0A-975E0B964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25356" name="Group 295">
                <a:extLst>
                  <a:ext uri="{FF2B5EF4-FFF2-40B4-BE49-F238E27FC236}">
                    <a16:creationId xmlns:a16="http://schemas.microsoft.com/office/drawing/2014/main" id="{0EB3F30E-8597-A849-97AE-C84A2F806E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25360" name="TextBox 299">
                  <a:extLst>
                    <a:ext uri="{FF2B5EF4-FFF2-40B4-BE49-F238E27FC236}">
                      <a16:creationId xmlns:a16="http://schemas.microsoft.com/office/drawing/2014/main" id="{EF25F797-64F0-8248-A9DD-50950BA40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357" name="Group 296">
                <a:extLst>
                  <a:ext uri="{FF2B5EF4-FFF2-40B4-BE49-F238E27FC236}">
                    <a16:creationId xmlns:a16="http://schemas.microsoft.com/office/drawing/2014/main" id="{6D1FE259-F17C-8647-BB47-D38D06015A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25358" name="TextBox 297">
                  <a:extLst>
                    <a:ext uri="{FF2B5EF4-FFF2-40B4-BE49-F238E27FC236}">
                      <a16:creationId xmlns:a16="http://schemas.microsoft.com/office/drawing/2014/main" id="{2751F73E-3971-4941-AE27-090632DCD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5322" name="Group 259">
              <a:extLst>
                <a:ext uri="{FF2B5EF4-FFF2-40B4-BE49-F238E27FC236}">
                  <a16:creationId xmlns:a16="http://schemas.microsoft.com/office/drawing/2014/main" id="{9792748C-341E-554A-B346-E70A02C859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55" name="TextBox 294">
                <a:extLst>
                  <a:ext uri="{FF2B5EF4-FFF2-40B4-BE49-F238E27FC236}">
                    <a16:creationId xmlns:a16="http://schemas.microsoft.com/office/drawing/2014/main" id="{8C002DF2-A7BB-AB40-AD34-86CAC383B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23" name="Group 260">
              <a:extLst>
                <a:ext uri="{FF2B5EF4-FFF2-40B4-BE49-F238E27FC236}">
                  <a16:creationId xmlns:a16="http://schemas.microsoft.com/office/drawing/2014/main" id="{EEF915D0-A15A-C541-8618-C96BC79BD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25352" name="TextBox 291">
                <a:extLst>
                  <a:ext uri="{FF2B5EF4-FFF2-40B4-BE49-F238E27FC236}">
                    <a16:creationId xmlns:a16="http://schemas.microsoft.com/office/drawing/2014/main" id="{8D13D915-AD43-144E-B235-4B0E43906F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4" name="Group 261">
              <a:extLst>
                <a:ext uri="{FF2B5EF4-FFF2-40B4-BE49-F238E27FC236}">
                  <a16:creationId xmlns:a16="http://schemas.microsoft.com/office/drawing/2014/main" id="{89E50B00-D5A9-444A-B870-253B753BEB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25350" name="TextBox 289">
                <a:extLst>
                  <a:ext uri="{FF2B5EF4-FFF2-40B4-BE49-F238E27FC236}">
                    <a16:creationId xmlns:a16="http://schemas.microsoft.com/office/drawing/2014/main" id="{8975CACB-5902-3B4E-A926-70A375E33E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5" name="Group 262">
              <a:extLst>
                <a:ext uri="{FF2B5EF4-FFF2-40B4-BE49-F238E27FC236}">
                  <a16:creationId xmlns:a16="http://schemas.microsoft.com/office/drawing/2014/main" id="{7880BA78-A0BF-2E49-935C-59B7944E44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49" name="TextBox 288">
                <a:extLst>
                  <a:ext uri="{FF2B5EF4-FFF2-40B4-BE49-F238E27FC236}">
                    <a16:creationId xmlns:a16="http://schemas.microsoft.com/office/drawing/2014/main" id="{9DE7ADC6-EF40-2340-807E-FB6AFF2538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26" name="Group 263">
              <a:extLst>
                <a:ext uri="{FF2B5EF4-FFF2-40B4-BE49-F238E27FC236}">
                  <a16:creationId xmlns:a16="http://schemas.microsoft.com/office/drawing/2014/main" id="{BBFC44BD-A98D-EE45-8988-3C43BFEBBF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347" name="TextBox 286">
                <a:extLst>
                  <a:ext uri="{FF2B5EF4-FFF2-40B4-BE49-F238E27FC236}">
                    <a16:creationId xmlns:a16="http://schemas.microsoft.com/office/drawing/2014/main" id="{690EEC35-6DA7-414D-8929-BCBB927216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5327" name="Group 264">
              <a:extLst>
                <a:ext uri="{FF2B5EF4-FFF2-40B4-BE49-F238E27FC236}">
                  <a16:creationId xmlns:a16="http://schemas.microsoft.com/office/drawing/2014/main" id="{B307AC9A-6222-DC43-AD78-1FEAE9E70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25344" name="TextBox 283">
                <a:extLst>
                  <a:ext uri="{FF2B5EF4-FFF2-40B4-BE49-F238E27FC236}">
                    <a16:creationId xmlns:a16="http://schemas.microsoft.com/office/drawing/2014/main" id="{8382C3B4-DC03-4044-B5B1-46EFEE4E3A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8" name="Group 265">
              <a:extLst>
                <a:ext uri="{FF2B5EF4-FFF2-40B4-BE49-F238E27FC236}">
                  <a16:creationId xmlns:a16="http://schemas.microsoft.com/office/drawing/2014/main" id="{8E3F13B6-39AD-D54B-BF04-4629978D59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25342" name="TextBox 280">
                <a:extLst>
                  <a:ext uri="{FF2B5EF4-FFF2-40B4-BE49-F238E27FC236}">
                    <a16:creationId xmlns:a16="http://schemas.microsoft.com/office/drawing/2014/main" id="{4FF4B6A6-2F9E-0942-A323-48EA7EEDB8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29" name="Group 266">
              <a:extLst>
                <a:ext uri="{FF2B5EF4-FFF2-40B4-BE49-F238E27FC236}">
                  <a16:creationId xmlns:a16="http://schemas.microsoft.com/office/drawing/2014/main" id="{22EEDB96-6FF6-DC45-A775-899AF34AC9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25340" name="TextBox 278">
                <a:extLst>
                  <a:ext uri="{FF2B5EF4-FFF2-40B4-BE49-F238E27FC236}">
                    <a16:creationId xmlns:a16="http://schemas.microsoft.com/office/drawing/2014/main" id="{1C5E4AD2-5B83-EE44-8A70-94725EC448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330" name="Group 267">
              <a:extLst>
                <a:ext uri="{FF2B5EF4-FFF2-40B4-BE49-F238E27FC236}">
                  <a16:creationId xmlns:a16="http://schemas.microsoft.com/office/drawing/2014/main" id="{9B82714C-0553-4F41-A991-CDC4D140BE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25334" name="Group 272">
                <a:extLst>
                  <a:ext uri="{FF2B5EF4-FFF2-40B4-BE49-F238E27FC236}">
                    <a16:creationId xmlns:a16="http://schemas.microsoft.com/office/drawing/2014/main" id="{F82147A9-F96D-6044-827C-CB414791D9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5335" name="Group 273">
                <a:extLst>
                  <a:ext uri="{FF2B5EF4-FFF2-40B4-BE49-F238E27FC236}">
                    <a16:creationId xmlns:a16="http://schemas.microsoft.com/office/drawing/2014/main" id="{03600CE8-ACDC-9B42-91AD-C3A34BB74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25336" name="TextBox 274">
                  <a:extLst>
                    <a:ext uri="{FF2B5EF4-FFF2-40B4-BE49-F238E27FC236}">
                      <a16:creationId xmlns:a16="http://schemas.microsoft.com/office/drawing/2014/main" id="{534C2016-A360-E342-BB7F-421BE30DA2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5331" name="Group 268">
              <a:extLst>
                <a:ext uri="{FF2B5EF4-FFF2-40B4-BE49-F238E27FC236}">
                  <a16:creationId xmlns:a16="http://schemas.microsoft.com/office/drawing/2014/main" id="{01E0569B-6FFF-1040-BF4F-62190DDC3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25332" name="TextBox 270">
                <a:extLst>
                  <a:ext uri="{FF2B5EF4-FFF2-40B4-BE49-F238E27FC236}">
                    <a16:creationId xmlns:a16="http://schemas.microsoft.com/office/drawing/2014/main" id="{B73AF671-2DDF-9A4E-91DC-23DB54DE37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5284" name="Group 404">
            <a:extLst>
              <a:ext uri="{FF2B5EF4-FFF2-40B4-BE49-F238E27FC236}">
                <a16:creationId xmlns:a16="http://schemas.microsoft.com/office/drawing/2014/main" id="{34BF13D5-27BB-1A40-876F-34CB869EE29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25289" name="TextBox 405">
              <a:extLst>
                <a:ext uri="{FF2B5EF4-FFF2-40B4-BE49-F238E27FC236}">
                  <a16:creationId xmlns:a16="http://schemas.microsoft.com/office/drawing/2014/main" id="{B65ACAFF-A8DB-214B-9B89-9DF3FA93E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5292" name="TextBox 411">
              <a:extLst>
                <a:ext uri="{FF2B5EF4-FFF2-40B4-BE49-F238E27FC236}">
                  <a16:creationId xmlns:a16="http://schemas.microsoft.com/office/drawing/2014/main" id="{4626E96B-9B16-2A44-B511-6077AB38B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94" name="TextBox 413">
              <a:extLst>
                <a:ext uri="{FF2B5EF4-FFF2-40B4-BE49-F238E27FC236}">
                  <a16:creationId xmlns:a16="http://schemas.microsoft.com/office/drawing/2014/main" id="{A8B9AA5C-19CD-3C4B-B587-488DF83F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225285" name="Text Placeholder 2">
            <a:extLst>
              <a:ext uri="{FF2B5EF4-FFF2-40B4-BE49-F238E27FC236}">
                <a16:creationId xmlns:a16="http://schemas.microsoft.com/office/drawing/2014/main" id="{C5A6FA2C-9724-2842-A32E-7130C294B58A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1693863"/>
            <a:ext cx="1127125" cy="9271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>
            <a:off x="4911725" y="2176463"/>
            <a:ext cx="3409950" cy="2741612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329" name="Group 29">
            <a:extLst>
              <a:ext uri="{FF2B5EF4-FFF2-40B4-BE49-F238E27FC236}">
                <a16:creationId xmlns:a16="http://schemas.microsoft.com/office/drawing/2014/main" id="{6F2640B0-05A1-EC49-B39C-4792F3B4BA1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27469" name="Group 49">
              <a:extLst>
                <a:ext uri="{FF2B5EF4-FFF2-40B4-BE49-F238E27FC236}">
                  <a16:creationId xmlns:a16="http://schemas.microsoft.com/office/drawing/2014/main" id="{1C3B0541-C8CA-E344-A3DF-6F9C6D55C8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27635" name="Group 33">
                <a:extLst>
                  <a:ext uri="{FF2B5EF4-FFF2-40B4-BE49-F238E27FC236}">
                    <a16:creationId xmlns:a16="http://schemas.microsoft.com/office/drawing/2014/main" id="{2EB57D37-1034-B74A-9798-C0A045F26D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27677" name="TextBox 467">
                  <a:extLst>
                    <a:ext uri="{FF2B5EF4-FFF2-40B4-BE49-F238E27FC236}">
                      <a16:creationId xmlns:a16="http://schemas.microsoft.com/office/drawing/2014/main" id="{919F9F0B-854E-D249-B4F1-7A47C46494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636" name="Group 34">
                <a:extLst>
                  <a:ext uri="{FF2B5EF4-FFF2-40B4-BE49-F238E27FC236}">
                    <a16:creationId xmlns:a16="http://schemas.microsoft.com/office/drawing/2014/main" id="{A9AF9DCA-2DA6-5944-B5A9-A4CBB65F2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27675" name="TextBox 469">
                  <a:extLst>
                    <a:ext uri="{FF2B5EF4-FFF2-40B4-BE49-F238E27FC236}">
                      <a16:creationId xmlns:a16="http://schemas.microsoft.com/office/drawing/2014/main" id="{179D5A56-32E1-604C-AFBA-9A3E50CAC8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7638" name="TextBox 472">
                <a:extLst>
                  <a:ext uri="{FF2B5EF4-FFF2-40B4-BE49-F238E27FC236}">
                    <a16:creationId xmlns:a16="http://schemas.microsoft.com/office/drawing/2014/main" id="{CD805CD1-E881-4540-B63F-E3C7B3979A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27639" name="Group 441">
                <a:extLst>
                  <a:ext uri="{FF2B5EF4-FFF2-40B4-BE49-F238E27FC236}">
                    <a16:creationId xmlns:a16="http://schemas.microsoft.com/office/drawing/2014/main" id="{B028DD1E-BF41-984A-A9DF-254949BB85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27658" name="Group 450">
                  <a:extLst>
                    <a:ext uri="{FF2B5EF4-FFF2-40B4-BE49-F238E27FC236}">
                      <a16:creationId xmlns:a16="http://schemas.microsoft.com/office/drawing/2014/main" id="{63EB82E7-5F46-1648-AB8E-07DF000574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27672" name="TextBox 464">
                    <a:extLst>
                      <a:ext uri="{FF2B5EF4-FFF2-40B4-BE49-F238E27FC236}">
                        <a16:creationId xmlns:a16="http://schemas.microsoft.com/office/drawing/2014/main" id="{019C6D94-18EC-6345-8ECD-52300E8F16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7674" name="TextBox 466">
                    <a:extLst>
                      <a:ext uri="{FF2B5EF4-FFF2-40B4-BE49-F238E27FC236}">
                        <a16:creationId xmlns:a16="http://schemas.microsoft.com/office/drawing/2014/main" id="{6247A091-B353-254F-BEEC-DCE6ABF521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27659" name="Group 451">
                  <a:extLst>
                    <a:ext uri="{FF2B5EF4-FFF2-40B4-BE49-F238E27FC236}">
                      <a16:creationId xmlns:a16="http://schemas.microsoft.com/office/drawing/2014/main" id="{3039A81F-0251-3D46-BE32-3C29E0CDF5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27669" name="TextBox 461">
                    <a:extLst>
                      <a:ext uri="{FF2B5EF4-FFF2-40B4-BE49-F238E27FC236}">
                        <a16:creationId xmlns:a16="http://schemas.microsoft.com/office/drawing/2014/main" id="{C3E97E10-732C-E343-B907-C586AEA515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7671" name="TextBox 463">
                    <a:extLst>
                      <a:ext uri="{FF2B5EF4-FFF2-40B4-BE49-F238E27FC236}">
                        <a16:creationId xmlns:a16="http://schemas.microsoft.com/office/drawing/2014/main" id="{A06B3193-B196-1845-8D95-697144AD96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27660" name="Group 452">
                  <a:extLst>
                    <a:ext uri="{FF2B5EF4-FFF2-40B4-BE49-F238E27FC236}">
                      <a16:creationId xmlns:a16="http://schemas.microsoft.com/office/drawing/2014/main" id="{56C16847-7BB2-564E-A8B0-A52178500E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27666" name="TextBox 458">
                    <a:extLst>
                      <a:ext uri="{FF2B5EF4-FFF2-40B4-BE49-F238E27FC236}">
                        <a16:creationId xmlns:a16="http://schemas.microsoft.com/office/drawing/2014/main" id="{55AE5A4F-2744-9746-B1CC-78FED1E9F3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7668" name="TextBox 460">
                    <a:extLst>
                      <a:ext uri="{FF2B5EF4-FFF2-40B4-BE49-F238E27FC236}">
                        <a16:creationId xmlns:a16="http://schemas.microsoft.com/office/drawing/2014/main" id="{C2B23E9D-6981-1148-939A-C63D20789F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7662" name="Group 453">
                  <a:extLst>
                    <a:ext uri="{FF2B5EF4-FFF2-40B4-BE49-F238E27FC236}">
                      <a16:creationId xmlns:a16="http://schemas.microsoft.com/office/drawing/2014/main" id="{79CA301F-B71D-7B43-BF28-FD5AAF29AF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27663" name="TextBox 455">
                    <a:extLst>
                      <a:ext uri="{FF2B5EF4-FFF2-40B4-BE49-F238E27FC236}">
                        <a16:creationId xmlns:a16="http://schemas.microsoft.com/office/drawing/2014/main" id="{CDB359AC-D726-394F-9C7C-800868D456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7665" name="TextBox 457">
                    <a:extLst>
                      <a:ext uri="{FF2B5EF4-FFF2-40B4-BE49-F238E27FC236}">
                        <a16:creationId xmlns:a16="http://schemas.microsoft.com/office/drawing/2014/main" id="{E93FA8F5-2058-BC41-A269-0C40C1583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27640" name="Group 44">
                <a:extLst>
                  <a:ext uri="{FF2B5EF4-FFF2-40B4-BE49-F238E27FC236}">
                    <a16:creationId xmlns:a16="http://schemas.microsoft.com/office/drawing/2014/main" id="{51AA0B11-B16E-9448-93E3-592471FBA9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27656" name="TextBox 443">
                  <a:extLst>
                    <a:ext uri="{FF2B5EF4-FFF2-40B4-BE49-F238E27FC236}">
                      <a16:creationId xmlns:a16="http://schemas.microsoft.com/office/drawing/2014/main" id="{2B9261D0-6485-6D42-85B5-CD7DA11C38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641" name="Group 48">
                <a:extLst>
                  <a:ext uri="{FF2B5EF4-FFF2-40B4-BE49-F238E27FC236}">
                    <a16:creationId xmlns:a16="http://schemas.microsoft.com/office/drawing/2014/main" id="{384E3C37-B461-6B48-A69D-84981662A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27654" name="TextBox 445">
                  <a:extLst>
                    <a:ext uri="{FF2B5EF4-FFF2-40B4-BE49-F238E27FC236}">
                      <a16:creationId xmlns:a16="http://schemas.microsoft.com/office/drawing/2014/main" id="{A457A9B7-E006-C04F-95DF-0EAD3B2EDE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7642" name="TextBox 448">
                <a:extLst>
                  <a:ext uri="{FF2B5EF4-FFF2-40B4-BE49-F238E27FC236}">
                    <a16:creationId xmlns:a16="http://schemas.microsoft.com/office/drawing/2014/main" id="{056E7EBF-ADA8-154F-8CE2-8E83558499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27643" name="TextBox 474">
                <a:extLst>
                  <a:ext uri="{FF2B5EF4-FFF2-40B4-BE49-F238E27FC236}">
                    <a16:creationId xmlns:a16="http://schemas.microsoft.com/office/drawing/2014/main" id="{8E3694EA-DF11-7441-8CE2-FA6BA76296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27644" name="Group 475">
                <a:extLst>
                  <a:ext uri="{FF2B5EF4-FFF2-40B4-BE49-F238E27FC236}">
                    <a16:creationId xmlns:a16="http://schemas.microsoft.com/office/drawing/2014/main" id="{CE070005-05F2-0849-9B80-E30B7AC4A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27652" name="TextBox 476">
                  <a:extLst>
                    <a:ext uri="{FF2B5EF4-FFF2-40B4-BE49-F238E27FC236}">
                      <a16:creationId xmlns:a16="http://schemas.microsoft.com/office/drawing/2014/main" id="{BAB09622-7E9B-A34D-9C44-F5CAF66F22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645" name="Group 478">
                <a:extLst>
                  <a:ext uri="{FF2B5EF4-FFF2-40B4-BE49-F238E27FC236}">
                    <a16:creationId xmlns:a16="http://schemas.microsoft.com/office/drawing/2014/main" id="{85DB1108-5A0C-CC47-9EAB-F6600CB56D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27650" name="TextBox 482">
                  <a:extLst>
                    <a:ext uri="{FF2B5EF4-FFF2-40B4-BE49-F238E27FC236}">
                      <a16:creationId xmlns:a16="http://schemas.microsoft.com/office/drawing/2014/main" id="{A44CCBD9-378C-B244-B914-6DBE114DA9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646" name="Group 498">
                <a:extLst>
                  <a:ext uri="{FF2B5EF4-FFF2-40B4-BE49-F238E27FC236}">
                    <a16:creationId xmlns:a16="http://schemas.microsoft.com/office/drawing/2014/main" id="{68ED8362-01C2-834B-B6AB-188D8B65B6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27648" name="TextBox 499">
                  <a:extLst>
                    <a:ext uri="{FF2B5EF4-FFF2-40B4-BE49-F238E27FC236}">
                      <a16:creationId xmlns:a16="http://schemas.microsoft.com/office/drawing/2014/main" id="{32134D90-764F-B74E-8B83-474CA2AEB3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7470" name="Group 132">
              <a:extLst>
                <a:ext uri="{FF2B5EF4-FFF2-40B4-BE49-F238E27FC236}">
                  <a16:creationId xmlns:a16="http://schemas.microsoft.com/office/drawing/2014/main" id="{2419E1E3-40D6-FD4C-B596-2BFFF6D164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7471" name="Group 6">
              <a:extLst>
                <a:ext uri="{FF2B5EF4-FFF2-40B4-BE49-F238E27FC236}">
                  <a16:creationId xmlns:a16="http://schemas.microsoft.com/office/drawing/2014/main" id="{50CC7CD3-F1E7-9945-91C3-DB1DA2A88C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27609" name="Group 55">
                <a:extLst>
                  <a:ext uri="{FF2B5EF4-FFF2-40B4-BE49-F238E27FC236}">
                    <a16:creationId xmlns:a16="http://schemas.microsoft.com/office/drawing/2014/main" id="{1BCAD7FD-5D14-924C-99AC-A656601F0F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27630" name="TextBox 57">
                  <a:extLst>
                    <a:ext uri="{FF2B5EF4-FFF2-40B4-BE49-F238E27FC236}">
                      <a16:creationId xmlns:a16="http://schemas.microsoft.com/office/drawing/2014/main" id="{030655B8-DF0F-8C4D-AEB0-59B3B2383B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7610" name="TextBox 59">
                <a:extLst>
                  <a:ext uri="{FF2B5EF4-FFF2-40B4-BE49-F238E27FC236}">
                    <a16:creationId xmlns:a16="http://schemas.microsoft.com/office/drawing/2014/main" id="{4E442014-CBEC-2E43-99DB-2A809F7896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27472" name="Group 17">
              <a:extLst>
                <a:ext uri="{FF2B5EF4-FFF2-40B4-BE49-F238E27FC236}">
                  <a16:creationId xmlns:a16="http://schemas.microsoft.com/office/drawing/2014/main" id="{E3A49B9A-407A-174F-B2C2-76192E8EC1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7603" name="Group 16">
                <a:extLst>
                  <a:ext uri="{FF2B5EF4-FFF2-40B4-BE49-F238E27FC236}">
                    <a16:creationId xmlns:a16="http://schemas.microsoft.com/office/drawing/2014/main" id="{B74B3758-FDE2-6446-997B-5D808453CA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27607" name="TextBox 82">
                  <a:extLst>
                    <a:ext uri="{FF2B5EF4-FFF2-40B4-BE49-F238E27FC236}">
                      <a16:creationId xmlns:a16="http://schemas.microsoft.com/office/drawing/2014/main" id="{9CA6F0A9-3072-B549-8E01-9C900E136D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7604" name="TextBox 87">
                <a:extLst>
                  <a:ext uri="{FF2B5EF4-FFF2-40B4-BE49-F238E27FC236}">
                    <a16:creationId xmlns:a16="http://schemas.microsoft.com/office/drawing/2014/main" id="{63850B89-2E36-0244-9A37-953217CD00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473" name="Group 154">
              <a:extLst>
                <a:ext uri="{FF2B5EF4-FFF2-40B4-BE49-F238E27FC236}">
                  <a16:creationId xmlns:a16="http://schemas.microsoft.com/office/drawing/2014/main" id="{51FC331E-668C-9647-8BF4-DEAA7B93C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27596" name="TextBox 155">
                <a:extLst>
                  <a:ext uri="{FF2B5EF4-FFF2-40B4-BE49-F238E27FC236}">
                    <a16:creationId xmlns:a16="http://schemas.microsoft.com/office/drawing/2014/main" id="{288B0CE5-1B12-1646-8935-0EBB9BC100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599" name="TextBox 161">
                <a:extLst>
                  <a:ext uri="{FF2B5EF4-FFF2-40B4-BE49-F238E27FC236}">
                    <a16:creationId xmlns:a16="http://schemas.microsoft.com/office/drawing/2014/main" id="{BFAA0AA9-3AFB-9D4B-BCD8-F56DF528E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474" name="Group 138">
              <a:extLst>
                <a:ext uri="{FF2B5EF4-FFF2-40B4-BE49-F238E27FC236}">
                  <a16:creationId xmlns:a16="http://schemas.microsoft.com/office/drawing/2014/main" id="{DECE15E5-CD4C-7F4F-91EC-49AADCF73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27589" name="TextBox 139">
                <a:extLst>
                  <a:ext uri="{FF2B5EF4-FFF2-40B4-BE49-F238E27FC236}">
                    <a16:creationId xmlns:a16="http://schemas.microsoft.com/office/drawing/2014/main" id="{56D68AEE-FCDE-144B-ADAA-8ED94F46D1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592" name="TextBox 145">
                <a:extLst>
                  <a:ext uri="{FF2B5EF4-FFF2-40B4-BE49-F238E27FC236}">
                    <a16:creationId xmlns:a16="http://schemas.microsoft.com/office/drawing/2014/main" id="{3DA64660-B8C7-E646-A2DF-E01AE96004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477" name="Group 37">
              <a:extLst>
                <a:ext uri="{FF2B5EF4-FFF2-40B4-BE49-F238E27FC236}">
                  <a16:creationId xmlns:a16="http://schemas.microsoft.com/office/drawing/2014/main" id="{9DB1BF4F-F3E5-5F48-95B0-6E5DD3211B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7588" name="TextBox 36">
                <a:extLst>
                  <a:ext uri="{FF2B5EF4-FFF2-40B4-BE49-F238E27FC236}">
                    <a16:creationId xmlns:a16="http://schemas.microsoft.com/office/drawing/2014/main" id="{2E36EBB8-485B-1A49-9830-29E046A422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482" name="Group 186">
              <a:extLst>
                <a:ext uri="{FF2B5EF4-FFF2-40B4-BE49-F238E27FC236}">
                  <a16:creationId xmlns:a16="http://schemas.microsoft.com/office/drawing/2014/main" id="{396950E8-1443-DD4B-9FF9-4E8ECABDD9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486" name="Group 23">
              <a:extLst>
                <a:ext uri="{FF2B5EF4-FFF2-40B4-BE49-F238E27FC236}">
                  <a16:creationId xmlns:a16="http://schemas.microsoft.com/office/drawing/2014/main" id="{10C3AC3B-2F91-A545-8921-DD5F0D228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227572" name="Group 43">
                <a:extLst>
                  <a:ext uri="{FF2B5EF4-FFF2-40B4-BE49-F238E27FC236}">
                    <a16:creationId xmlns:a16="http://schemas.microsoft.com/office/drawing/2014/main" id="{3C0B86F9-72A3-104E-ABDC-0338AC569A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227580" name="Group 38">
                  <a:extLst>
                    <a:ext uri="{FF2B5EF4-FFF2-40B4-BE49-F238E27FC236}">
                      <a16:creationId xmlns:a16="http://schemas.microsoft.com/office/drawing/2014/main" id="{45274B95-3BCB-1E48-B123-8414955F32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227583" name="TextBox 39">
                    <a:extLst>
                      <a:ext uri="{FF2B5EF4-FFF2-40B4-BE49-F238E27FC236}">
                        <a16:creationId xmlns:a16="http://schemas.microsoft.com/office/drawing/2014/main" id="{278D2F9C-747C-964A-80FC-542CAB1742D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27581" name="TextBox 41">
                  <a:extLst>
                    <a:ext uri="{FF2B5EF4-FFF2-40B4-BE49-F238E27FC236}">
                      <a16:creationId xmlns:a16="http://schemas.microsoft.com/office/drawing/2014/main" id="{E5115D27-85A0-7F4F-8174-88E52CB417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576" name="Group 106">
                <a:extLst>
                  <a:ext uri="{FF2B5EF4-FFF2-40B4-BE49-F238E27FC236}">
                    <a16:creationId xmlns:a16="http://schemas.microsoft.com/office/drawing/2014/main" id="{564FA965-DDB6-C244-922D-96A11E726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7579" name="TextBox 108">
                  <a:extLst>
                    <a:ext uri="{FF2B5EF4-FFF2-40B4-BE49-F238E27FC236}">
                      <a16:creationId xmlns:a16="http://schemas.microsoft.com/office/drawing/2014/main" id="{CE987A98-C74E-7840-9A80-8B64C78C717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488" name="Group 5">
              <a:extLst>
                <a:ext uri="{FF2B5EF4-FFF2-40B4-BE49-F238E27FC236}">
                  <a16:creationId xmlns:a16="http://schemas.microsoft.com/office/drawing/2014/main" id="{AE519568-EEE6-DD4B-BCBF-E7C8DB5DB0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27570" name="TextBox 483">
                <a:extLst>
                  <a:ext uri="{FF2B5EF4-FFF2-40B4-BE49-F238E27FC236}">
                    <a16:creationId xmlns:a16="http://schemas.microsoft.com/office/drawing/2014/main" id="{C8AD768B-57B8-8844-8304-FD345BE3A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7490" name="Group 32">
              <a:extLst>
                <a:ext uri="{FF2B5EF4-FFF2-40B4-BE49-F238E27FC236}">
                  <a16:creationId xmlns:a16="http://schemas.microsoft.com/office/drawing/2014/main" id="{511DA1A2-FABB-8943-B51D-ADF7D4083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27562" name="Group 491">
                <a:extLst>
                  <a:ext uri="{FF2B5EF4-FFF2-40B4-BE49-F238E27FC236}">
                    <a16:creationId xmlns:a16="http://schemas.microsoft.com/office/drawing/2014/main" id="{9EA648B7-2280-E640-ACA0-08EF4B061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27568" name="TextBox 492">
                  <a:extLst>
                    <a:ext uri="{FF2B5EF4-FFF2-40B4-BE49-F238E27FC236}">
                      <a16:creationId xmlns:a16="http://schemas.microsoft.com/office/drawing/2014/main" id="{B4BB8DC7-AAB0-7649-80C8-4544E47B50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563" name="Group 494">
                <a:extLst>
                  <a:ext uri="{FF2B5EF4-FFF2-40B4-BE49-F238E27FC236}">
                    <a16:creationId xmlns:a16="http://schemas.microsoft.com/office/drawing/2014/main" id="{A8B16EE7-211C-414B-9729-5A72CFAA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27566" name="TextBox 495">
                  <a:extLst>
                    <a:ext uri="{FF2B5EF4-FFF2-40B4-BE49-F238E27FC236}">
                      <a16:creationId xmlns:a16="http://schemas.microsoft.com/office/drawing/2014/main" id="{9D002208-1AD3-F94B-A8DF-0C42B90BA0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7564" name="TextBox 503">
                <a:extLst>
                  <a:ext uri="{FF2B5EF4-FFF2-40B4-BE49-F238E27FC236}">
                    <a16:creationId xmlns:a16="http://schemas.microsoft.com/office/drawing/2014/main" id="{37EC124E-3520-574E-92A6-ACCC25153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7494" name="TextBox 12">
              <a:extLst>
                <a:ext uri="{FF2B5EF4-FFF2-40B4-BE49-F238E27FC236}">
                  <a16:creationId xmlns:a16="http://schemas.microsoft.com/office/drawing/2014/main" id="{7F3745E4-362D-8F45-8C88-D6C6B06A1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27495" name="Group 317">
              <a:extLst>
                <a:ext uri="{FF2B5EF4-FFF2-40B4-BE49-F238E27FC236}">
                  <a16:creationId xmlns:a16="http://schemas.microsoft.com/office/drawing/2014/main" id="{E861BBA6-64B8-D749-AC82-55B2BCC78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27545" name="Group 318">
                <a:extLst>
                  <a:ext uri="{FF2B5EF4-FFF2-40B4-BE49-F238E27FC236}">
                    <a16:creationId xmlns:a16="http://schemas.microsoft.com/office/drawing/2014/main" id="{C97D4015-0603-3540-8152-16AF7D7477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7554" name="Group 327">
                  <a:extLst>
                    <a:ext uri="{FF2B5EF4-FFF2-40B4-BE49-F238E27FC236}">
                      <a16:creationId xmlns:a16="http://schemas.microsoft.com/office/drawing/2014/main" id="{2A1E4A37-BA36-694B-906C-3F542BDC79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27555" name="TextBox 7">
                    <a:extLst>
                      <a:ext uri="{FF2B5EF4-FFF2-40B4-BE49-F238E27FC236}">
                        <a16:creationId xmlns:a16="http://schemas.microsoft.com/office/drawing/2014/main" id="{A12D54CC-4AC9-8B4E-A5BD-FC405A52CE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7557" name="TextBox 329">
                    <a:extLst>
                      <a:ext uri="{FF2B5EF4-FFF2-40B4-BE49-F238E27FC236}">
                        <a16:creationId xmlns:a16="http://schemas.microsoft.com/office/drawing/2014/main" id="{C29B0BA3-349F-014E-9D3A-1279AA0472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27558" name="Group 330">
                    <a:extLst>
                      <a:ext uri="{FF2B5EF4-FFF2-40B4-BE49-F238E27FC236}">
                        <a16:creationId xmlns:a16="http://schemas.microsoft.com/office/drawing/2014/main" id="{A8E60B72-0A69-7E47-8EB2-3C16DC14E8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27560" name="TextBox 333">
                      <a:extLst>
                        <a:ext uri="{FF2B5EF4-FFF2-40B4-BE49-F238E27FC236}">
                          <a16:creationId xmlns:a16="http://schemas.microsoft.com/office/drawing/2014/main" id="{85FC9D3B-CEC4-B441-A833-74E83A84B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7559" name="TextBox 332">
                    <a:extLst>
                      <a:ext uri="{FF2B5EF4-FFF2-40B4-BE49-F238E27FC236}">
                        <a16:creationId xmlns:a16="http://schemas.microsoft.com/office/drawing/2014/main" id="{7D2A2E5B-A761-9241-A2BE-0BB1C38F8C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496" name="Group 11">
              <a:extLst>
                <a:ext uri="{FF2B5EF4-FFF2-40B4-BE49-F238E27FC236}">
                  <a16:creationId xmlns:a16="http://schemas.microsoft.com/office/drawing/2014/main" id="{4B43E50D-758D-774D-A86E-8C0A6A9A4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501" name="Group 60">
              <a:extLst>
                <a:ext uri="{FF2B5EF4-FFF2-40B4-BE49-F238E27FC236}">
                  <a16:creationId xmlns:a16="http://schemas.microsoft.com/office/drawing/2014/main" id="{E659BF1F-2C8A-114C-A79C-17F4CE282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534" name="Group 53">
                <a:extLst>
                  <a:ext uri="{FF2B5EF4-FFF2-40B4-BE49-F238E27FC236}">
                    <a16:creationId xmlns:a16="http://schemas.microsoft.com/office/drawing/2014/main" id="{C6E255E4-823E-9B4B-B66B-5F850E947F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7537" name="Group 52">
                  <a:extLst>
                    <a:ext uri="{FF2B5EF4-FFF2-40B4-BE49-F238E27FC236}">
                      <a16:creationId xmlns:a16="http://schemas.microsoft.com/office/drawing/2014/main" id="{CD61F210-F5FB-B94A-8741-899C774024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27541" name="TextBox 122">
                    <a:extLst>
                      <a:ext uri="{FF2B5EF4-FFF2-40B4-BE49-F238E27FC236}">
                        <a16:creationId xmlns:a16="http://schemas.microsoft.com/office/drawing/2014/main" id="{D2AD200F-5BE8-C442-95C5-6F66682646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7538" name="TextBox 128">
                  <a:extLst>
                    <a:ext uri="{FF2B5EF4-FFF2-40B4-BE49-F238E27FC236}">
                      <a16:creationId xmlns:a16="http://schemas.microsoft.com/office/drawing/2014/main" id="{CD4F9352-A15B-D049-9802-BF98ED0500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502" name="TextBox 359">
              <a:extLst>
                <a:ext uri="{FF2B5EF4-FFF2-40B4-BE49-F238E27FC236}">
                  <a16:creationId xmlns:a16="http://schemas.microsoft.com/office/drawing/2014/main" id="{C2223D3D-8CB0-F742-944B-21D2C5D60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27503" name="Group 31">
              <a:extLst>
                <a:ext uri="{FF2B5EF4-FFF2-40B4-BE49-F238E27FC236}">
                  <a16:creationId xmlns:a16="http://schemas.microsoft.com/office/drawing/2014/main" id="{54C69125-2FC3-0A45-9D6A-319BDF963B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27524" name="Group 28">
                <a:extLst>
                  <a:ext uri="{FF2B5EF4-FFF2-40B4-BE49-F238E27FC236}">
                    <a16:creationId xmlns:a16="http://schemas.microsoft.com/office/drawing/2014/main" id="{29C2C8CC-1230-B143-94DF-26972FE0B5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7527" name="Group 24">
                  <a:extLst>
                    <a:ext uri="{FF2B5EF4-FFF2-40B4-BE49-F238E27FC236}">
                      <a16:creationId xmlns:a16="http://schemas.microsoft.com/office/drawing/2014/main" id="{B8D172CB-ADE3-0544-A730-93F5E34982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27531" name="TextBox 171">
                    <a:extLst>
                      <a:ext uri="{FF2B5EF4-FFF2-40B4-BE49-F238E27FC236}">
                        <a16:creationId xmlns:a16="http://schemas.microsoft.com/office/drawing/2014/main" id="{4B66273D-E8DC-624C-ABF0-6B02F0B02A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7528" name="TextBox 177">
                  <a:extLst>
                    <a:ext uri="{FF2B5EF4-FFF2-40B4-BE49-F238E27FC236}">
                      <a16:creationId xmlns:a16="http://schemas.microsoft.com/office/drawing/2014/main" id="{02292A8E-CABB-AB42-BA03-C02F83C84B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7505" name="Group 358">
              <a:extLst>
                <a:ext uri="{FF2B5EF4-FFF2-40B4-BE49-F238E27FC236}">
                  <a16:creationId xmlns:a16="http://schemas.microsoft.com/office/drawing/2014/main" id="{643F1855-406C-DE48-B531-2BA50410D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27506" name="Group 377">
                <a:extLst>
                  <a:ext uri="{FF2B5EF4-FFF2-40B4-BE49-F238E27FC236}">
                    <a16:creationId xmlns:a16="http://schemas.microsoft.com/office/drawing/2014/main" id="{092C10B8-4172-024C-ADA8-43CABF299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27511" name="TextBox 7">
                  <a:extLst>
                    <a:ext uri="{FF2B5EF4-FFF2-40B4-BE49-F238E27FC236}">
                      <a16:creationId xmlns:a16="http://schemas.microsoft.com/office/drawing/2014/main" id="{21BF8B99-7CE6-6F4A-90F9-4D4158B88B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27512" name="Group 390">
                  <a:extLst>
                    <a:ext uri="{FF2B5EF4-FFF2-40B4-BE49-F238E27FC236}">
                      <a16:creationId xmlns:a16="http://schemas.microsoft.com/office/drawing/2014/main" id="{3899CC9A-3BE6-0341-A837-7EF3AD8584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27513" name="TextBox 391">
                    <a:extLst>
                      <a:ext uri="{FF2B5EF4-FFF2-40B4-BE49-F238E27FC236}">
                        <a16:creationId xmlns:a16="http://schemas.microsoft.com/office/drawing/2014/main" id="{A4F08E2B-7E41-564F-BD0F-B747BD04DC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7507" name="TextBox 381">
                <a:extLst>
                  <a:ext uri="{FF2B5EF4-FFF2-40B4-BE49-F238E27FC236}">
                    <a16:creationId xmlns:a16="http://schemas.microsoft.com/office/drawing/2014/main" id="{6703E1E8-3A81-074E-AB92-14875C730F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7509" name="TextBox 384">
                <a:extLst>
                  <a:ext uri="{FF2B5EF4-FFF2-40B4-BE49-F238E27FC236}">
                    <a16:creationId xmlns:a16="http://schemas.microsoft.com/office/drawing/2014/main" id="{4D6D4934-184F-E042-B772-13971EAE99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7331" name="Group 223">
            <a:extLst>
              <a:ext uri="{FF2B5EF4-FFF2-40B4-BE49-F238E27FC236}">
                <a16:creationId xmlns:a16="http://schemas.microsoft.com/office/drawing/2014/main" id="{B207B39F-A8B7-4140-AFFD-78BCBEFD8E6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27344" name="Group 225">
              <a:extLst>
                <a:ext uri="{FF2B5EF4-FFF2-40B4-BE49-F238E27FC236}">
                  <a16:creationId xmlns:a16="http://schemas.microsoft.com/office/drawing/2014/main" id="{79A2AD24-077B-2D45-BB8B-43A6EE6F59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27467" name="TextBox 380">
                <a:extLst>
                  <a:ext uri="{FF2B5EF4-FFF2-40B4-BE49-F238E27FC236}">
                    <a16:creationId xmlns:a16="http://schemas.microsoft.com/office/drawing/2014/main" id="{A1E13F07-E838-CC4A-85FC-3D126E22D1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45" name="Group 226">
              <a:extLst>
                <a:ext uri="{FF2B5EF4-FFF2-40B4-BE49-F238E27FC236}">
                  <a16:creationId xmlns:a16="http://schemas.microsoft.com/office/drawing/2014/main" id="{974DBE26-25BA-B841-AC90-9436DA60D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66" name="TextBox 379">
                <a:extLst>
                  <a:ext uri="{FF2B5EF4-FFF2-40B4-BE49-F238E27FC236}">
                    <a16:creationId xmlns:a16="http://schemas.microsoft.com/office/drawing/2014/main" id="{E35B6ED7-C034-EA41-9F0F-7F3C9B188C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46" name="Group 227">
              <a:extLst>
                <a:ext uri="{FF2B5EF4-FFF2-40B4-BE49-F238E27FC236}">
                  <a16:creationId xmlns:a16="http://schemas.microsoft.com/office/drawing/2014/main" id="{5A70F90A-57B6-7245-AC54-C496A5652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64" name="TextBox 376">
                <a:extLst>
                  <a:ext uri="{FF2B5EF4-FFF2-40B4-BE49-F238E27FC236}">
                    <a16:creationId xmlns:a16="http://schemas.microsoft.com/office/drawing/2014/main" id="{6C054157-68FC-CB4D-8E0B-6E05922EF6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47" name="Group 228">
              <a:extLst>
                <a:ext uri="{FF2B5EF4-FFF2-40B4-BE49-F238E27FC236}">
                  <a16:creationId xmlns:a16="http://schemas.microsoft.com/office/drawing/2014/main" id="{B0B6BD4E-49AD-C74A-8E0F-CCBEA78A5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62" name="TextBox 374">
                <a:extLst>
                  <a:ext uri="{FF2B5EF4-FFF2-40B4-BE49-F238E27FC236}">
                    <a16:creationId xmlns:a16="http://schemas.microsoft.com/office/drawing/2014/main" id="{B9E5C242-1956-AB42-83B9-2E56C18119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7348" name="Group 229">
              <a:extLst>
                <a:ext uri="{FF2B5EF4-FFF2-40B4-BE49-F238E27FC236}">
                  <a16:creationId xmlns:a16="http://schemas.microsoft.com/office/drawing/2014/main" id="{419FEBB9-27B3-F54E-A0A0-89517C2CF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60" name="TextBox 372">
                <a:extLst>
                  <a:ext uri="{FF2B5EF4-FFF2-40B4-BE49-F238E27FC236}">
                    <a16:creationId xmlns:a16="http://schemas.microsoft.com/office/drawing/2014/main" id="{FBB018B3-A2DB-4A4B-9EA3-DE4FA7CB04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7349" name="Group 230">
              <a:extLst>
                <a:ext uri="{FF2B5EF4-FFF2-40B4-BE49-F238E27FC236}">
                  <a16:creationId xmlns:a16="http://schemas.microsoft.com/office/drawing/2014/main" id="{61FCF13B-C500-C84D-A8E7-3B35D7614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58" name="TextBox 370">
                <a:extLst>
                  <a:ext uri="{FF2B5EF4-FFF2-40B4-BE49-F238E27FC236}">
                    <a16:creationId xmlns:a16="http://schemas.microsoft.com/office/drawing/2014/main" id="{93A8E93A-74FA-C243-999B-3230BD6263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27350" name="Group 232">
              <a:extLst>
                <a:ext uri="{FF2B5EF4-FFF2-40B4-BE49-F238E27FC236}">
                  <a16:creationId xmlns:a16="http://schemas.microsoft.com/office/drawing/2014/main" id="{DACA88D9-2870-7949-894A-AF4E8EA9C2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27455" name="TextBox 367">
                <a:extLst>
                  <a:ext uri="{FF2B5EF4-FFF2-40B4-BE49-F238E27FC236}">
                    <a16:creationId xmlns:a16="http://schemas.microsoft.com/office/drawing/2014/main" id="{D3821439-FBA9-6141-A47D-CA9AAC65B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51" name="Group 233">
              <a:extLst>
                <a:ext uri="{FF2B5EF4-FFF2-40B4-BE49-F238E27FC236}">
                  <a16:creationId xmlns:a16="http://schemas.microsoft.com/office/drawing/2014/main" id="{A73CC334-CEA1-9641-845F-656F5A5F6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54" name="TextBox 366">
                <a:extLst>
                  <a:ext uri="{FF2B5EF4-FFF2-40B4-BE49-F238E27FC236}">
                    <a16:creationId xmlns:a16="http://schemas.microsoft.com/office/drawing/2014/main" id="{FD7E2D66-E97C-1F46-97E3-22CE55D83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7352" name="Group 234">
              <a:extLst>
                <a:ext uri="{FF2B5EF4-FFF2-40B4-BE49-F238E27FC236}">
                  <a16:creationId xmlns:a16="http://schemas.microsoft.com/office/drawing/2014/main" id="{70A29BE2-9896-344B-B619-5D3473A62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52" name="TextBox 364">
                <a:extLst>
                  <a:ext uri="{FF2B5EF4-FFF2-40B4-BE49-F238E27FC236}">
                    <a16:creationId xmlns:a16="http://schemas.microsoft.com/office/drawing/2014/main" id="{448F778F-19F4-714A-AD28-A3F9CD9181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27353" name="Group 236">
              <a:extLst>
                <a:ext uri="{FF2B5EF4-FFF2-40B4-BE49-F238E27FC236}">
                  <a16:creationId xmlns:a16="http://schemas.microsoft.com/office/drawing/2014/main" id="{DCFB8418-E8F1-D840-B35B-3E46BBDB4D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48" name="TextBox 360">
                <a:extLst>
                  <a:ext uri="{FF2B5EF4-FFF2-40B4-BE49-F238E27FC236}">
                    <a16:creationId xmlns:a16="http://schemas.microsoft.com/office/drawing/2014/main" id="{4EDD87CA-11C5-BB40-B41D-513F2C191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50" name="TextBox 362">
                <a:extLst>
                  <a:ext uri="{FF2B5EF4-FFF2-40B4-BE49-F238E27FC236}">
                    <a16:creationId xmlns:a16="http://schemas.microsoft.com/office/drawing/2014/main" id="{4F029953-C2F4-BE43-AC1F-769CEAF5DC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27354" name="TextBox 237">
              <a:extLst>
                <a:ext uri="{FF2B5EF4-FFF2-40B4-BE49-F238E27FC236}">
                  <a16:creationId xmlns:a16="http://schemas.microsoft.com/office/drawing/2014/main" id="{BF9606FC-B982-A742-A4AB-B010EEAA7A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7356" name="Group 239">
              <a:extLst>
                <a:ext uri="{FF2B5EF4-FFF2-40B4-BE49-F238E27FC236}">
                  <a16:creationId xmlns:a16="http://schemas.microsoft.com/office/drawing/2014/main" id="{9C64356F-B75C-BA47-8207-251043A99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44" name="TextBox 353">
                <a:extLst>
                  <a:ext uri="{FF2B5EF4-FFF2-40B4-BE49-F238E27FC236}">
                    <a16:creationId xmlns:a16="http://schemas.microsoft.com/office/drawing/2014/main" id="{C6A8C480-8DBF-BA48-95D3-4632266721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46" name="TextBox 356">
                <a:extLst>
                  <a:ext uri="{FF2B5EF4-FFF2-40B4-BE49-F238E27FC236}">
                    <a16:creationId xmlns:a16="http://schemas.microsoft.com/office/drawing/2014/main" id="{19BFE742-81DC-3544-B250-997F69DA46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57" name="Group 240">
              <a:extLst>
                <a:ext uri="{FF2B5EF4-FFF2-40B4-BE49-F238E27FC236}">
                  <a16:creationId xmlns:a16="http://schemas.microsoft.com/office/drawing/2014/main" id="{0BD908F3-393E-5644-99C5-340807D50D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38" name="TextBox 347">
                <a:extLst>
                  <a:ext uri="{FF2B5EF4-FFF2-40B4-BE49-F238E27FC236}">
                    <a16:creationId xmlns:a16="http://schemas.microsoft.com/office/drawing/2014/main" id="{C0419116-3F4B-9449-911D-63EE39085F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40" name="TextBox 349">
                <a:extLst>
                  <a:ext uri="{FF2B5EF4-FFF2-40B4-BE49-F238E27FC236}">
                    <a16:creationId xmlns:a16="http://schemas.microsoft.com/office/drawing/2014/main" id="{192FEBBF-F2CD-5C49-AD79-D4E882EBE5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58" name="Group 241">
              <a:extLst>
                <a:ext uri="{FF2B5EF4-FFF2-40B4-BE49-F238E27FC236}">
                  <a16:creationId xmlns:a16="http://schemas.microsoft.com/office/drawing/2014/main" id="{B8ECBEC7-7FE8-9B47-9D49-B122FF770E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34" name="TextBox 343">
                <a:extLst>
                  <a:ext uri="{FF2B5EF4-FFF2-40B4-BE49-F238E27FC236}">
                    <a16:creationId xmlns:a16="http://schemas.microsoft.com/office/drawing/2014/main" id="{750B554E-BC07-294E-94A7-3409633CDB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59" name="Group 243">
              <a:extLst>
                <a:ext uri="{FF2B5EF4-FFF2-40B4-BE49-F238E27FC236}">
                  <a16:creationId xmlns:a16="http://schemas.microsoft.com/office/drawing/2014/main" id="{2F3472DE-0F19-A448-B860-498365E78C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32" name="TextBox 341">
                <a:extLst>
                  <a:ext uri="{FF2B5EF4-FFF2-40B4-BE49-F238E27FC236}">
                    <a16:creationId xmlns:a16="http://schemas.microsoft.com/office/drawing/2014/main" id="{D07CCEC4-F4E5-5A49-AE1C-84733199C9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60" name="Group 244">
              <a:extLst>
                <a:ext uri="{FF2B5EF4-FFF2-40B4-BE49-F238E27FC236}">
                  <a16:creationId xmlns:a16="http://schemas.microsoft.com/office/drawing/2014/main" id="{F01C7C6D-1D78-874B-85D2-84677A16A1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30" name="TextBox 339">
                <a:extLst>
                  <a:ext uri="{FF2B5EF4-FFF2-40B4-BE49-F238E27FC236}">
                    <a16:creationId xmlns:a16="http://schemas.microsoft.com/office/drawing/2014/main" id="{227B5F24-1398-3741-8B52-448F375E3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61" name="Group 245">
              <a:extLst>
                <a:ext uri="{FF2B5EF4-FFF2-40B4-BE49-F238E27FC236}">
                  <a16:creationId xmlns:a16="http://schemas.microsoft.com/office/drawing/2014/main" id="{FA901A35-CB79-2940-9DB1-93797057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27427" name="TextBox 335">
                <a:extLst>
                  <a:ext uri="{FF2B5EF4-FFF2-40B4-BE49-F238E27FC236}">
                    <a16:creationId xmlns:a16="http://schemas.microsoft.com/office/drawing/2014/main" id="{2510D549-CA58-384F-A3C1-0A8C2B4C97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62" name="Group 249">
              <a:extLst>
                <a:ext uri="{FF2B5EF4-FFF2-40B4-BE49-F238E27FC236}">
                  <a16:creationId xmlns:a16="http://schemas.microsoft.com/office/drawing/2014/main" id="{0534D3B5-A0F5-A14A-B854-ECF05C23A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26" name="TextBox 316">
                <a:extLst>
                  <a:ext uri="{FF2B5EF4-FFF2-40B4-BE49-F238E27FC236}">
                    <a16:creationId xmlns:a16="http://schemas.microsoft.com/office/drawing/2014/main" id="{9EA459D1-E52D-CC4D-9937-F775C90404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63" name="Group 251">
              <a:extLst>
                <a:ext uri="{FF2B5EF4-FFF2-40B4-BE49-F238E27FC236}">
                  <a16:creationId xmlns:a16="http://schemas.microsoft.com/office/drawing/2014/main" id="{A65663D8-90B9-A94F-BAAB-34EDC6FFB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24" name="TextBox 314">
                <a:extLst>
                  <a:ext uri="{FF2B5EF4-FFF2-40B4-BE49-F238E27FC236}">
                    <a16:creationId xmlns:a16="http://schemas.microsoft.com/office/drawing/2014/main" id="{A53A298F-DB5B-2140-BF9C-082A8FCEED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7364" name="Group 252">
              <a:extLst>
                <a:ext uri="{FF2B5EF4-FFF2-40B4-BE49-F238E27FC236}">
                  <a16:creationId xmlns:a16="http://schemas.microsoft.com/office/drawing/2014/main" id="{CB5D3194-2CF1-C446-9D76-A0773B62A7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22" name="TextBox 312">
                <a:extLst>
                  <a:ext uri="{FF2B5EF4-FFF2-40B4-BE49-F238E27FC236}">
                    <a16:creationId xmlns:a16="http://schemas.microsoft.com/office/drawing/2014/main" id="{C35498D2-B973-AA44-A574-0DE26E5AF1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65" name="Group 253">
              <a:extLst>
                <a:ext uri="{FF2B5EF4-FFF2-40B4-BE49-F238E27FC236}">
                  <a16:creationId xmlns:a16="http://schemas.microsoft.com/office/drawing/2014/main" id="{8B757919-84DD-8D48-A7C7-4F96303D0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20" name="TextBox 310">
                <a:extLst>
                  <a:ext uri="{FF2B5EF4-FFF2-40B4-BE49-F238E27FC236}">
                    <a16:creationId xmlns:a16="http://schemas.microsoft.com/office/drawing/2014/main" id="{619DF1E4-747A-E24C-BEC1-ADF48B2810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7366" name="Group 254">
              <a:extLst>
                <a:ext uri="{FF2B5EF4-FFF2-40B4-BE49-F238E27FC236}">
                  <a16:creationId xmlns:a16="http://schemas.microsoft.com/office/drawing/2014/main" id="{E6DD716C-2A30-AA41-BD0A-73025B8C1E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18" name="TextBox 308">
                <a:extLst>
                  <a:ext uri="{FF2B5EF4-FFF2-40B4-BE49-F238E27FC236}">
                    <a16:creationId xmlns:a16="http://schemas.microsoft.com/office/drawing/2014/main" id="{DF7A343D-10D5-AA4E-A32B-7DF33DE55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67" name="Group 255">
              <a:extLst>
                <a:ext uri="{FF2B5EF4-FFF2-40B4-BE49-F238E27FC236}">
                  <a16:creationId xmlns:a16="http://schemas.microsoft.com/office/drawing/2014/main" id="{D01A7636-3885-F245-B2EB-C838A1BAE3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27415" name="TextBox 305">
                <a:extLst>
                  <a:ext uri="{FF2B5EF4-FFF2-40B4-BE49-F238E27FC236}">
                    <a16:creationId xmlns:a16="http://schemas.microsoft.com/office/drawing/2014/main" id="{BBAD3AAC-95BB-E245-A824-61FFF68F59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68" name="Group 256">
              <a:extLst>
                <a:ext uri="{FF2B5EF4-FFF2-40B4-BE49-F238E27FC236}">
                  <a16:creationId xmlns:a16="http://schemas.microsoft.com/office/drawing/2014/main" id="{5EEC0C25-50F6-4944-8C06-EDC389C36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27413" name="TextBox 303">
                <a:extLst>
                  <a:ext uri="{FF2B5EF4-FFF2-40B4-BE49-F238E27FC236}">
                    <a16:creationId xmlns:a16="http://schemas.microsoft.com/office/drawing/2014/main" id="{09F185EC-A4E3-DA40-80DF-390C38F45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69" name="Group 257">
              <a:extLst>
                <a:ext uri="{FF2B5EF4-FFF2-40B4-BE49-F238E27FC236}">
                  <a16:creationId xmlns:a16="http://schemas.microsoft.com/office/drawing/2014/main" id="{66A1FBEE-ED80-0F4D-B271-99791A2AC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27411" name="TextBox 301">
                <a:extLst>
                  <a:ext uri="{FF2B5EF4-FFF2-40B4-BE49-F238E27FC236}">
                    <a16:creationId xmlns:a16="http://schemas.microsoft.com/office/drawing/2014/main" id="{26541777-DE1B-6D43-BDD5-4C246F0E0B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0" name="Group 258">
              <a:extLst>
                <a:ext uri="{FF2B5EF4-FFF2-40B4-BE49-F238E27FC236}">
                  <a16:creationId xmlns:a16="http://schemas.microsoft.com/office/drawing/2014/main" id="{D2EEF554-508B-3948-91E4-092AA18C4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27405" name="Group 295">
                <a:extLst>
                  <a:ext uri="{FF2B5EF4-FFF2-40B4-BE49-F238E27FC236}">
                    <a16:creationId xmlns:a16="http://schemas.microsoft.com/office/drawing/2014/main" id="{04BD030F-6611-D34B-8ABB-B071584E04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27409" name="TextBox 299">
                  <a:extLst>
                    <a:ext uri="{FF2B5EF4-FFF2-40B4-BE49-F238E27FC236}">
                      <a16:creationId xmlns:a16="http://schemas.microsoft.com/office/drawing/2014/main" id="{58DC94E3-1BEF-004D-8F6E-73B127EFB7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406" name="Group 296">
                <a:extLst>
                  <a:ext uri="{FF2B5EF4-FFF2-40B4-BE49-F238E27FC236}">
                    <a16:creationId xmlns:a16="http://schemas.microsoft.com/office/drawing/2014/main" id="{3F3B2F4A-800D-BA42-B1A4-A51BB6918F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27407" name="TextBox 297">
                  <a:extLst>
                    <a:ext uri="{FF2B5EF4-FFF2-40B4-BE49-F238E27FC236}">
                      <a16:creationId xmlns:a16="http://schemas.microsoft.com/office/drawing/2014/main" id="{03D6A49E-83BE-5243-BCA5-3C33F0F18A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7371" name="Group 259">
              <a:extLst>
                <a:ext uri="{FF2B5EF4-FFF2-40B4-BE49-F238E27FC236}">
                  <a16:creationId xmlns:a16="http://schemas.microsoft.com/office/drawing/2014/main" id="{B790A229-48F4-2A40-B09E-8E4C7B0FF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404" name="TextBox 294">
                <a:extLst>
                  <a:ext uri="{FF2B5EF4-FFF2-40B4-BE49-F238E27FC236}">
                    <a16:creationId xmlns:a16="http://schemas.microsoft.com/office/drawing/2014/main" id="{D620B84E-1702-2D49-9B3F-E343F9E85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72" name="Group 260">
              <a:extLst>
                <a:ext uri="{FF2B5EF4-FFF2-40B4-BE49-F238E27FC236}">
                  <a16:creationId xmlns:a16="http://schemas.microsoft.com/office/drawing/2014/main" id="{47C159AC-85FD-2B4E-A8D4-DDA95BE46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27401" name="TextBox 291">
                <a:extLst>
                  <a:ext uri="{FF2B5EF4-FFF2-40B4-BE49-F238E27FC236}">
                    <a16:creationId xmlns:a16="http://schemas.microsoft.com/office/drawing/2014/main" id="{C20AC8D8-5C27-3841-9FBF-955A5B087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3" name="Group 261">
              <a:extLst>
                <a:ext uri="{FF2B5EF4-FFF2-40B4-BE49-F238E27FC236}">
                  <a16:creationId xmlns:a16="http://schemas.microsoft.com/office/drawing/2014/main" id="{87A8956B-F16D-3E48-B03D-70E5F27666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27399" name="TextBox 289">
                <a:extLst>
                  <a:ext uri="{FF2B5EF4-FFF2-40B4-BE49-F238E27FC236}">
                    <a16:creationId xmlns:a16="http://schemas.microsoft.com/office/drawing/2014/main" id="{546EF6E0-C9B6-0545-8BCF-9F16EF3D6A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4" name="Group 262">
              <a:extLst>
                <a:ext uri="{FF2B5EF4-FFF2-40B4-BE49-F238E27FC236}">
                  <a16:creationId xmlns:a16="http://schemas.microsoft.com/office/drawing/2014/main" id="{C7D270AC-9894-3942-A5B8-5A4F6708E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398" name="TextBox 288">
                <a:extLst>
                  <a:ext uri="{FF2B5EF4-FFF2-40B4-BE49-F238E27FC236}">
                    <a16:creationId xmlns:a16="http://schemas.microsoft.com/office/drawing/2014/main" id="{FC4DB0F5-8F1B-F04B-BE6D-00DD4382A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75" name="Group 263">
              <a:extLst>
                <a:ext uri="{FF2B5EF4-FFF2-40B4-BE49-F238E27FC236}">
                  <a16:creationId xmlns:a16="http://schemas.microsoft.com/office/drawing/2014/main" id="{D686844C-42DA-9346-A937-132A9BC8F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396" name="TextBox 286">
                <a:extLst>
                  <a:ext uri="{FF2B5EF4-FFF2-40B4-BE49-F238E27FC236}">
                    <a16:creationId xmlns:a16="http://schemas.microsoft.com/office/drawing/2014/main" id="{96D7DB52-895D-A54B-835D-8623A131F4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7376" name="Group 264">
              <a:extLst>
                <a:ext uri="{FF2B5EF4-FFF2-40B4-BE49-F238E27FC236}">
                  <a16:creationId xmlns:a16="http://schemas.microsoft.com/office/drawing/2014/main" id="{09A521B7-DC9F-7F44-B2CC-5FB8AFC73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27393" name="TextBox 283">
                <a:extLst>
                  <a:ext uri="{FF2B5EF4-FFF2-40B4-BE49-F238E27FC236}">
                    <a16:creationId xmlns:a16="http://schemas.microsoft.com/office/drawing/2014/main" id="{DC18302A-786D-1342-AA13-64E135710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7" name="Group 265">
              <a:extLst>
                <a:ext uri="{FF2B5EF4-FFF2-40B4-BE49-F238E27FC236}">
                  <a16:creationId xmlns:a16="http://schemas.microsoft.com/office/drawing/2014/main" id="{3E64273A-5C22-6948-9EEF-98B1D45C1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27391" name="TextBox 280">
                <a:extLst>
                  <a:ext uri="{FF2B5EF4-FFF2-40B4-BE49-F238E27FC236}">
                    <a16:creationId xmlns:a16="http://schemas.microsoft.com/office/drawing/2014/main" id="{E35545D7-FFBE-8B47-8C79-B6123363C0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8" name="Group 266">
              <a:extLst>
                <a:ext uri="{FF2B5EF4-FFF2-40B4-BE49-F238E27FC236}">
                  <a16:creationId xmlns:a16="http://schemas.microsoft.com/office/drawing/2014/main" id="{31E44C07-9894-6044-9F8C-E35B01898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27389" name="TextBox 278">
                <a:extLst>
                  <a:ext uri="{FF2B5EF4-FFF2-40B4-BE49-F238E27FC236}">
                    <a16:creationId xmlns:a16="http://schemas.microsoft.com/office/drawing/2014/main" id="{163766F8-7B0B-E142-8182-D7DBB6E812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379" name="Group 267">
              <a:extLst>
                <a:ext uri="{FF2B5EF4-FFF2-40B4-BE49-F238E27FC236}">
                  <a16:creationId xmlns:a16="http://schemas.microsoft.com/office/drawing/2014/main" id="{C9595219-A33C-5347-B159-BF0D29ABFC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27383" name="Group 272">
                <a:extLst>
                  <a:ext uri="{FF2B5EF4-FFF2-40B4-BE49-F238E27FC236}">
                    <a16:creationId xmlns:a16="http://schemas.microsoft.com/office/drawing/2014/main" id="{B0A85118-D68D-904D-8D85-CEC3C36DE5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7384" name="Group 273">
                <a:extLst>
                  <a:ext uri="{FF2B5EF4-FFF2-40B4-BE49-F238E27FC236}">
                    <a16:creationId xmlns:a16="http://schemas.microsoft.com/office/drawing/2014/main" id="{8EA880DD-CB33-234E-A6E5-4C109083A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27385" name="TextBox 274">
                  <a:extLst>
                    <a:ext uri="{FF2B5EF4-FFF2-40B4-BE49-F238E27FC236}">
                      <a16:creationId xmlns:a16="http://schemas.microsoft.com/office/drawing/2014/main" id="{62D41F63-DD1C-C849-AB45-0B1499D2DA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7380" name="Group 268">
              <a:extLst>
                <a:ext uri="{FF2B5EF4-FFF2-40B4-BE49-F238E27FC236}">
                  <a16:creationId xmlns:a16="http://schemas.microsoft.com/office/drawing/2014/main" id="{5CDF13AA-C33C-8C40-8C51-8D6E576C88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27381" name="TextBox 270">
                <a:extLst>
                  <a:ext uri="{FF2B5EF4-FFF2-40B4-BE49-F238E27FC236}">
                    <a16:creationId xmlns:a16="http://schemas.microsoft.com/office/drawing/2014/main" id="{0A2E8970-C83B-AD4D-A9F2-EC2737B74D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7332" name="Group 404">
            <a:extLst>
              <a:ext uri="{FF2B5EF4-FFF2-40B4-BE49-F238E27FC236}">
                <a16:creationId xmlns:a16="http://schemas.microsoft.com/office/drawing/2014/main" id="{E682F51F-8107-914A-9340-04B61A9659A9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27338" name="TextBox 405">
              <a:extLst>
                <a:ext uri="{FF2B5EF4-FFF2-40B4-BE49-F238E27FC236}">
                  <a16:creationId xmlns:a16="http://schemas.microsoft.com/office/drawing/2014/main" id="{CCECE4A0-86A5-6743-B6E2-424BF53C4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7341" name="TextBox 411">
              <a:extLst>
                <a:ext uri="{FF2B5EF4-FFF2-40B4-BE49-F238E27FC236}">
                  <a16:creationId xmlns:a16="http://schemas.microsoft.com/office/drawing/2014/main" id="{0A674719-48E7-1042-95A3-9DF6FF1455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343" name="TextBox 413">
              <a:extLst>
                <a:ext uri="{FF2B5EF4-FFF2-40B4-BE49-F238E27FC236}">
                  <a16:creationId xmlns:a16="http://schemas.microsoft.com/office/drawing/2014/main" id="{DC80D4E8-0411-1845-BEAB-8E88E1870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227333" name="Text Placeholder 2">
            <a:extLst>
              <a:ext uri="{FF2B5EF4-FFF2-40B4-BE49-F238E27FC236}">
                <a16:creationId xmlns:a16="http://schemas.microsoft.com/office/drawing/2014/main" id="{2CBBC68E-8F64-6B42-95B8-A2776CA867CC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3095625"/>
            <a:ext cx="2205037" cy="2573338"/>
          </a:xfrm>
          <a:prstGeom prst="roundRect">
            <a:avLst>
              <a:gd name="adj" fmla="val 1130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 flipH="1" flipV="1">
            <a:off x="3159125" y="2082801"/>
            <a:ext cx="706438" cy="1109663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AB6F197C-6D51-D54C-A847-8CF046B4AA67}"/>
              </a:ext>
            </a:extLst>
          </p:cNvPr>
          <p:cNvSpPr/>
          <p:nvPr/>
        </p:nvSpPr>
        <p:spPr>
          <a:xfrm>
            <a:off x="1971675" y="515939"/>
            <a:ext cx="1422400" cy="1557337"/>
          </a:xfrm>
          <a:prstGeom prst="roundRect">
            <a:avLst>
              <a:gd name="adj" fmla="val 16007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377" name="Group 29">
            <a:extLst>
              <a:ext uri="{FF2B5EF4-FFF2-40B4-BE49-F238E27FC236}">
                <a16:creationId xmlns:a16="http://schemas.microsoft.com/office/drawing/2014/main" id="{D8A9339E-10D1-214E-907E-8CC1451E9AA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229512" name="Group 49">
              <a:extLst>
                <a:ext uri="{FF2B5EF4-FFF2-40B4-BE49-F238E27FC236}">
                  <a16:creationId xmlns:a16="http://schemas.microsoft.com/office/drawing/2014/main" id="{774F69A0-653A-9949-A3A2-2C1EE99B1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229678" name="Group 33">
                <a:extLst>
                  <a:ext uri="{FF2B5EF4-FFF2-40B4-BE49-F238E27FC236}">
                    <a16:creationId xmlns:a16="http://schemas.microsoft.com/office/drawing/2014/main" id="{D045AEF0-ED67-C643-BE53-208022FAE3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229720" name="TextBox 467">
                  <a:extLst>
                    <a:ext uri="{FF2B5EF4-FFF2-40B4-BE49-F238E27FC236}">
                      <a16:creationId xmlns:a16="http://schemas.microsoft.com/office/drawing/2014/main" id="{E4CF1CA3-A989-7C47-BAA5-7A2405DC06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679" name="Group 34">
                <a:extLst>
                  <a:ext uri="{FF2B5EF4-FFF2-40B4-BE49-F238E27FC236}">
                    <a16:creationId xmlns:a16="http://schemas.microsoft.com/office/drawing/2014/main" id="{FD6C5A8D-7DFD-B84A-BD7E-4C3B543F8E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229718" name="TextBox 469">
                  <a:extLst>
                    <a:ext uri="{FF2B5EF4-FFF2-40B4-BE49-F238E27FC236}">
                      <a16:creationId xmlns:a16="http://schemas.microsoft.com/office/drawing/2014/main" id="{C8586526-01FE-C742-B78E-49EFACB391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9681" name="TextBox 472">
                <a:extLst>
                  <a:ext uri="{FF2B5EF4-FFF2-40B4-BE49-F238E27FC236}">
                    <a16:creationId xmlns:a16="http://schemas.microsoft.com/office/drawing/2014/main" id="{67FA2A2A-4F55-7148-9FF4-EB71E90C5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229682" name="Group 441">
                <a:extLst>
                  <a:ext uri="{FF2B5EF4-FFF2-40B4-BE49-F238E27FC236}">
                    <a16:creationId xmlns:a16="http://schemas.microsoft.com/office/drawing/2014/main" id="{53545936-9984-974C-A488-E0C3E86528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229701" name="Group 450">
                  <a:extLst>
                    <a:ext uri="{FF2B5EF4-FFF2-40B4-BE49-F238E27FC236}">
                      <a16:creationId xmlns:a16="http://schemas.microsoft.com/office/drawing/2014/main" id="{45931B35-7D72-6C4B-A3CE-28F02A2B1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229715" name="TextBox 464">
                    <a:extLst>
                      <a:ext uri="{FF2B5EF4-FFF2-40B4-BE49-F238E27FC236}">
                        <a16:creationId xmlns:a16="http://schemas.microsoft.com/office/drawing/2014/main" id="{E08B5F75-66CF-1B4F-BD21-7C7DDE74F2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9717" name="TextBox 466">
                    <a:extLst>
                      <a:ext uri="{FF2B5EF4-FFF2-40B4-BE49-F238E27FC236}">
                        <a16:creationId xmlns:a16="http://schemas.microsoft.com/office/drawing/2014/main" id="{DF6DA01D-3F31-6E49-A458-206ADC4950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229702" name="Group 451">
                  <a:extLst>
                    <a:ext uri="{FF2B5EF4-FFF2-40B4-BE49-F238E27FC236}">
                      <a16:creationId xmlns:a16="http://schemas.microsoft.com/office/drawing/2014/main" id="{17B38ED7-5A4B-124F-AC3F-65BA39AA31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229712" name="TextBox 461">
                    <a:extLst>
                      <a:ext uri="{FF2B5EF4-FFF2-40B4-BE49-F238E27FC236}">
                        <a16:creationId xmlns:a16="http://schemas.microsoft.com/office/drawing/2014/main" id="{24823105-9A0A-7A40-839D-7F5286987E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9714" name="TextBox 463">
                    <a:extLst>
                      <a:ext uri="{FF2B5EF4-FFF2-40B4-BE49-F238E27FC236}">
                        <a16:creationId xmlns:a16="http://schemas.microsoft.com/office/drawing/2014/main" id="{A7DA6418-20CF-7F46-A9AE-460F9839DE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229703" name="Group 452">
                  <a:extLst>
                    <a:ext uri="{FF2B5EF4-FFF2-40B4-BE49-F238E27FC236}">
                      <a16:creationId xmlns:a16="http://schemas.microsoft.com/office/drawing/2014/main" id="{D47435CC-654E-E043-80B8-3D2120DD49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229709" name="TextBox 458">
                    <a:extLst>
                      <a:ext uri="{FF2B5EF4-FFF2-40B4-BE49-F238E27FC236}">
                        <a16:creationId xmlns:a16="http://schemas.microsoft.com/office/drawing/2014/main" id="{6A76AF58-52BF-B945-A3EE-2CE5291D89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9711" name="TextBox 460">
                    <a:extLst>
                      <a:ext uri="{FF2B5EF4-FFF2-40B4-BE49-F238E27FC236}">
                        <a16:creationId xmlns:a16="http://schemas.microsoft.com/office/drawing/2014/main" id="{9E7F726F-03F2-D44E-96DD-45E20D0555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9705" name="Group 453">
                  <a:extLst>
                    <a:ext uri="{FF2B5EF4-FFF2-40B4-BE49-F238E27FC236}">
                      <a16:creationId xmlns:a16="http://schemas.microsoft.com/office/drawing/2014/main" id="{5F97110E-A612-014F-B007-B7BB6980FB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229706" name="TextBox 455">
                    <a:extLst>
                      <a:ext uri="{FF2B5EF4-FFF2-40B4-BE49-F238E27FC236}">
                        <a16:creationId xmlns:a16="http://schemas.microsoft.com/office/drawing/2014/main" id="{65FDB2FC-5A73-6C4D-BF06-BAD95F7FB4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9708" name="TextBox 457">
                    <a:extLst>
                      <a:ext uri="{FF2B5EF4-FFF2-40B4-BE49-F238E27FC236}">
                        <a16:creationId xmlns:a16="http://schemas.microsoft.com/office/drawing/2014/main" id="{89AB61E0-CE55-3F4F-BD74-C6048541ED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229683" name="Group 44">
                <a:extLst>
                  <a:ext uri="{FF2B5EF4-FFF2-40B4-BE49-F238E27FC236}">
                    <a16:creationId xmlns:a16="http://schemas.microsoft.com/office/drawing/2014/main" id="{6671A49F-4EC1-CB46-9E0F-C4A28F132D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229699" name="TextBox 443">
                  <a:extLst>
                    <a:ext uri="{FF2B5EF4-FFF2-40B4-BE49-F238E27FC236}">
                      <a16:creationId xmlns:a16="http://schemas.microsoft.com/office/drawing/2014/main" id="{C37CE617-9395-C64E-B8DE-EBDAEC1BF0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684" name="Group 48">
                <a:extLst>
                  <a:ext uri="{FF2B5EF4-FFF2-40B4-BE49-F238E27FC236}">
                    <a16:creationId xmlns:a16="http://schemas.microsoft.com/office/drawing/2014/main" id="{D68E7FC7-EDB6-BC4D-A1B5-799DE4DA9E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229697" name="TextBox 445">
                  <a:extLst>
                    <a:ext uri="{FF2B5EF4-FFF2-40B4-BE49-F238E27FC236}">
                      <a16:creationId xmlns:a16="http://schemas.microsoft.com/office/drawing/2014/main" id="{98E059E8-A090-DB4D-9A62-7B75255478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685" name="TextBox 448">
                <a:extLst>
                  <a:ext uri="{FF2B5EF4-FFF2-40B4-BE49-F238E27FC236}">
                    <a16:creationId xmlns:a16="http://schemas.microsoft.com/office/drawing/2014/main" id="{71D528A2-4B15-1043-BBFE-A4EC57C66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229686" name="TextBox 474">
                <a:extLst>
                  <a:ext uri="{FF2B5EF4-FFF2-40B4-BE49-F238E27FC236}">
                    <a16:creationId xmlns:a16="http://schemas.microsoft.com/office/drawing/2014/main" id="{86AB37AD-6C39-CC4B-ADE3-1B0B7FE4A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229687" name="Group 475">
                <a:extLst>
                  <a:ext uri="{FF2B5EF4-FFF2-40B4-BE49-F238E27FC236}">
                    <a16:creationId xmlns:a16="http://schemas.microsoft.com/office/drawing/2014/main" id="{0A7FADF0-1A4E-AA4E-B5C7-AB81856367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229695" name="TextBox 476">
                  <a:extLst>
                    <a:ext uri="{FF2B5EF4-FFF2-40B4-BE49-F238E27FC236}">
                      <a16:creationId xmlns:a16="http://schemas.microsoft.com/office/drawing/2014/main" id="{EA388C62-C8BA-4847-84EE-5BBD867284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688" name="Group 478">
                <a:extLst>
                  <a:ext uri="{FF2B5EF4-FFF2-40B4-BE49-F238E27FC236}">
                    <a16:creationId xmlns:a16="http://schemas.microsoft.com/office/drawing/2014/main" id="{D7AA690A-38B4-124A-96F1-BDA3B6108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229693" name="TextBox 482">
                  <a:extLst>
                    <a:ext uri="{FF2B5EF4-FFF2-40B4-BE49-F238E27FC236}">
                      <a16:creationId xmlns:a16="http://schemas.microsoft.com/office/drawing/2014/main" id="{F50634BB-27EE-3F49-8535-827E4BF9D5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689" name="Group 498">
                <a:extLst>
                  <a:ext uri="{FF2B5EF4-FFF2-40B4-BE49-F238E27FC236}">
                    <a16:creationId xmlns:a16="http://schemas.microsoft.com/office/drawing/2014/main" id="{8F7E301C-A556-CB42-A0D2-C1344883C8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229691" name="TextBox 499">
                  <a:extLst>
                    <a:ext uri="{FF2B5EF4-FFF2-40B4-BE49-F238E27FC236}">
                      <a16:creationId xmlns:a16="http://schemas.microsoft.com/office/drawing/2014/main" id="{E35F002C-14F3-D143-BF22-4C91D8E054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9513" name="Group 132">
              <a:extLst>
                <a:ext uri="{FF2B5EF4-FFF2-40B4-BE49-F238E27FC236}">
                  <a16:creationId xmlns:a16="http://schemas.microsoft.com/office/drawing/2014/main" id="{46B6EEFF-8B89-F94A-BCC0-C9EEC09679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229514" name="Group 6">
              <a:extLst>
                <a:ext uri="{FF2B5EF4-FFF2-40B4-BE49-F238E27FC236}">
                  <a16:creationId xmlns:a16="http://schemas.microsoft.com/office/drawing/2014/main" id="{52AAECB6-4483-DB4E-A9DE-439B8D25C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229652" name="Group 55">
                <a:extLst>
                  <a:ext uri="{FF2B5EF4-FFF2-40B4-BE49-F238E27FC236}">
                    <a16:creationId xmlns:a16="http://schemas.microsoft.com/office/drawing/2014/main" id="{E50CCA5B-61DE-8F49-BBDE-98F21A9CB7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229673" name="TextBox 57">
                  <a:extLst>
                    <a:ext uri="{FF2B5EF4-FFF2-40B4-BE49-F238E27FC236}">
                      <a16:creationId xmlns:a16="http://schemas.microsoft.com/office/drawing/2014/main" id="{941AD293-BE41-FF4E-B1D1-DFC2A381C2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9653" name="TextBox 59">
                <a:extLst>
                  <a:ext uri="{FF2B5EF4-FFF2-40B4-BE49-F238E27FC236}">
                    <a16:creationId xmlns:a16="http://schemas.microsoft.com/office/drawing/2014/main" id="{37560C6E-1120-974C-A8E1-040A6A68D8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229515" name="Group 17">
              <a:extLst>
                <a:ext uri="{FF2B5EF4-FFF2-40B4-BE49-F238E27FC236}">
                  <a16:creationId xmlns:a16="http://schemas.microsoft.com/office/drawing/2014/main" id="{90A7A5AB-336C-5F43-BE9C-F47DE33E9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9646" name="Group 16">
                <a:extLst>
                  <a:ext uri="{FF2B5EF4-FFF2-40B4-BE49-F238E27FC236}">
                    <a16:creationId xmlns:a16="http://schemas.microsoft.com/office/drawing/2014/main" id="{19496DF1-3921-7D45-8537-180D7FF1B9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229650" name="TextBox 82">
                  <a:extLst>
                    <a:ext uri="{FF2B5EF4-FFF2-40B4-BE49-F238E27FC236}">
                      <a16:creationId xmlns:a16="http://schemas.microsoft.com/office/drawing/2014/main" id="{CC890C18-159B-2C4E-9BBD-F7A1E8ECD3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647" name="TextBox 87">
                <a:extLst>
                  <a:ext uri="{FF2B5EF4-FFF2-40B4-BE49-F238E27FC236}">
                    <a16:creationId xmlns:a16="http://schemas.microsoft.com/office/drawing/2014/main" id="{5C5C35FB-CE79-154E-BF8D-A165AF5E2E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516" name="Group 154">
              <a:extLst>
                <a:ext uri="{FF2B5EF4-FFF2-40B4-BE49-F238E27FC236}">
                  <a16:creationId xmlns:a16="http://schemas.microsoft.com/office/drawing/2014/main" id="{67754FD6-F13E-A546-B0F1-F4068A548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229639" name="TextBox 155">
                <a:extLst>
                  <a:ext uri="{FF2B5EF4-FFF2-40B4-BE49-F238E27FC236}">
                    <a16:creationId xmlns:a16="http://schemas.microsoft.com/office/drawing/2014/main" id="{E6B51BA8-553C-6E4F-99EF-BA4D93EBB1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642" name="TextBox 161">
                <a:extLst>
                  <a:ext uri="{FF2B5EF4-FFF2-40B4-BE49-F238E27FC236}">
                    <a16:creationId xmlns:a16="http://schemas.microsoft.com/office/drawing/2014/main" id="{32ACDB72-FAD1-9541-A421-FCE12F6194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517" name="Group 138">
              <a:extLst>
                <a:ext uri="{FF2B5EF4-FFF2-40B4-BE49-F238E27FC236}">
                  <a16:creationId xmlns:a16="http://schemas.microsoft.com/office/drawing/2014/main" id="{00278E0E-205B-3E4F-878B-E78856F65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229632" name="TextBox 139">
                <a:extLst>
                  <a:ext uri="{FF2B5EF4-FFF2-40B4-BE49-F238E27FC236}">
                    <a16:creationId xmlns:a16="http://schemas.microsoft.com/office/drawing/2014/main" id="{BB7C7981-5DAA-1348-8239-0287797C5F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635" name="TextBox 145">
                <a:extLst>
                  <a:ext uri="{FF2B5EF4-FFF2-40B4-BE49-F238E27FC236}">
                    <a16:creationId xmlns:a16="http://schemas.microsoft.com/office/drawing/2014/main" id="{B2710695-9080-AC46-9BFE-770C5943D0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20" name="Group 37">
              <a:extLst>
                <a:ext uri="{FF2B5EF4-FFF2-40B4-BE49-F238E27FC236}">
                  <a16:creationId xmlns:a16="http://schemas.microsoft.com/office/drawing/2014/main" id="{5DBCEA89-068C-2142-AE9A-3DE18A666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9631" name="TextBox 36">
                <a:extLst>
                  <a:ext uri="{FF2B5EF4-FFF2-40B4-BE49-F238E27FC236}">
                    <a16:creationId xmlns:a16="http://schemas.microsoft.com/office/drawing/2014/main" id="{57B6773D-B760-4B42-9BD4-1EE5D2FE1D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25" name="Group 186">
              <a:extLst>
                <a:ext uri="{FF2B5EF4-FFF2-40B4-BE49-F238E27FC236}">
                  <a16:creationId xmlns:a16="http://schemas.microsoft.com/office/drawing/2014/main" id="{010B74AC-0025-0246-849F-508F0AD240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29" name="Group 23">
              <a:extLst>
                <a:ext uri="{FF2B5EF4-FFF2-40B4-BE49-F238E27FC236}">
                  <a16:creationId xmlns:a16="http://schemas.microsoft.com/office/drawing/2014/main" id="{AA07F232-A323-DF40-86F1-34028DE9EE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229615" name="Group 43">
                <a:extLst>
                  <a:ext uri="{FF2B5EF4-FFF2-40B4-BE49-F238E27FC236}">
                    <a16:creationId xmlns:a16="http://schemas.microsoft.com/office/drawing/2014/main" id="{BFED61A8-8162-EF4E-B99E-3C6BEF6B7B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229623" name="Group 38">
                  <a:extLst>
                    <a:ext uri="{FF2B5EF4-FFF2-40B4-BE49-F238E27FC236}">
                      <a16:creationId xmlns:a16="http://schemas.microsoft.com/office/drawing/2014/main" id="{88281D1C-49C3-4F43-B438-134801A6BE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229626" name="TextBox 39">
                    <a:extLst>
                      <a:ext uri="{FF2B5EF4-FFF2-40B4-BE49-F238E27FC236}">
                        <a16:creationId xmlns:a16="http://schemas.microsoft.com/office/drawing/2014/main" id="{71FA3085-5840-2E4B-A891-E4B3F4974F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2591"/>
                    <a:ext cx="517487" cy="182573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229624" name="TextBox 41">
                  <a:extLst>
                    <a:ext uri="{FF2B5EF4-FFF2-40B4-BE49-F238E27FC236}">
                      <a16:creationId xmlns:a16="http://schemas.microsoft.com/office/drawing/2014/main" id="{FCA9949D-E1D3-2F44-A9BA-3E8A41FC54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9619" name="Group 106">
                <a:extLst>
                  <a:ext uri="{FF2B5EF4-FFF2-40B4-BE49-F238E27FC236}">
                    <a16:creationId xmlns:a16="http://schemas.microsoft.com/office/drawing/2014/main" id="{BA45A4C2-ABCC-4845-9475-28C4357636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9622" name="TextBox 108">
                  <a:extLst>
                    <a:ext uri="{FF2B5EF4-FFF2-40B4-BE49-F238E27FC236}">
                      <a16:creationId xmlns:a16="http://schemas.microsoft.com/office/drawing/2014/main" id="{2138584F-0E47-E442-9C9F-508FFDCEEA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31" name="Group 5">
              <a:extLst>
                <a:ext uri="{FF2B5EF4-FFF2-40B4-BE49-F238E27FC236}">
                  <a16:creationId xmlns:a16="http://schemas.microsoft.com/office/drawing/2014/main" id="{3F15484A-1C1C-B148-B67C-F0E46CFFE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229613" name="TextBox 483">
                <a:extLst>
                  <a:ext uri="{FF2B5EF4-FFF2-40B4-BE49-F238E27FC236}">
                    <a16:creationId xmlns:a16="http://schemas.microsoft.com/office/drawing/2014/main" id="{C9F13BA8-F33E-194A-AB44-C2A6654D4E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9533" name="Group 32">
              <a:extLst>
                <a:ext uri="{FF2B5EF4-FFF2-40B4-BE49-F238E27FC236}">
                  <a16:creationId xmlns:a16="http://schemas.microsoft.com/office/drawing/2014/main" id="{F971281E-05E2-244E-BFE2-EC62963A2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229605" name="Group 491">
                <a:extLst>
                  <a:ext uri="{FF2B5EF4-FFF2-40B4-BE49-F238E27FC236}">
                    <a16:creationId xmlns:a16="http://schemas.microsoft.com/office/drawing/2014/main" id="{43390088-4B67-5348-9222-4882C74393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229611" name="TextBox 492">
                  <a:extLst>
                    <a:ext uri="{FF2B5EF4-FFF2-40B4-BE49-F238E27FC236}">
                      <a16:creationId xmlns:a16="http://schemas.microsoft.com/office/drawing/2014/main" id="{75ADC216-7740-494E-AF6E-87070189BA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606" name="Group 494">
                <a:extLst>
                  <a:ext uri="{FF2B5EF4-FFF2-40B4-BE49-F238E27FC236}">
                    <a16:creationId xmlns:a16="http://schemas.microsoft.com/office/drawing/2014/main" id="{7F636317-B34A-1445-9F0D-6AAE612CC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229609" name="TextBox 495">
                  <a:extLst>
                    <a:ext uri="{FF2B5EF4-FFF2-40B4-BE49-F238E27FC236}">
                      <a16:creationId xmlns:a16="http://schemas.microsoft.com/office/drawing/2014/main" id="{2CD1D3A0-8A24-014D-954C-44CFA5EB46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607" name="TextBox 503">
                <a:extLst>
                  <a:ext uri="{FF2B5EF4-FFF2-40B4-BE49-F238E27FC236}">
                    <a16:creationId xmlns:a16="http://schemas.microsoft.com/office/drawing/2014/main" id="{A9B4E89E-87CB-5042-ADAD-0588D949FD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9537" name="TextBox 12">
              <a:extLst>
                <a:ext uri="{FF2B5EF4-FFF2-40B4-BE49-F238E27FC236}">
                  <a16:creationId xmlns:a16="http://schemas.microsoft.com/office/drawing/2014/main" id="{8EDD3DB9-966D-084D-84AD-7107FD47E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229538" name="Group 317">
              <a:extLst>
                <a:ext uri="{FF2B5EF4-FFF2-40B4-BE49-F238E27FC236}">
                  <a16:creationId xmlns:a16="http://schemas.microsoft.com/office/drawing/2014/main" id="{38C41969-28AB-564B-95F7-5B72194AAB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229588" name="Group 318">
                <a:extLst>
                  <a:ext uri="{FF2B5EF4-FFF2-40B4-BE49-F238E27FC236}">
                    <a16:creationId xmlns:a16="http://schemas.microsoft.com/office/drawing/2014/main" id="{6AC0DCA5-803A-7E45-AA76-17EFFCD62C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9597" name="Group 327">
                  <a:extLst>
                    <a:ext uri="{FF2B5EF4-FFF2-40B4-BE49-F238E27FC236}">
                      <a16:creationId xmlns:a16="http://schemas.microsoft.com/office/drawing/2014/main" id="{3EA07B72-B03E-C745-8605-4C7EB1333E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229598" name="TextBox 7">
                    <a:extLst>
                      <a:ext uri="{FF2B5EF4-FFF2-40B4-BE49-F238E27FC236}">
                        <a16:creationId xmlns:a16="http://schemas.microsoft.com/office/drawing/2014/main" id="{E604E8E2-3CEA-0A48-95E3-231BA69C9E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9600" name="TextBox 329">
                    <a:extLst>
                      <a:ext uri="{FF2B5EF4-FFF2-40B4-BE49-F238E27FC236}">
                        <a16:creationId xmlns:a16="http://schemas.microsoft.com/office/drawing/2014/main" id="{7F96F111-FEF9-014F-9786-1C7215CAE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229601" name="Group 330">
                    <a:extLst>
                      <a:ext uri="{FF2B5EF4-FFF2-40B4-BE49-F238E27FC236}">
                        <a16:creationId xmlns:a16="http://schemas.microsoft.com/office/drawing/2014/main" id="{1E289885-6DFA-E443-A032-62CF8099F5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229603" name="TextBox 333">
                      <a:extLst>
                        <a:ext uri="{FF2B5EF4-FFF2-40B4-BE49-F238E27FC236}">
                          <a16:creationId xmlns:a16="http://schemas.microsoft.com/office/drawing/2014/main" id="{20B8E7D2-A9E8-CC4E-B083-759BC6956D8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9602" name="TextBox 332">
                    <a:extLst>
                      <a:ext uri="{FF2B5EF4-FFF2-40B4-BE49-F238E27FC236}">
                        <a16:creationId xmlns:a16="http://schemas.microsoft.com/office/drawing/2014/main" id="{96E21A61-A172-6144-94B0-38276C98A4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539" name="Group 11">
              <a:extLst>
                <a:ext uri="{FF2B5EF4-FFF2-40B4-BE49-F238E27FC236}">
                  <a16:creationId xmlns:a16="http://schemas.microsoft.com/office/drawing/2014/main" id="{61BAEB39-2877-D04F-AC12-B7F9367CA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44" name="Group 60">
              <a:extLst>
                <a:ext uri="{FF2B5EF4-FFF2-40B4-BE49-F238E27FC236}">
                  <a16:creationId xmlns:a16="http://schemas.microsoft.com/office/drawing/2014/main" id="{8083D3AE-0AE2-4E4F-8AF1-7C7AA724C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9577" name="Group 53">
                <a:extLst>
                  <a:ext uri="{FF2B5EF4-FFF2-40B4-BE49-F238E27FC236}">
                    <a16:creationId xmlns:a16="http://schemas.microsoft.com/office/drawing/2014/main" id="{E00D08D0-D48E-9543-9979-A76BE73829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9580" name="Group 52">
                  <a:extLst>
                    <a:ext uri="{FF2B5EF4-FFF2-40B4-BE49-F238E27FC236}">
                      <a16:creationId xmlns:a16="http://schemas.microsoft.com/office/drawing/2014/main" id="{5C10885A-79A8-ED41-BE41-16F3120525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229584" name="TextBox 122">
                    <a:extLst>
                      <a:ext uri="{FF2B5EF4-FFF2-40B4-BE49-F238E27FC236}">
                        <a16:creationId xmlns:a16="http://schemas.microsoft.com/office/drawing/2014/main" id="{ECE91AE9-C94F-D646-ACB7-44B95CB3CF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9581" name="TextBox 128">
                  <a:extLst>
                    <a:ext uri="{FF2B5EF4-FFF2-40B4-BE49-F238E27FC236}">
                      <a16:creationId xmlns:a16="http://schemas.microsoft.com/office/drawing/2014/main" id="{B11C70EC-4507-C145-A4D0-FB8D015302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9545" name="TextBox 359">
              <a:extLst>
                <a:ext uri="{FF2B5EF4-FFF2-40B4-BE49-F238E27FC236}">
                  <a16:creationId xmlns:a16="http://schemas.microsoft.com/office/drawing/2014/main" id="{E27ABBC4-DEC7-514A-ACA8-CC88F140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229546" name="Group 31">
              <a:extLst>
                <a:ext uri="{FF2B5EF4-FFF2-40B4-BE49-F238E27FC236}">
                  <a16:creationId xmlns:a16="http://schemas.microsoft.com/office/drawing/2014/main" id="{A539496D-1CAF-524E-87A0-2EA0D1B6A2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229567" name="Group 28">
                <a:extLst>
                  <a:ext uri="{FF2B5EF4-FFF2-40B4-BE49-F238E27FC236}">
                    <a16:creationId xmlns:a16="http://schemas.microsoft.com/office/drawing/2014/main" id="{DFC6A1E9-2836-9D45-8083-130C6A13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229570" name="Group 24">
                  <a:extLst>
                    <a:ext uri="{FF2B5EF4-FFF2-40B4-BE49-F238E27FC236}">
                      <a16:creationId xmlns:a16="http://schemas.microsoft.com/office/drawing/2014/main" id="{F4AA7839-F53E-5546-BE33-785A52B82E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229574" name="TextBox 171">
                    <a:extLst>
                      <a:ext uri="{FF2B5EF4-FFF2-40B4-BE49-F238E27FC236}">
                        <a16:creationId xmlns:a16="http://schemas.microsoft.com/office/drawing/2014/main" id="{60782A91-DBB0-9449-B7C8-56CD28161F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9571" name="TextBox 177">
                  <a:extLst>
                    <a:ext uri="{FF2B5EF4-FFF2-40B4-BE49-F238E27FC236}">
                      <a16:creationId xmlns:a16="http://schemas.microsoft.com/office/drawing/2014/main" id="{4D58B1E9-0196-0F44-977F-862967E0FE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29548" name="Group 358">
              <a:extLst>
                <a:ext uri="{FF2B5EF4-FFF2-40B4-BE49-F238E27FC236}">
                  <a16:creationId xmlns:a16="http://schemas.microsoft.com/office/drawing/2014/main" id="{BDFE3E31-6B36-134A-9238-55BDABD00D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229549" name="Group 377">
                <a:extLst>
                  <a:ext uri="{FF2B5EF4-FFF2-40B4-BE49-F238E27FC236}">
                    <a16:creationId xmlns:a16="http://schemas.microsoft.com/office/drawing/2014/main" id="{804ACDC9-3936-274C-B0B4-F1445BB818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229554" name="TextBox 7">
                  <a:extLst>
                    <a:ext uri="{FF2B5EF4-FFF2-40B4-BE49-F238E27FC236}">
                      <a16:creationId xmlns:a16="http://schemas.microsoft.com/office/drawing/2014/main" id="{B0C435B5-957E-604B-9E0E-F10517A263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229555" name="Group 390">
                  <a:extLst>
                    <a:ext uri="{FF2B5EF4-FFF2-40B4-BE49-F238E27FC236}">
                      <a16:creationId xmlns:a16="http://schemas.microsoft.com/office/drawing/2014/main" id="{473F01DA-6D1C-704E-8429-BADA8DE702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229556" name="TextBox 391">
                    <a:extLst>
                      <a:ext uri="{FF2B5EF4-FFF2-40B4-BE49-F238E27FC236}">
                        <a16:creationId xmlns:a16="http://schemas.microsoft.com/office/drawing/2014/main" id="{BFF9CFA9-7ECB-2043-80A5-1665053ABD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9550" name="TextBox 381">
                <a:extLst>
                  <a:ext uri="{FF2B5EF4-FFF2-40B4-BE49-F238E27FC236}">
                    <a16:creationId xmlns:a16="http://schemas.microsoft.com/office/drawing/2014/main" id="{DD103019-A010-7E47-BA1B-BA8AFCBC52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9552" name="TextBox 384">
                <a:extLst>
                  <a:ext uri="{FF2B5EF4-FFF2-40B4-BE49-F238E27FC236}">
                    <a16:creationId xmlns:a16="http://schemas.microsoft.com/office/drawing/2014/main" id="{29B57796-BF16-BD49-9127-FB98DBE864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9379" name="Group 223">
            <a:extLst>
              <a:ext uri="{FF2B5EF4-FFF2-40B4-BE49-F238E27FC236}">
                <a16:creationId xmlns:a16="http://schemas.microsoft.com/office/drawing/2014/main" id="{61C11565-EB83-5F49-943F-2C1B350DDEDC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229387" name="Group 225">
              <a:extLst>
                <a:ext uri="{FF2B5EF4-FFF2-40B4-BE49-F238E27FC236}">
                  <a16:creationId xmlns:a16="http://schemas.microsoft.com/office/drawing/2014/main" id="{57EF8502-5C25-B44C-A26C-CBF8063B7A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229510" name="TextBox 380">
                <a:extLst>
                  <a:ext uri="{FF2B5EF4-FFF2-40B4-BE49-F238E27FC236}">
                    <a16:creationId xmlns:a16="http://schemas.microsoft.com/office/drawing/2014/main" id="{26BCFA7B-E670-4845-9837-47229F95C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388" name="Group 226">
              <a:extLst>
                <a:ext uri="{FF2B5EF4-FFF2-40B4-BE49-F238E27FC236}">
                  <a16:creationId xmlns:a16="http://schemas.microsoft.com/office/drawing/2014/main" id="{B638CBB3-791E-A345-B0D2-C3FFDAB92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509" name="TextBox 379">
                <a:extLst>
                  <a:ext uri="{FF2B5EF4-FFF2-40B4-BE49-F238E27FC236}">
                    <a16:creationId xmlns:a16="http://schemas.microsoft.com/office/drawing/2014/main" id="{98C67F51-29E0-494D-BE65-661648F123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389" name="Group 227">
              <a:extLst>
                <a:ext uri="{FF2B5EF4-FFF2-40B4-BE49-F238E27FC236}">
                  <a16:creationId xmlns:a16="http://schemas.microsoft.com/office/drawing/2014/main" id="{1F11C042-C94E-F140-87A2-67FF559BFA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507" name="TextBox 376">
                <a:extLst>
                  <a:ext uri="{FF2B5EF4-FFF2-40B4-BE49-F238E27FC236}">
                    <a16:creationId xmlns:a16="http://schemas.microsoft.com/office/drawing/2014/main" id="{AB527752-8E4F-C841-924B-41664B72B5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390" name="Group 228">
              <a:extLst>
                <a:ext uri="{FF2B5EF4-FFF2-40B4-BE49-F238E27FC236}">
                  <a16:creationId xmlns:a16="http://schemas.microsoft.com/office/drawing/2014/main" id="{C9D1F106-A2FC-E442-A930-BBB1216CCE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505" name="TextBox 374">
                <a:extLst>
                  <a:ext uri="{FF2B5EF4-FFF2-40B4-BE49-F238E27FC236}">
                    <a16:creationId xmlns:a16="http://schemas.microsoft.com/office/drawing/2014/main" id="{07B7329B-9211-B14C-90F8-B15522BE32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9391" name="Group 229">
              <a:extLst>
                <a:ext uri="{FF2B5EF4-FFF2-40B4-BE49-F238E27FC236}">
                  <a16:creationId xmlns:a16="http://schemas.microsoft.com/office/drawing/2014/main" id="{237D002C-B56C-0848-A009-F531DE51D1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503" name="TextBox 372">
                <a:extLst>
                  <a:ext uri="{FF2B5EF4-FFF2-40B4-BE49-F238E27FC236}">
                    <a16:creationId xmlns:a16="http://schemas.microsoft.com/office/drawing/2014/main" id="{DFD945A2-7004-8748-9C1C-2601A8E3C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229392" name="Group 230">
              <a:extLst>
                <a:ext uri="{FF2B5EF4-FFF2-40B4-BE49-F238E27FC236}">
                  <a16:creationId xmlns:a16="http://schemas.microsoft.com/office/drawing/2014/main" id="{B707AC14-7F55-E14D-97EE-84EB014B1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501" name="TextBox 370">
                <a:extLst>
                  <a:ext uri="{FF2B5EF4-FFF2-40B4-BE49-F238E27FC236}">
                    <a16:creationId xmlns:a16="http://schemas.microsoft.com/office/drawing/2014/main" id="{D64B66A2-3CF2-9A43-BFBE-B5E70CFD90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229393" name="Group 232">
              <a:extLst>
                <a:ext uri="{FF2B5EF4-FFF2-40B4-BE49-F238E27FC236}">
                  <a16:creationId xmlns:a16="http://schemas.microsoft.com/office/drawing/2014/main" id="{F1AB7110-C485-BD40-ADA4-855E2BF608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229498" name="TextBox 367">
                <a:extLst>
                  <a:ext uri="{FF2B5EF4-FFF2-40B4-BE49-F238E27FC236}">
                    <a16:creationId xmlns:a16="http://schemas.microsoft.com/office/drawing/2014/main" id="{0864052D-29FD-3847-B654-FDA77776B4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394" name="Group 233">
              <a:extLst>
                <a:ext uri="{FF2B5EF4-FFF2-40B4-BE49-F238E27FC236}">
                  <a16:creationId xmlns:a16="http://schemas.microsoft.com/office/drawing/2014/main" id="{CA035335-5879-1F49-B650-98925C3673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97" name="TextBox 366">
                <a:extLst>
                  <a:ext uri="{FF2B5EF4-FFF2-40B4-BE49-F238E27FC236}">
                    <a16:creationId xmlns:a16="http://schemas.microsoft.com/office/drawing/2014/main" id="{035BE4E3-DA5E-4E45-B9D8-46F4B2D13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9395" name="Group 234">
              <a:extLst>
                <a:ext uri="{FF2B5EF4-FFF2-40B4-BE49-F238E27FC236}">
                  <a16:creationId xmlns:a16="http://schemas.microsoft.com/office/drawing/2014/main" id="{6E5C49D6-A07F-EB40-B6F4-466D17683B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95" name="TextBox 364">
                <a:extLst>
                  <a:ext uri="{FF2B5EF4-FFF2-40B4-BE49-F238E27FC236}">
                    <a16:creationId xmlns:a16="http://schemas.microsoft.com/office/drawing/2014/main" id="{37CAD93E-9F0C-3744-8F3F-F663E3880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229396" name="Group 236">
              <a:extLst>
                <a:ext uri="{FF2B5EF4-FFF2-40B4-BE49-F238E27FC236}">
                  <a16:creationId xmlns:a16="http://schemas.microsoft.com/office/drawing/2014/main" id="{C04582E5-F3B9-594E-907A-82F5A15A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91" name="TextBox 360">
                <a:extLst>
                  <a:ext uri="{FF2B5EF4-FFF2-40B4-BE49-F238E27FC236}">
                    <a16:creationId xmlns:a16="http://schemas.microsoft.com/office/drawing/2014/main" id="{2138FF9D-8C5B-BF4E-A123-5DE5ADA1E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93" name="TextBox 362">
                <a:extLst>
                  <a:ext uri="{FF2B5EF4-FFF2-40B4-BE49-F238E27FC236}">
                    <a16:creationId xmlns:a16="http://schemas.microsoft.com/office/drawing/2014/main" id="{0687B7B1-ACA5-C340-8BA8-F16096ED25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229397" name="TextBox 237">
              <a:extLst>
                <a:ext uri="{FF2B5EF4-FFF2-40B4-BE49-F238E27FC236}">
                  <a16:creationId xmlns:a16="http://schemas.microsoft.com/office/drawing/2014/main" id="{72A61F27-FE5B-5F49-B7EF-E2492EBF5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9399" name="Group 239">
              <a:extLst>
                <a:ext uri="{FF2B5EF4-FFF2-40B4-BE49-F238E27FC236}">
                  <a16:creationId xmlns:a16="http://schemas.microsoft.com/office/drawing/2014/main" id="{CFC14D8F-2BFD-DA43-A7B6-02D47EC921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87" name="TextBox 353">
                <a:extLst>
                  <a:ext uri="{FF2B5EF4-FFF2-40B4-BE49-F238E27FC236}">
                    <a16:creationId xmlns:a16="http://schemas.microsoft.com/office/drawing/2014/main" id="{1501EF3C-0E06-0E4D-9A9A-004CB0358A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89" name="TextBox 356">
                <a:extLst>
                  <a:ext uri="{FF2B5EF4-FFF2-40B4-BE49-F238E27FC236}">
                    <a16:creationId xmlns:a16="http://schemas.microsoft.com/office/drawing/2014/main" id="{8449E174-B5F3-B241-B686-49AE13EBE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00" name="Group 240">
              <a:extLst>
                <a:ext uri="{FF2B5EF4-FFF2-40B4-BE49-F238E27FC236}">
                  <a16:creationId xmlns:a16="http://schemas.microsoft.com/office/drawing/2014/main" id="{93B342BD-A41E-6B44-BC2D-EE9A41083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81" name="TextBox 347">
                <a:extLst>
                  <a:ext uri="{FF2B5EF4-FFF2-40B4-BE49-F238E27FC236}">
                    <a16:creationId xmlns:a16="http://schemas.microsoft.com/office/drawing/2014/main" id="{F54A4D4E-7B6B-3B49-8E9A-B7BC01D937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83" name="TextBox 349">
                <a:extLst>
                  <a:ext uri="{FF2B5EF4-FFF2-40B4-BE49-F238E27FC236}">
                    <a16:creationId xmlns:a16="http://schemas.microsoft.com/office/drawing/2014/main" id="{C4EE98D9-110F-2B4A-8017-3331BCB762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01" name="Group 241">
              <a:extLst>
                <a:ext uri="{FF2B5EF4-FFF2-40B4-BE49-F238E27FC236}">
                  <a16:creationId xmlns:a16="http://schemas.microsoft.com/office/drawing/2014/main" id="{50AF5AFB-CEA7-824F-A814-5053C7EEB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77" name="TextBox 343">
                <a:extLst>
                  <a:ext uri="{FF2B5EF4-FFF2-40B4-BE49-F238E27FC236}">
                    <a16:creationId xmlns:a16="http://schemas.microsoft.com/office/drawing/2014/main" id="{1B6DB438-E034-F140-B2AB-F78B0CB3DE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02" name="Group 243">
              <a:extLst>
                <a:ext uri="{FF2B5EF4-FFF2-40B4-BE49-F238E27FC236}">
                  <a16:creationId xmlns:a16="http://schemas.microsoft.com/office/drawing/2014/main" id="{21A72102-9BC6-5F41-A975-F520F5212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75" name="TextBox 341">
                <a:extLst>
                  <a:ext uri="{FF2B5EF4-FFF2-40B4-BE49-F238E27FC236}">
                    <a16:creationId xmlns:a16="http://schemas.microsoft.com/office/drawing/2014/main" id="{82EB9AFF-DD81-D04F-BF16-83F57A8128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403" name="Group 244">
              <a:extLst>
                <a:ext uri="{FF2B5EF4-FFF2-40B4-BE49-F238E27FC236}">
                  <a16:creationId xmlns:a16="http://schemas.microsoft.com/office/drawing/2014/main" id="{79430AEE-B0BB-044F-BD2E-456CF0575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73" name="TextBox 339">
                <a:extLst>
                  <a:ext uri="{FF2B5EF4-FFF2-40B4-BE49-F238E27FC236}">
                    <a16:creationId xmlns:a16="http://schemas.microsoft.com/office/drawing/2014/main" id="{C01488EE-4C43-6B42-B409-AAF720C7C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404" name="Group 245">
              <a:extLst>
                <a:ext uri="{FF2B5EF4-FFF2-40B4-BE49-F238E27FC236}">
                  <a16:creationId xmlns:a16="http://schemas.microsoft.com/office/drawing/2014/main" id="{D3882766-51B5-884F-AD3C-13867BEBAF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229470" name="TextBox 335">
                <a:extLst>
                  <a:ext uri="{FF2B5EF4-FFF2-40B4-BE49-F238E27FC236}">
                    <a16:creationId xmlns:a16="http://schemas.microsoft.com/office/drawing/2014/main" id="{BD6155DD-C76F-6C44-8DF1-1AC1A91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05" name="Group 249">
              <a:extLst>
                <a:ext uri="{FF2B5EF4-FFF2-40B4-BE49-F238E27FC236}">
                  <a16:creationId xmlns:a16="http://schemas.microsoft.com/office/drawing/2014/main" id="{CAA8A92A-2631-B84E-86B5-B6B6FBF96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69" name="TextBox 316">
                <a:extLst>
                  <a:ext uri="{FF2B5EF4-FFF2-40B4-BE49-F238E27FC236}">
                    <a16:creationId xmlns:a16="http://schemas.microsoft.com/office/drawing/2014/main" id="{181CB965-FE51-A64D-B763-6DCDCD215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406" name="Group 251">
              <a:extLst>
                <a:ext uri="{FF2B5EF4-FFF2-40B4-BE49-F238E27FC236}">
                  <a16:creationId xmlns:a16="http://schemas.microsoft.com/office/drawing/2014/main" id="{A6D3DACC-D43E-5243-B82F-7A30B781D9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67" name="TextBox 314">
                <a:extLst>
                  <a:ext uri="{FF2B5EF4-FFF2-40B4-BE49-F238E27FC236}">
                    <a16:creationId xmlns:a16="http://schemas.microsoft.com/office/drawing/2014/main" id="{5F5D3DA7-8C66-F440-B1C1-9138F780D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229407" name="Group 252">
              <a:extLst>
                <a:ext uri="{FF2B5EF4-FFF2-40B4-BE49-F238E27FC236}">
                  <a16:creationId xmlns:a16="http://schemas.microsoft.com/office/drawing/2014/main" id="{F3B560CA-C9C1-144C-8A7D-B70C3E007B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65" name="TextBox 312">
                <a:extLst>
                  <a:ext uri="{FF2B5EF4-FFF2-40B4-BE49-F238E27FC236}">
                    <a16:creationId xmlns:a16="http://schemas.microsoft.com/office/drawing/2014/main" id="{27719F69-8A13-7742-B394-AE5F050C4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08" name="Group 253">
              <a:extLst>
                <a:ext uri="{FF2B5EF4-FFF2-40B4-BE49-F238E27FC236}">
                  <a16:creationId xmlns:a16="http://schemas.microsoft.com/office/drawing/2014/main" id="{17E19A81-12B9-AA4C-B46E-7D9E59DE80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63" name="TextBox 310">
                <a:extLst>
                  <a:ext uri="{FF2B5EF4-FFF2-40B4-BE49-F238E27FC236}">
                    <a16:creationId xmlns:a16="http://schemas.microsoft.com/office/drawing/2014/main" id="{84743DE8-49B8-594B-BEAF-A3263B19CC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229409" name="Group 254">
              <a:extLst>
                <a:ext uri="{FF2B5EF4-FFF2-40B4-BE49-F238E27FC236}">
                  <a16:creationId xmlns:a16="http://schemas.microsoft.com/office/drawing/2014/main" id="{9364725E-2E14-7348-B09B-22763FB5A9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61" name="TextBox 308">
                <a:extLst>
                  <a:ext uri="{FF2B5EF4-FFF2-40B4-BE49-F238E27FC236}">
                    <a16:creationId xmlns:a16="http://schemas.microsoft.com/office/drawing/2014/main" id="{A9F278CB-34F9-B449-A329-7DD3C3F744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10" name="Group 255">
              <a:extLst>
                <a:ext uri="{FF2B5EF4-FFF2-40B4-BE49-F238E27FC236}">
                  <a16:creationId xmlns:a16="http://schemas.microsoft.com/office/drawing/2014/main" id="{B63EADD5-992D-7841-A504-03CBC3E6C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229458" name="TextBox 305">
                <a:extLst>
                  <a:ext uri="{FF2B5EF4-FFF2-40B4-BE49-F238E27FC236}">
                    <a16:creationId xmlns:a16="http://schemas.microsoft.com/office/drawing/2014/main" id="{8D3D27D0-6EC4-CD47-9563-1D0B491A1B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11" name="Group 256">
              <a:extLst>
                <a:ext uri="{FF2B5EF4-FFF2-40B4-BE49-F238E27FC236}">
                  <a16:creationId xmlns:a16="http://schemas.microsoft.com/office/drawing/2014/main" id="{F79ADFCE-140E-934F-B2D7-7A87FC9DA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229456" name="TextBox 303">
                <a:extLst>
                  <a:ext uri="{FF2B5EF4-FFF2-40B4-BE49-F238E27FC236}">
                    <a16:creationId xmlns:a16="http://schemas.microsoft.com/office/drawing/2014/main" id="{4DB3F471-95FD-2F43-ACE7-28C3DD4418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12" name="Group 257">
              <a:extLst>
                <a:ext uri="{FF2B5EF4-FFF2-40B4-BE49-F238E27FC236}">
                  <a16:creationId xmlns:a16="http://schemas.microsoft.com/office/drawing/2014/main" id="{E611EC4B-3BA2-7A43-8049-B82F42DAC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229454" name="TextBox 301">
                <a:extLst>
                  <a:ext uri="{FF2B5EF4-FFF2-40B4-BE49-F238E27FC236}">
                    <a16:creationId xmlns:a16="http://schemas.microsoft.com/office/drawing/2014/main" id="{F67666E9-91A5-E94D-A617-578CCA75E9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13" name="Group 258">
              <a:extLst>
                <a:ext uri="{FF2B5EF4-FFF2-40B4-BE49-F238E27FC236}">
                  <a16:creationId xmlns:a16="http://schemas.microsoft.com/office/drawing/2014/main" id="{140118A2-B535-D442-A1D1-2F3784AC1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229448" name="Group 295">
                <a:extLst>
                  <a:ext uri="{FF2B5EF4-FFF2-40B4-BE49-F238E27FC236}">
                    <a16:creationId xmlns:a16="http://schemas.microsoft.com/office/drawing/2014/main" id="{D117FD9D-A01E-A84A-B017-3520509E92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229452" name="TextBox 299">
                  <a:extLst>
                    <a:ext uri="{FF2B5EF4-FFF2-40B4-BE49-F238E27FC236}">
                      <a16:creationId xmlns:a16="http://schemas.microsoft.com/office/drawing/2014/main" id="{54678975-255E-9B47-ADFF-CA270E8E41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449" name="Group 296">
                <a:extLst>
                  <a:ext uri="{FF2B5EF4-FFF2-40B4-BE49-F238E27FC236}">
                    <a16:creationId xmlns:a16="http://schemas.microsoft.com/office/drawing/2014/main" id="{78DC542A-6AF2-6C4B-953A-2822BE2650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229450" name="TextBox 297">
                  <a:extLst>
                    <a:ext uri="{FF2B5EF4-FFF2-40B4-BE49-F238E27FC236}">
                      <a16:creationId xmlns:a16="http://schemas.microsoft.com/office/drawing/2014/main" id="{FD130E2F-E944-A04D-9CC7-408BCE039B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9414" name="Group 259">
              <a:extLst>
                <a:ext uri="{FF2B5EF4-FFF2-40B4-BE49-F238E27FC236}">
                  <a16:creationId xmlns:a16="http://schemas.microsoft.com/office/drawing/2014/main" id="{7EF8F4E4-A422-124E-8E2C-1CE3D949DB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47" name="TextBox 294">
                <a:extLst>
                  <a:ext uri="{FF2B5EF4-FFF2-40B4-BE49-F238E27FC236}">
                    <a16:creationId xmlns:a16="http://schemas.microsoft.com/office/drawing/2014/main" id="{F84E1760-E809-EC49-B1E2-319A747571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15" name="Group 260">
              <a:extLst>
                <a:ext uri="{FF2B5EF4-FFF2-40B4-BE49-F238E27FC236}">
                  <a16:creationId xmlns:a16="http://schemas.microsoft.com/office/drawing/2014/main" id="{424723D1-6D7B-7D42-BE9B-2E3FA07B9D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229444" name="TextBox 291">
                <a:extLst>
                  <a:ext uri="{FF2B5EF4-FFF2-40B4-BE49-F238E27FC236}">
                    <a16:creationId xmlns:a16="http://schemas.microsoft.com/office/drawing/2014/main" id="{0D6B324B-73FC-4647-8DA1-DCD61EE59A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16" name="Group 261">
              <a:extLst>
                <a:ext uri="{FF2B5EF4-FFF2-40B4-BE49-F238E27FC236}">
                  <a16:creationId xmlns:a16="http://schemas.microsoft.com/office/drawing/2014/main" id="{9111568D-08A7-C343-B678-2FF5B73D6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229442" name="TextBox 289">
                <a:extLst>
                  <a:ext uri="{FF2B5EF4-FFF2-40B4-BE49-F238E27FC236}">
                    <a16:creationId xmlns:a16="http://schemas.microsoft.com/office/drawing/2014/main" id="{99DA4D14-327F-5540-AD36-8182B63F9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17" name="Group 262">
              <a:extLst>
                <a:ext uri="{FF2B5EF4-FFF2-40B4-BE49-F238E27FC236}">
                  <a16:creationId xmlns:a16="http://schemas.microsoft.com/office/drawing/2014/main" id="{C49C6DB5-CEC6-3047-A3C3-C904419690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41" name="TextBox 288">
                <a:extLst>
                  <a:ext uri="{FF2B5EF4-FFF2-40B4-BE49-F238E27FC236}">
                    <a16:creationId xmlns:a16="http://schemas.microsoft.com/office/drawing/2014/main" id="{3296F4FC-937B-5C45-B693-1228875352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18" name="Group 263">
              <a:extLst>
                <a:ext uri="{FF2B5EF4-FFF2-40B4-BE49-F238E27FC236}">
                  <a16:creationId xmlns:a16="http://schemas.microsoft.com/office/drawing/2014/main" id="{57DDD25D-E8B5-3F42-A3B9-97B2EEA6A0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9439" name="TextBox 286">
                <a:extLst>
                  <a:ext uri="{FF2B5EF4-FFF2-40B4-BE49-F238E27FC236}">
                    <a16:creationId xmlns:a16="http://schemas.microsoft.com/office/drawing/2014/main" id="{359B04F5-685F-F342-A860-901F6EB9D3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229419" name="Group 264">
              <a:extLst>
                <a:ext uri="{FF2B5EF4-FFF2-40B4-BE49-F238E27FC236}">
                  <a16:creationId xmlns:a16="http://schemas.microsoft.com/office/drawing/2014/main" id="{4DF7DE01-9AC7-D647-87AD-A839F8505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229436" name="TextBox 283">
                <a:extLst>
                  <a:ext uri="{FF2B5EF4-FFF2-40B4-BE49-F238E27FC236}">
                    <a16:creationId xmlns:a16="http://schemas.microsoft.com/office/drawing/2014/main" id="{95EB4DFA-8EAE-2940-A7B0-7A7843968D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20" name="Group 265">
              <a:extLst>
                <a:ext uri="{FF2B5EF4-FFF2-40B4-BE49-F238E27FC236}">
                  <a16:creationId xmlns:a16="http://schemas.microsoft.com/office/drawing/2014/main" id="{19837F83-6EF8-6743-B0B0-3B7F5C635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229434" name="TextBox 280">
                <a:extLst>
                  <a:ext uri="{FF2B5EF4-FFF2-40B4-BE49-F238E27FC236}">
                    <a16:creationId xmlns:a16="http://schemas.microsoft.com/office/drawing/2014/main" id="{50DF10B5-235A-5247-BF78-B0122498F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21" name="Group 266">
              <a:extLst>
                <a:ext uri="{FF2B5EF4-FFF2-40B4-BE49-F238E27FC236}">
                  <a16:creationId xmlns:a16="http://schemas.microsoft.com/office/drawing/2014/main" id="{17B9B0AB-CAC1-E34F-B7FB-8B0685B31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229432" name="TextBox 278">
                <a:extLst>
                  <a:ext uri="{FF2B5EF4-FFF2-40B4-BE49-F238E27FC236}">
                    <a16:creationId xmlns:a16="http://schemas.microsoft.com/office/drawing/2014/main" id="{7ABAB16B-C47B-C94E-9966-1AD80EF7F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422" name="Group 267">
              <a:extLst>
                <a:ext uri="{FF2B5EF4-FFF2-40B4-BE49-F238E27FC236}">
                  <a16:creationId xmlns:a16="http://schemas.microsoft.com/office/drawing/2014/main" id="{9ACB4646-4E81-AF43-8061-ED6350FF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229426" name="Group 272">
                <a:extLst>
                  <a:ext uri="{FF2B5EF4-FFF2-40B4-BE49-F238E27FC236}">
                    <a16:creationId xmlns:a16="http://schemas.microsoft.com/office/drawing/2014/main" id="{DFD2F529-67E7-A041-872E-48A970458D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9427" name="Group 273">
                <a:extLst>
                  <a:ext uri="{FF2B5EF4-FFF2-40B4-BE49-F238E27FC236}">
                    <a16:creationId xmlns:a16="http://schemas.microsoft.com/office/drawing/2014/main" id="{2D1A24FD-F527-5A4A-916C-8F6ED9217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229428" name="TextBox 274">
                  <a:extLst>
                    <a:ext uri="{FF2B5EF4-FFF2-40B4-BE49-F238E27FC236}">
                      <a16:creationId xmlns:a16="http://schemas.microsoft.com/office/drawing/2014/main" id="{F04459F3-16E4-FD48-950D-D853E10C96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9423" name="Group 268">
              <a:extLst>
                <a:ext uri="{FF2B5EF4-FFF2-40B4-BE49-F238E27FC236}">
                  <a16:creationId xmlns:a16="http://schemas.microsoft.com/office/drawing/2014/main" id="{806E3239-CA44-544C-BC4C-E221E06319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229424" name="TextBox 270">
                <a:extLst>
                  <a:ext uri="{FF2B5EF4-FFF2-40B4-BE49-F238E27FC236}">
                    <a16:creationId xmlns:a16="http://schemas.microsoft.com/office/drawing/2014/main" id="{D7DDA529-2421-F44F-8A58-61E78FF7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9380" name="Group 404">
            <a:extLst>
              <a:ext uri="{FF2B5EF4-FFF2-40B4-BE49-F238E27FC236}">
                <a16:creationId xmlns:a16="http://schemas.microsoft.com/office/drawing/2014/main" id="{FCA013F4-FC78-A842-8D4E-23BBBEFA0AFB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229381" name="TextBox 405">
              <a:extLst>
                <a:ext uri="{FF2B5EF4-FFF2-40B4-BE49-F238E27FC236}">
                  <a16:creationId xmlns:a16="http://schemas.microsoft.com/office/drawing/2014/main" id="{3C8A5676-4C57-C640-BB09-3F708A7C27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9384" name="TextBox 411">
              <a:extLst>
                <a:ext uri="{FF2B5EF4-FFF2-40B4-BE49-F238E27FC236}">
                  <a16:creationId xmlns:a16="http://schemas.microsoft.com/office/drawing/2014/main" id="{C959D5CD-7A70-154F-BD15-DA7CA8CED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386" name="TextBox 413">
              <a:extLst>
                <a:ext uri="{FF2B5EF4-FFF2-40B4-BE49-F238E27FC236}">
                  <a16:creationId xmlns:a16="http://schemas.microsoft.com/office/drawing/2014/main" id="{E9D4DF1A-EA62-1A44-A4F6-6E10BD299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392238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itle 1">
            <a:extLst>
              <a:ext uri="{FF2B5EF4-FFF2-40B4-BE49-F238E27FC236}">
                <a16:creationId xmlns:a16="http://schemas.microsoft.com/office/drawing/2014/main" id="{959F48C2-9304-2349-AE3B-C0E2A68F71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Add the numbers from 1 to 5 using a do loop.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N=5;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main()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int i, sum;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i=0;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sum=0;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do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{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i++;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sum+=i;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}while( i &lt; N );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Add the numbers from 1 to 5 using a do loop.</a:t>
            </a:r>
          </a:p>
          <a:p>
            <a:pPr marL="152400" indent="0">
              <a:buNone/>
              <a:defRPr/>
            </a:pPr>
            <a:endParaRPr lang="en-US" sz="6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N       BYTE      5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sum     BYTE      ?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A, 0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 = 0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B, 0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sum=0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 D, [N]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D = N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Do:     ADDI A, 1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i++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ADD B, A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sum+=i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CMP D, A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 &gt; i ? (register ordering is swapped)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BRG Do  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true, jump to Do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End:    STORE [sum], B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sum to memory</a:t>
            </a:r>
          </a:p>
          <a:p>
            <a:pPr marL="152400" indent="0">
              <a:buNone/>
              <a:defRPr/>
            </a:pPr>
            <a:endParaRPr lang="en-US" sz="7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i  (the variable i is optimized to register A)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sum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&lt;not used&gt;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  <a:p>
            <a:pPr marL="152400" indent="0">
              <a:buNone/>
              <a:defRPr/>
            </a:pPr>
            <a:endParaRPr lang="en-US" dirty="0"/>
          </a:p>
        </p:txBody>
      </p:sp>
      <p:sp>
        <p:nvSpPr>
          <p:cNvPr id="233474" name="Title 1">
            <a:extLst>
              <a:ext uri="{FF2B5EF4-FFF2-40B4-BE49-F238E27FC236}">
                <a16:creationId xmlns:a16="http://schemas.microsoft.com/office/drawing/2014/main" id="{E75FEA9E-01FF-4741-A27C-5AC514820D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Arithmetic 2</a:t>
            </a:r>
          </a:p>
        </p:txBody>
      </p:sp>
    </p:spTree>
  </p:cSld>
  <p:clrMapOvr>
    <a:masterClrMapping/>
  </p:clrMapOvr>
  <p:transition spd="slow"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Text Placeholder 2">
            <a:extLst>
              <a:ext uri="{FF2B5EF4-FFF2-40B4-BE49-F238E27FC236}">
                <a16:creationId xmlns:a16="http://schemas.microsoft.com/office/drawing/2014/main" id="{E1EA00F7-B04A-ED49-9D59-11B72EEF2C2A}"/>
              </a:ext>
            </a:extLst>
          </p:cNvPr>
          <p:cNvSpPr txBox="1">
            <a:spLocks/>
          </p:cNvSpPr>
          <p:nvPr/>
        </p:nvSpPr>
        <p:spPr bwMode="auto">
          <a:xfrm>
            <a:off x="1019176" y="709613"/>
            <a:ext cx="3648075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// Add the numbers from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// 1 to 5 using a do loop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int N=5;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int main()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{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int i, sum;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i=0;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sum=0;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do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{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    i++;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    sum+=i;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}while( i &lt; N );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}</a:t>
            </a:r>
          </a:p>
        </p:txBody>
      </p:sp>
      <p:sp>
        <p:nvSpPr>
          <p:cNvPr id="234498" name="Title 1">
            <a:extLst>
              <a:ext uri="{FF2B5EF4-FFF2-40B4-BE49-F238E27FC236}">
                <a16:creationId xmlns:a16="http://schemas.microsoft.com/office/drawing/2014/main" id="{3B8E202C-E241-FC4A-9079-4184AC8CC0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 Loop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137025" y="1136650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7E1CCB46-66B2-864C-BA2E-1FB35A0D83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167188" y="996950"/>
            <a:ext cx="5840412" cy="5684838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endParaRPr lang="en-US" sz="6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N       BYTE      5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sum     BYTE      ?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A, 0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 = 0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B, 0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sum=0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 D, [N]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D = N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Do:     ADDI A, 1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i++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ADD B, A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sum+=i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CMP D, A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 &gt; i ? 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BRG Do    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true, jump to Do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End:    STORE [sum], B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sum to memory</a:t>
            </a:r>
          </a:p>
          <a:p>
            <a:pPr marL="152400" indent="0">
              <a:buNone/>
              <a:defRPr/>
            </a:pPr>
            <a:endParaRPr lang="en-US" sz="7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i  (the variable i is optimized to register A)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sum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&lt;not used&gt;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</a:p>
          <a:p>
            <a:pPr marL="152400" indent="0">
              <a:buNone/>
              <a:defRPr/>
            </a:pPr>
            <a:endParaRPr lang="en-US" dirty="0"/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1" name="Title 1">
            <a:extLst>
              <a:ext uri="{FF2B5EF4-FFF2-40B4-BE49-F238E27FC236}">
                <a16:creationId xmlns:a16="http://schemas.microsoft.com/office/drawing/2014/main" id="{9FD8364B-4DED-AE48-AB6F-AC6CACBDDA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35522" name="Text Placeholder 2">
            <a:extLst>
              <a:ext uri="{FF2B5EF4-FFF2-40B4-BE49-F238E27FC236}">
                <a16:creationId xmlns:a16="http://schemas.microsoft.com/office/drawing/2014/main" id="{B3211550-3743-6E48-9CE7-9EDA97FC15B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200525" y="762001"/>
            <a:ext cx="2414588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70C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Data Memory: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00000101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70C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Code Memory: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0011000000000000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0011010000000000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1000110000000000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0101000000000001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0100010000000000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1101110000000000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1111001011111100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nn-NO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1010010000000001</a:t>
            </a: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Title 1">
            <a:extLst>
              <a:ext uri="{FF2B5EF4-FFF2-40B4-BE49-F238E27FC236}">
                <a16:creationId xmlns:a16="http://schemas.microsoft.com/office/drawing/2014/main" id="{28F64569-1494-B048-B478-D6C8D87B0A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36546" name="Text Placeholder 2">
            <a:extLst>
              <a:ext uri="{FF2B5EF4-FFF2-40B4-BE49-F238E27FC236}">
                <a16:creationId xmlns:a16="http://schemas.microsoft.com/office/drawing/2014/main" id="{98CBD750-B66B-4341-939F-A24B76C3E8E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</a:p>
        </p:txBody>
      </p:sp>
      <p:sp>
        <p:nvSpPr>
          <p:cNvPr id="236547" name="Text Placeholder 2">
            <a:extLst>
              <a:ext uri="{FF2B5EF4-FFF2-40B4-BE49-F238E27FC236}">
                <a16:creationId xmlns:a16="http://schemas.microsoft.com/office/drawing/2014/main" id="{9C39096B-68F1-5749-8956-49EA33D1FEA8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Title 1">
            <a:extLst>
              <a:ext uri="{FF2B5EF4-FFF2-40B4-BE49-F238E27FC236}">
                <a16:creationId xmlns:a16="http://schemas.microsoft.com/office/drawing/2014/main" id="{4870703A-8FC7-1F49-8AF1-E51463FAB15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37570" name="Text Placeholder 2">
            <a:extLst>
              <a:ext uri="{FF2B5EF4-FFF2-40B4-BE49-F238E27FC236}">
                <a16:creationId xmlns:a16="http://schemas.microsoft.com/office/drawing/2014/main" id="{B6C77AEF-C67A-9C4D-BE02-F0E8A5BF34C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</a:p>
        </p:txBody>
      </p:sp>
      <p:sp>
        <p:nvSpPr>
          <p:cNvPr id="237571" name="Text Placeholder 2">
            <a:extLst>
              <a:ext uri="{FF2B5EF4-FFF2-40B4-BE49-F238E27FC236}">
                <a16:creationId xmlns:a16="http://schemas.microsoft.com/office/drawing/2014/main" id="{F85E84A3-7A95-384E-BC0B-52480D478614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Title 1">
            <a:extLst>
              <a:ext uri="{FF2B5EF4-FFF2-40B4-BE49-F238E27FC236}">
                <a16:creationId xmlns:a16="http://schemas.microsoft.com/office/drawing/2014/main" id="{A360E63A-7B75-5347-81A4-5405BA907E3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38594" name="Text Placeholder 2">
            <a:extLst>
              <a:ext uri="{FF2B5EF4-FFF2-40B4-BE49-F238E27FC236}">
                <a16:creationId xmlns:a16="http://schemas.microsoft.com/office/drawing/2014/main" id="{EC6E53EF-90E0-7E45-971A-29B8D9158A7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</a:p>
        </p:txBody>
      </p:sp>
      <p:sp>
        <p:nvSpPr>
          <p:cNvPr id="238595" name="Text Placeholder 2">
            <a:extLst>
              <a:ext uri="{FF2B5EF4-FFF2-40B4-BE49-F238E27FC236}">
                <a16:creationId xmlns:a16="http://schemas.microsoft.com/office/drawing/2014/main" id="{B21802B9-AD40-3D4C-AE91-B0FE699C52EA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7" name="Title 1">
            <a:extLst>
              <a:ext uri="{FF2B5EF4-FFF2-40B4-BE49-F238E27FC236}">
                <a16:creationId xmlns:a16="http://schemas.microsoft.com/office/drawing/2014/main" id="{31A8320A-E0FE-7241-BD96-8C80992167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39618" name="Text Placeholder 2">
            <a:extLst>
              <a:ext uri="{FF2B5EF4-FFF2-40B4-BE49-F238E27FC236}">
                <a16:creationId xmlns:a16="http://schemas.microsoft.com/office/drawing/2014/main" id="{46DF520B-6038-4442-80E0-0A8563162B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</a:t>
            </a:r>
            <a:r>
              <a:rPr lang="en-US" altLang="en-US" sz="140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</a:t>
            </a:r>
            <a:r>
              <a:rPr lang="en-US" altLang="en-US" sz="140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</a:p>
        </p:txBody>
      </p:sp>
      <p:sp>
        <p:nvSpPr>
          <p:cNvPr id="239619" name="Text Placeholder 2">
            <a:extLst>
              <a:ext uri="{FF2B5EF4-FFF2-40B4-BE49-F238E27FC236}">
                <a16:creationId xmlns:a16="http://schemas.microsoft.com/office/drawing/2014/main" id="{1F25B10F-F457-2347-AF39-300FF580A6AA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Title 1">
            <a:extLst>
              <a:ext uri="{FF2B5EF4-FFF2-40B4-BE49-F238E27FC236}">
                <a16:creationId xmlns:a16="http://schemas.microsoft.com/office/drawing/2014/main" id="{99EA1DB7-3809-1549-BB5E-C953441300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0642" name="Text Placeholder 2">
            <a:extLst>
              <a:ext uri="{FF2B5EF4-FFF2-40B4-BE49-F238E27FC236}">
                <a16:creationId xmlns:a16="http://schemas.microsoft.com/office/drawing/2014/main" id="{A6EDDD50-EE4D-F64F-A34F-91C45818F38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</a:p>
        </p:txBody>
      </p:sp>
      <p:sp>
        <p:nvSpPr>
          <p:cNvPr id="240643" name="Text Placeholder 2">
            <a:extLst>
              <a:ext uri="{FF2B5EF4-FFF2-40B4-BE49-F238E27FC236}">
                <a16:creationId xmlns:a16="http://schemas.microsoft.com/office/drawing/2014/main" id="{E4447219-9191-5140-ABB5-614E0DDD5889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Title 1">
            <a:extLst>
              <a:ext uri="{FF2B5EF4-FFF2-40B4-BE49-F238E27FC236}">
                <a16:creationId xmlns:a16="http://schemas.microsoft.com/office/drawing/2014/main" id="{23206707-F78B-0343-92A9-6E319B4DD74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1666" name="Text Placeholder 2">
            <a:extLst>
              <a:ext uri="{FF2B5EF4-FFF2-40B4-BE49-F238E27FC236}">
                <a16:creationId xmlns:a16="http://schemas.microsoft.com/office/drawing/2014/main" id="{F3C244E9-5ABD-5D4A-9F41-E2A72B2CF7B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</a:p>
        </p:txBody>
      </p:sp>
      <p:sp>
        <p:nvSpPr>
          <p:cNvPr id="241667" name="Text Placeholder 2">
            <a:extLst>
              <a:ext uri="{FF2B5EF4-FFF2-40B4-BE49-F238E27FC236}">
                <a16:creationId xmlns:a16="http://schemas.microsoft.com/office/drawing/2014/main" id="{9927B1AA-3485-6E4E-A526-0C3579EA5213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0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Title 1">
            <a:extLst>
              <a:ext uri="{FF2B5EF4-FFF2-40B4-BE49-F238E27FC236}">
                <a16:creationId xmlns:a16="http://schemas.microsoft.com/office/drawing/2014/main" id="{428B2878-12EF-7C46-A919-374DA42219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2690" name="Text Placeholder 2">
            <a:extLst>
              <a:ext uri="{FF2B5EF4-FFF2-40B4-BE49-F238E27FC236}">
                <a16:creationId xmlns:a16="http://schemas.microsoft.com/office/drawing/2014/main" id="{4A931F65-F1AC-B24E-863C-9DD0B2B6643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</p:txBody>
      </p:sp>
      <p:sp>
        <p:nvSpPr>
          <p:cNvPr id="242691" name="Text Placeholder 2">
            <a:extLst>
              <a:ext uri="{FF2B5EF4-FFF2-40B4-BE49-F238E27FC236}">
                <a16:creationId xmlns:a16="http://schemas.microsoft.com/office/drawing/2014/main" id="{246609FE-A597-F341-8241-3B5412BC5AC0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Title 1">
            <a:extLst>
              <a:ext uri="{FF2B5EF4-FFF2-40B4-BE49-F238E27FC236}">
                <a16:creationId xmlns:a16="http://schemas.microsoft.com/office/drawing/2014/main" id="{9D31CEC2-E873-3848-81E8-397BEFA7A9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3714" name="Text Placeholder 2">
            <a:extLst>
              <a:ext uri="{FF2B5EF4-FFF2-40B4-BE49-F238E27FC236}">
                <a16:creationId xmlns:a16="http://schemas.microsoft.com/office/drawing/2014/main" id="{E7910746-56C4-A14D-B063-6F3939FCEF8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</p:txBody>
      </p:sp>
      <p:sp>
        <p:nvSpPr>
          <p:cNvPr id="243715" name="Text Placeholder 2">
            <a:extLst>
              <a:ext uri="{FF2B5EF4-FFF2-40B4-BE49-F238E27FC236}">
                <a16:creationId xmlns:a16="http://schemas.microsoft.com/office/drawing/2014/main" id="{E4846486-4A64-4246-9B57-E66F615DDBD4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</a:t>
            </a:r>
            <a:endParaRPr lang="en-US" altLang="en-US" sz="2400" b="1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83F21AE4-938F-3E45-AB53-F20A853C218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Arithmetic 2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 =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x+y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Title 1">
            <a:extLst>
              <a:ext uri="{FF2B5EF4-FFF2-40B4-BE49-F238E27FC236}">
                <a16:creationId xmlns:a16="http://schemas.microsoft.com/office/drawing/2014/main" id="{A9206558-0B58-2443-98DF-C250DF69BC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4738" name="Text Placeholder 2">
            <a:extLst>
              <a:ext uri="{FF2B5EF4-FFF2-40B4-BE49-F238E27FC236}">
                <a16:creationId xmlns:a16="http://schemas.microsoft.com/office/drawing/2014/main" id="{3C23C4D1-60DE-004D-8289-DB6B887A79F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</p:txBody>
      </p:sp>
      <p:sp>
        <p:nvSpPr>
          <p:cNvPr id="244739" name="Text Placeholder 2">
            <a:extLst>
              <a:ext uri="{FF2B5EF4-FFF2-40B4-BE49-F238E27FC236}">
                <a16:creationId xmlns:a16="http://schemas.microsoft.com/office/drawing/2014/main" id="{4E77D51A-0A14-9941-BDEC-F58413576899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endParaRPr lang="en-US" altLang="en-US" sz="2400" b="1">
              <a:solidFill>
                <a:srgbClr val="7030A0"/>
              </a:solidFill>
            </a:endParaRP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Title 1">
            <a:extLst>
              <a:ext uri="{FF2B5EF4-FFF2-40B4-BE49-F238E27FC236}">
                <a16:creationId xmlns:a16="http://schemas.microsoft.com/office/drawing/2014/main" id="{B0D95E11-8413-5546-8696-850732B1F8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5762" name="Text Placeholder 2">
            <a:extLst>
              <a:ext uri="{FF2B5EF4-FFF2-40B4-BE49-F238E27FC236}">
                <a16:creationId xmlns:a16="http://schemas.microsoft.com/office/drawing/2014/main" id="{D63D7A4A-F96C-8345-B956-4A778199020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</p:txBody>
      </p:sp>
      <p:sp>
        <p:nvSpPr>
          <p:cNvPr id="245763" name="Text Placeholder 2">
            <a:extLst>
              <a:ext uri="{FF2B5EF4-FFF2-40B4-BE49-F238E27FC236}">
                <a16:creationId xmlns:a16="http://schemas.microsoft.com/office/drawing/2014/main" id="{D8AEE90D-E963-2A4B-814F-ED445D4191EF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endParaRPr lang="en-US" altLang="en-US" sz="2400" b="1">
              <a:solidFill>
                <a:srgbClr val="7030A0"/>
              </a:solidFill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Title 1">
            <a:extLst>
              <a:ext uri="{FF2B5EF4-FFF2-40B4-BE49-F238E27FC236}">
                <a16:creationId xmlns:a16="http://schemas.microsoft.com/office/drawing/2014/main" id="{59A1DF1E-C3B3-874B-8E3D-D3A1012BB1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46786" name="Text Placeholder 2">
            <a:extLst>
              <a:ext uri="{FF2B5EF4-FFF2-40B4-BE49-F238E27FC236}">
                <a16:creationId xmlns:a16="http://schemas.microsoft.com/office/drawing/2014/main" id="{AF9AFAC3-A662-9344-9835-5D8921EA086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820864" y="728663"/>
            <a:ext cx="3559175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BYTE  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BYTE  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Do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</p:txBody>
      </p:sp>
      <p:sp>
        <p:nvSpPr>
          <p:cNvPr id="246787" name="Text Placeholder 2">
            <a:extLst>
              <a:ext uri="{FF2B5EF4-FFF2-40B4-BE49-F238E27FC236}">
                <a16:creationId xmlns:a16="http://schemas.microsoft.com/office/drawing/2014/main" id="{C034C273-AEE8-E74F-86CE-2E5CAA3A5154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endParaRPr lang="en-US" altLang="en-US" sz="2400" b="1">
              <a:solidFill>
                <a:srgbClr val="7030A0"/>
              </a:solidFill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392238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While Loop 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7E1CCB46-66B2-864C-BA2E-1FB35A0D83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45001" y="927100"/>
            <a:ext cx="5572125" cy="5837238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N       BYTE     5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sum     BYTE     ?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is optimized to register A</a:t>
            </a:r>
          </a:p>
          <a:p>
            <a:pPr marL="152400" indent="0">
              <a:buNone/>
              <a:defRPr/>
            </a:pPr>
            <a:endParaRPr lang="en-US" sz="8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A, 1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= 1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LOADI B, 0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sum=0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LOAD  D, [N]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D = N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While:  CMP   A, D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&lt;= N ?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BRG   End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no, exit the loop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ADD   B, A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sum+=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ADDI  A, 1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JUMP  While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next iteration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End:    STORE [sum], B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store sum to memory</a:t>
            </a:r>
          </a:p>
          <a:p>
            <a:pPr marL="152400" indent="0">
              <a:buNone/>
              <a:defRPr/>
            </a:pPr>
            <a:endParaRPr lang="en-US" sz="3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sum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&lt;not used&gt;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N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8834" name="Text Placeholder 2">
            <a:extLst>
              <a:ext uri="{FF2B5EF4-FFF2-40B4-BE49-F238E27FC236}">
                <a16:creationId xmlns:a16="http://schemas.microsoft.com/office/drawing/2014/main" id="{272D137D-42AE-5A43-8703-21CD1F4B53D6}"/>
              </a:ext>
            </a:extLst>
          </p:cNvPr>
          <p:cNvSpPr txBox="1">
            <a:spLocks/>
          </p:cNvSpPr>
          <p:nvPr/>
        </p:nvSpPr>
        <p:spPr bwMode="auto">
          <a:xfrm>
            <a:off x="1004889" y="695326"/>
            <a:ext cx="3648075" cy="591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// Add the numbers from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// 1 to 5 using a while loop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int N=5;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int sum;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int i;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nn-NO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int main()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{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i=1;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sum=0;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nn-NO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while( i &lt;= N )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{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        sum+=i;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        i++;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       }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}</a:t>
            </a:r>
          </a:p>
        </p:txBody>
      </p:sp>
      <p:sp>
        <p:nvSpPr>
          <p:cNvPr id="248835" name="Title 1">
            <a:extLst>
              <a:ext uri="{FF2B5EF4-FFF2-40B4-BE49-F238E27FC236}">
                <a16:creationId xmlns:a16="http://schemas.microsoft.com/office/drawing/2014/main" id="{015A4C80-D4A9-F943-9AAF-C703803939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While Loop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>
            <a:cxnSpLocks/>
          </p:cNvCxnSpPr>
          <p:nvPr/>
        </p:nvCxnSpPr>
        <p:spPr>
          <a:xfrm>
            <a:off x="4456113" y="1054100"/>
            <a:ext cx="0" cy="572135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Bubble Sort</a:t>
            </a:r>
          </a:p>
        </p:txBody>
      </p:sp>
    </p:spTree>
  </p:cSld>
  <p:clrMapOvr>
    <a:masterClrMapping/>
  </p:clrMapOvr>
  <p:transition spd="slow"/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Title 1">
            <a:extLst>
              <a:ext uri="{FF2B5EF4-FFF2-40B4-BE49-F238E27FC236}">
                <a16:creationId xmlns:a16="http://schemas.microsoft.com/office/drawing/2014/main" id="{F3441BFA-607A-E64F-A1EA-68C75C2190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array[] = {7, 3, 2, 1, 6, 4, 5, 8};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last = 7;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last valid index in the array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temp;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i, j;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int main()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for (i = 0; i &lt; last; i++)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for (j = 0; j &lt; last-</a:t>
            </a:r>
            <a:r>
              <a:rPr lang="en-US" sz="1400" dirty="0" err="1">
                <a:latin typeface="Courier" pitchFamily="2" charset="0"/>
              </a:rPr>
              <a:t>i</a:t>
            </a:r>
            <a:r>
              <a:rPr lang="en-US" sz="1400" dirty="0">
                <a:latin typeface="Courier" pitchFamily="2" charset="0"/>
              </a:rPr>
              <a:t>; </a:t>
            </a:r>
            <a:r>
              <a:rPr lang="en-US" sz="1400" dirty="0" err="1">
                <a:latin typeface="Courier" pitchFamily="2" charset="0"/>
              </a:rPr>
              <a:t>j++</a:t>
            </a:r>
            <a:r>
              <a:rPr lang="en-US" sz="1400" dirty="0">
                <a:latin typeface="Courier" pitchFamily="2" charset="0"/>
              </a:rPr>
              <a:t>)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   if (array[j] &gt; array[j+1]){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          temp = array[j];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          array[j] = array[j+1];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          array[j+1] = temp;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               }</a:t>
            </a:r>
          </a:p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//for(i = 0; i &lt; N; i++){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    printf("%d, ", array[i]);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//}</a:t>
            </a:r>
          </a:p>
          <a:p>
            <a:pPr marL="152400" indent="0">
              <a:buNone/>
              <a:defRPr/>
            </a:pPr>
            <a:r>
              <a:rPr lang="en-US" sz="1400" dirty="0"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5" name="Title 1">
            <a:extLst>
              <a:ext uri="{FF2B5EF4-FFF2-40B4-BE49-F238E27FC236}">
                <a16:creationId xmlns:a16="http://schemas.microsoft.com/office/drawing/2014/main" id="{E65DAFE9-3988-CC47-B31E-6474016626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BABDFA73-B172-8E40-AB67-A4DA3D1ED8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581025"/>
            <a:ext cx="7924800" cy="6243638"/>
          </a:xfrm>
        </p:spPr>
        <p:txBody>
          <a:bodyPr/>
          <a:lstStyle/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array   BYTE 7, 3, 2, 1, 6, 4, 5, 8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last    BYTE 7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temp    BYTE ?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LOADI  A, 0                 ; i = 0;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Outer:  LOAD   D, [last]            ; Load last into D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LOADI  B, 0                 ; j = 0;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CMP    A, D                 ; i &lt; last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BRGE   End                  ; If i &gt;= last break out of the outer loop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Inner:  LOAD   D, [last]            ; Re-Load last into D (this register is shared)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SUB    D, A                 ; D = D - A  (i.e., D = last - i)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CMP    B, D                 ; j &lt; last - i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BRGE   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         ; If j &gt;= last-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branch to 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If:     LOADF  C, [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array+B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]         ; C = array[j]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LOADF  D, [array+B+1]       ; D = array[j+1] (compiler adds 1 to 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addr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. of array)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CMP    D, C                 ; if array[j+1] &lt; array[j]  (switched direction)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BRGE   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Jinc</a:t>
            </a: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Swap:   STOREF [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array+B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], D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STOREF [array+B+1], C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Jinc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:   ADDI   B, 1                 ; </a:t>
            </a: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j++</a:t>
            </a: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JUMP   Inner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 err="1">
                <a:solidFill>
                  <a:schemeClr val="tx1"/>
                </a:solidFill>
                <a:latin typeface="Courier" pitchFamily="2" charset="0"/>
              </a:rPr>
              <a:t>Iinc</a:t>
            </a: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:   ADDI   A, 1                 ; i++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        JUMP   Outer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End:    NOOP                        ; Do nothing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Register allocation:  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A: i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B: j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C: array[j]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D: last, array[j+1]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tx1"/>
                </a:solidFill>
                <a:latin typeface="Courier" pitchFamily="2" charset="0"/>
              </a:rPr>
              <a:t>; Notes: i and j are optimized away. They exist only in registers, not in the main memory.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Title 1">
            <a:extLst>
              <a:ext uri="{FF2B5EF4-FFF2-40B4-BE49-F238E27FC236}">
                <a16:creationId xmlns:a16="http://schemas.microsoft.com/office/drawing/2014/main" id="{40311BC5-6BD1-034E-AE7D-34F89AFF9B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581025"/>
            <a:ext cx="7924800" cy="6243638"/>
          </a:xfrm>
        </p:spPr>
        <p:txBody>
          <a:bodyPr/>
          <a:lstStyle/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.data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array   BYTE 7, 3, 2, 1, 6, 4, 5, 8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last    BYTE 7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temp    BYTE ?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.code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LOADI  A, 0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 = 0;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Outer:  LOAD   D, [last]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Load last into D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LOADI  B, 0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j = 0;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CMP    A, D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 &lt; last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BRGE   End 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i &gt;= last break out of the outer loop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Inner:  LOAD   D, [last]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Re-Load last into D (this register is shared)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SUB    D, A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= D - A  (i.e., D = last - i)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CMP    B, D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j &lt; last - i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BRGE   </a:t>
            </a:r>
            <a:r>
              <a:rPr lang="en-US" sz="1100" dirty="0" err="1">
                <a:latin typeface="Courier" pitchFamily="2" charset="0"/>
              </a:rPr>
              <a:t>Iinc</a:t>
            </a:r>
            <a:r>
              <a:rPr lang="en-US" sz="1100" dirty="0">
                <a:latin typeface="Courier" pitchFamily="2" charset="0"/>
              </a:rPr>
              <a:t>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j &gt;= last-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branch to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Iinc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If:     LOADF  C, [</a:t>
            </a:r>
            <a:r>
              <a:rPr lang="en-US" sz="1100" dirty="0" err="1">
                <a:latin typeface="Courier" pitchFamily="2" charset="0"/>
              </a:rPr>
              <a:t>array+B</a:t>
            </a:r>
            <a:r>
              <a:rPr lang="en-US" sz="1100" dirty="0">
                <a:latin typeface="Courier" pitchFamily="2" charset="0"/>
              </a:rPr>
              <a:t>]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 = array[j]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LOADF  D, [array+B+1]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 = array[j+1] (compiler adds 1 to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addr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. of array)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CMP    D, C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 array[j+1] &lt; array[j]  (switched direction)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BRGE   </a:t>
            </a:r>
            <a:r>
              <a:rPr lang="en-US" sz="1100" dirty="0" err="1">
                <a:latin typeface="Courier" pitchFamily="2" charset="0"/>
              </a:rPr>
              <a:t>Jinc</a:t>
            </a:r>
            <a:endParaRPr lang="en-US" sz="1100" dirty="0"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Swap:   STOREF [</a:t>
            </a:r>
            <a:r>
              <a:rPr lang="en-US" sz="1100" dirty="0" err="1">
                <a:latin typeface="Courier" pitchFamily="2" charset="0"/>
              </a:rPr>
              <a:t>array+B</a:t>
            </a:r>
            <a:r>
              <a:rPr lang="en-US" sz="1100" dirty="0">
                <a:latin typeface="Courier" pitchFamily="2" charset="0"/>
              </a:rPr>
              <a:t>], D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STOREF [array+B+1], C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 err="1">
                <a:latin typeface="Courier" pitchFamily="2" charset="0"/>
              </a:rPr>
              <a:t>Jinc</a:t>
            </a:r>
            <a:r>
              <a:rPr lang="en-US" sz="1100" dirty="0">
                <a:latin typeface="Courier" pitchFamily="2" charset="0"/>
              </a:rPr>
              <a:t>:   ADDI   B, 1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j++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JUMP   Inner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 err="1">
                <a:latin typeface="Courier" pitchFamily="2" charset="0"/>
              </a:rPr>
              <a:t>Iinc</a:t>
            </a:r>
            <a:r>
              <a:rPr lang="en-US" sz="1100" dirty="0">
                <a:latin typeface="Courier" pitchFamily="2" charset="0"/>
              </a:rPr>
              <a:t>:   ADDI   A, 1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i++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        JUMP   Outer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latin typeface="Courier" pitchFamily="2" charset="0"/>
              </a:rPr>
              <a:t>End:    NOOP                       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Do nothing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allocation:  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i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j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array[j]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last, array[j+1]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sz="11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Notes: i and j are optimized away. They exist only in registers, not in the main memory.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itle 1">
            <a:extLst>
              <a:ext uri="{FF2B5EF4-FFF2-40B4-BE49-F238E27FC236}">
                <a16:creationId xmlns:a16="http://schemas.microsoft.com/office/drawing/2014/main" id="{2C4E1416-EB85-C943-A4DB-4EA255935A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Bubble Sort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3763" y="555626"/>
            <a:ext cx="4178301" cy="5910263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int array[] = {7, 3, 2, 1, 6, 4, 5, 8};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int last = 7;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last valid index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int temp;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int i, j;</a:t>
            </a:r>
          </a:p>
          <a:p>
            <a:pPr marL="152400" indent="0">
              <a:buNone/>
              <a:defRPr/>
            </a:pPr>
            <a:endParaRPr lang="en-US" sz="12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2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int main()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for (i = 0; i &lt; last; i++)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for (j = 0; j &lt; last-</a:t>
            </a:r>
            <a:r>
              <a:rPr lang="en-US" sz="1200" dirty="0" err="1">
                <a:latin typeface="Courier" pitchFamily="2" charset="0"/>
              </a:rPr>
              <a:t>i</a:t>
            </a:r>
            <a:r>
              <a:rPr lang="en-US" sz="1200" dirty="0">
                <a:latin typeface="Courier" pitchFamily="2" charset="0"/>
              </a:rPr>
              <a:t>; </a:t>
            </a:r>
            <a:r>
              <a:rPr lang="en-US" sz="1200" dirty="0" err="1">
                <a:latin typeface="Courier" pitchFamily="2" charset="0"/>
              </a:rPr>
              <a:t>j++</a:t>
            </a:r>
            <a:r>
              <a:rPr lang="en-US" sz="1200" dirty="0">
                <a:latin typeface="Courier" pitchFamily="2" charset="0"/>
              </a:rPr>
              <a:t>)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  if (array[j] &gt; array[j+1]){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       temp = array[j];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       array[j] = array[j+1];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       array[j+1] = temp;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      }</a:t>
            </a:r>
          </a:p>
          <a:p>
            <a:pPr marL="152400" indent="0">
              <a:buNone/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//for(i = 0; i &lt; N; i++){</a:t>
            </a:r>
          </a:p>
          <a:p>
            <a:pPr marL="152400" indent="0">
              <a:buNone/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    printf("%d, ", array[i]);</a:t>
            </a:r>
          </a:p>
          <a:p>
            <a:pPr marL="152400" indent="0">
              <a:buNone/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//}</a:t>
            </a:r>
          </a:p>
          <a:p>
            <a:pPr marL="152400" indent="0">
              <a:buNone/>
              <a:defRPr/>
            </a:pPr>
            <a:r>
              <a:rPr lang="en-US" sz="1200" dirty="0">
                <a:latin typeface="Courier" pitchFamily="2" charset="0"/>
              </a:rPr>
              <a:t>}</a:t>
            </a:r>
            <a:endParaRPr lang="en-US" sz="1400" dirty="0">
              <a:latin typeface="Courier" pitchFamily="2" charset="0"/>
            </a:endParaRPr>
          </a:p>
        </p:txBody>
      </p:sp>
      <p:sp>
        <p:nvSpPr>
          <p:cNvPr id="253955" name="Text Placeholder 2">
            <a:extLst>
              <a:ext uri="{FF2B5EF4-FFF2-40B4-BE49-F238E27FC236}">
                <a16:creationId xmlns:a16="http://schemas.microsoft.com/office/drawing/2014/main" id="{BBC88501-2538-9447-85E2-BCD8B5569742}"/>
              </a:ext>
            </a:extLst>
          </p:cNvPr>
          <p:cNvSpPr txBox="1">
            <a:spLocks/>
          </p:cNvSpPr>
          <p:nvPr/>
        </p:nvSpPr>
        <p:spPr bwMode="auto">
          <a:xfrm>
            <a:off x="5072064" y="654050"/>
            <a:ext cx="4816475" cy="624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i = 0;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Load last into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j = 0;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i &lt; last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If i &gt;= last 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Re-Load last into D 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D=D-A, i.e., D=last-i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j &lt; last - i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If j &gt;= last-i  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C = array[j]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D = array[j+1] 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array[j+1] &lt; array[j]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j++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</a:t>
            </a: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Register allocation:  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A: i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B: j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C: array[j]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D: last, array[j+1]  (shared)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solidFill>
                  <a:srgbClr val="7F7F7F"/>
                </a:solidFill>
                <a:latin typeface="Courier" pitchFamily="2" charset="0"/>
              </a:rPr>
              <a:t>; Notes: i and j are optimized away to registers.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2400" b="1">
              <a:solidFill>
                <a:srgbClr val="7F7F7F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FCCC7AC-7B59-9845-B4B8-11488E476A43}"/>
              </a:ext>
            </a:extLst>
          </p:cNvPr>
          <p:cNvCxnSpPr>
            <a:cxnSpLocks/>
          </p:cNvCxnSpPr>
          <p:nvPr/>
        </p:nvCxnSpPr>
        <p:spPr>
          <a:xfrm>
            <a:off x="4902200" y="693738"/>
            <a:ext cx="0" cy="6037262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Arithmetic 2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x        BYTE        2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y        BYTE        3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MOVE  C,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   C, B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z+=y;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STORE [z], C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y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z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&lt;not used&gt;</a:t>
            </a:r>
            <a:endParaRPr lang="en-US" dirty="0"/>
          </a:p>
        </p:txBody>
      </p:sp>
      <p:sp>
        <p:nvSpPr>
          <p:cNvPr id="33794" name="Title 1">
            <a:extLst>
              <a:ext uri="{FF2B5EF4-FFF2-40B4-BE49-F238E27FC236}">
                <a16:creationId xmlns:a16="http://schemas.microsoft.com/office/drawing/2014/main" id="{663F35F5-E106-3A4E-93D9-21FD55A7CA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itle 1">
            <a:extLst>
              <a:ext uri="{FF2B5EF4-FFF2-40B4-BE49-F238E27FC236}">
                <a16:creationId xmlns:a16="http://schemas.microsoft.com/office/drawing/2014/main" id="{C7C9CC8A-F8F2-934C-A447-682A93A57F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56002" name="Text Placeholder 2">
            <a:extLst>
              <a:ext uri="{FF2B5EF4-FFF2-40B4-BE49-F238E27FC236}">
                <a16:creationId xmlns:a16="http://schemas.microsoft.com/office/drawing/2014/main" id="{F71D76C7-D0E7-6248-B92F-051E1BD9A900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Title 1">
            <a:extLst>
              <a:ext uri="{FF2B5EF4-FFF2-40B4-BE49-F238E27FC236}">
                <a16:creationId xmlns:a16="http://schemas.microsoft.com/office/drawing/2014/main" id="{EE874120-C7A2-704C-B672-F95BF56C2B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F2E2918-BE49-E64A-8B00-081915FCD6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23050" y="892176"/>
            <a:ext cx="2751138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00000011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00000010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00000001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00000110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00000100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00000101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00001000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dirty="0"/>
          </a:p>
        </p:txBody>
      </p:sp>
      <p:sp>
        <p:nvSpPr>
          <p:cNvPr id="257027" name="Text Placeholder 2">
            <a:extLst>
              <a:ext uri="{FF2B5EF4-FFF2-40B4-BE49-F238E27FC236}">
                <a16:creationId xmlns:a16="http://schemas.microsoft.com/office/drawing/2014/main" id="{03F52E72-921B-D34E-8DA6-620ABEAF36DC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Title 1">
            <a:extLst>
              <a:ext uri="{FF2B5EF4-FFF2-40B4-BE49-F238E27FC236}">
                <a16:creationId xmlns:a16="http://schemas.microsoft.com/office/drawing/2014/main" id="{6E83D63D-111E-924D-97BD-CD7D4EA125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F2E2918-BE49-E64A-8B00-081915FCD6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23050" y="892176"/>
            <a:ext cx="2751138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//array[0]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//array[1]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//array[2]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//array[3]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//array[4]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//array[5]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//array[6]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00001000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//array[7]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//last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//temp</a:t>
            </a:r>
          </a:p>
          <a:p>
            <a:pPr marL="152400" indent="0">
              <a:buNone/>
              <a:defRPr/>
            </a:pPr>
            <a:endParaRPr lang="en-US" dirty="0"/>
          </a:p>
        </p:txBody>
      </p:sp>
      <p:sp>
        <p:nvSpPr>
          <p:cNvPr id="258051" name="Text Placeholder 2">
            <a:extLst>
              <a:ext uri="{FF2B5EF4-FFF2-40B4-BE49-F238E27FC236}">
                <a16:creationId xmlns:a16="http://schemas.microsoft.com/office/drawing/2014/main" id="{240FA535-1E8C-6B4A-BC07-E5254FF9C7D2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Title 1">
            <a:extLst>
              <a:ext uri="{FF2B5EF4-FFF2-40B4-BE49-F238E27FC236}">
                <a16:creationId xmlns:a16="http://schemas.microsoft.com/office/drawing/2014/main" id="{A6AB3CBB-A7D9-124F-9339-87264F7139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F2E2918-BE49-E64A-8B00-081915FCD6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23050" y="892176"/>
            <a:ext cx="2751138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//array[0]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//array[1]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//array[2]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//array[3]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//array[4]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//array[5]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//array[6]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00001000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//array[7]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//last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//temp</a:t>
            </a:r>
          </a:p>
          <a:p>
            <a:pPr marL="152400" indent="0">
              <a:buNone/>
              <a:defRPr/>
            </a:pPr>
            <a:endParaRPr lang="en-US" dirty="0"/>
          </a:p>
        </p:txBody>
      </p:sp>
      <p:sp>
        <p:nvSpPr>
          <p:cNvPr id="259075" name="TextBox 9">
            <a:extLst>
              <a:ext uri="{FF2B5EF4-FFF2-40B4-BE49-F238E27FC236}">
                <a16:creationId xmlns:a16="http://schemas.microsoft.com/office/drawing/2014/main" id="{2A53E402-B307-F242-A7ED-F9CADE5D0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4039" y="933450"/>
            <a:ext cx="1089025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Address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0011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0111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1001</a:t>
            </a:r>
          </a:p>
        </p:txBody>
      </p:sp>
      <p:sp>
        <p:nvSpPr>
          <p:cNvPr id="259076" name="Text Placeholder 2">
            <a:extLst>
              <a:ext uri="{FF2B5EF4-FFF2-40B4-BE49-F238E27FC236}">
                <a16:creationId xmlns:a16="http://schemas.microsoft.com/office/drawing/2014/main" id="{E260368C-D01F-A645-892F-B631792A82A2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7" name="Title 1">
            <a:extLst>
              <a:ext uri="{FF2B5EF4-FFF2-40B4-BE49-F238E27FC236}">
                <a16:creationId xmlns:a16="http://schemas.microsoft.com/office/drawing/2014/main" id="{4F744A7A-D5F6-F548-B9D6-8C7AA363460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F2E2918-BE49-E64A-8B00-081915FCD6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23050" y="892176"/>
            <a:ext cx="2751138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//array[0]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//array[1]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//array[2]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//array[3]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//array[4]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//array[5]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00000101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//array[6]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00001000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//array[7]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00000111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//last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//temp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</a:p>
          <a:p>
            <a:pPr marL="152400" indent="0">
              <a:spcBef>
                <a:spcPts val="100"/>
              </a:spcBef>
              <a:buNone/>
              <a:defRPr/>
            </a:pPr>
            <a:r>
              <a:rPr lang="en-US" sz="1400" dirty="0">
                <a:latin typeface="Courier" pitchFamily="2" charset="0"/>
              </a:rPr>
              <a:t>00000000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dirty="0"/>
          </a:p>
        </p:txBody>
      </p:sp>
      <p:sp>
        <p:nvSpPr>
          <p:cNvPr id="260099" name="TextBox 9">
            <a:extLst>
              <a:ext uri="{FF2B5EF4-FFF2-40B4-BE49-F238E27FC236}">
                <a16:creationId xmlns:a16="http://schemas.microsoft.com/office/drawing/2014/main" id="{5B54C7D0-BE5F-894A-9A57-48256BC75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4039" y="933451"/>
            <a:ext cx="1089025" cy="395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Address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0011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0111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1011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1100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1101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1110</a:t>
            </a:r>
          </a:p>
          <a:p>
            <a:pPr algn="ctr">
              <a:spcBef>
                <a:spcPts val="100"/>
              </a:spcBef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1111</a:t>
            </a:r>
            <a:endParaRPr lang="en-US" altLang="en-US" sz="1100" b="1">
              <a:solidFill>
                <a:srgbClr val="0070C0"/>
              </a:solidFill>
              <a:latin typeface="Courier" pitchFamily="2" charset="0"/>
            </a:endParaRPr>
          </a:p>
        </p:txBody>
      </p:sp>
      <p:sp>
        <p:nvSpPr>
          <p:cNvPr id="260100" name="Text Placeholder 2">
            <a:extLst>
              <a:ext uri="{FF2B5EF4-FFF2-40B4-BE49-F238E27FC236}">
                <a16:creationId xmlns:a16="http://schemas.microsoft.com/office/drawing/2014/main" id="{B4894DB3-8410-CD4C-86C2-74F8E316FA8C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Title 1">
            <a:extLst>
              <a:ext uri="{FF2B5EF4-FFF2-40B4-BE49-F238E27FC236}">
                <a16:creationId xmlns:a16="http://schemas.microsoft.com/office/drawing/2014/main" id="{87ABC7E3-1FBE-C843-AA3E-D0411D8A31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61122" name="Text Placeholder 2">
            <a:extLst>
              <a:ext uri="{FF2B5EF4-FFF2-40B4-BE49-F238E27FC236}">
                <a16:creationId xmlns:a16="http://schemas.microsoft.com/office/drawing/2014/main" id="{0C262C5A-1B2E-0D4A-8ACC-10E58FCA8F77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5" name="Title 1">
            <a:extLst>
              <a:ext uri="{FF2B5EF4-FFF2-40B4-BE49-F238E27FC236}">
                <a16:creationId xmlns:a16="http://schemas.microsoft.com/office/drawing/2014/main" id="{BEF6FBF7-1081-CC40-AD07-C9EF02BF7B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62146" name="Text Placeholder 2">
            <a:extLst>
              <a:ext uri="{FF2B5EF4-FFF2-40B4-BE49-F238E27FC236}">
                <a16:creationId xmlns:a16="http://schemas.microsoft.com/office/drawing/2014/main" id="{BC25E990-6C9D-EA44-A638-16671EACD43D}"/>
              </a:ext>
            </a:extLst>
          </p:cNvPr>
          <p:cNvSpPr txBox="1">
            <a:spLocks/>
          </p:cNvSpPr>
          <p:nvPr/>
        </p:nvSpPr>
        <p:spPr bwMode="auto">
          <a:xfrm>
            <a:off x="6532563" y="1866901"/>
            <a:ext cx="2413000" cy="465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1101001100000000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0110110000000000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1101011100000000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1001100100000000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1001110100000001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1101111000000000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1111001100000010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1011110100000000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1011100100000001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0101010000000001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1110000011110100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0101000000000001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nn-NO" altLang="en-US" sz="1100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sz="2400" b="1"/>
          </a:p>
        </p:txBody>
      </p:sp>
      <p:sp>
        <p:nvSpPr>
          <p:cNvPr id="262147" name="Text Placeholder 2">
            <a:extLst>
              <a:ext uri="{FF2B5EF4-FFF2-40B4-BE49-F238E27FC236}">
                <a16:creationId xmlns:a16="http://schemas.microsoft.com/office/drawing/2014/main" id="{404D0C7D-C63D-2A4D-8BD5-D3B24B7CF29A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9" name="Title 1">
            <a:extLst>
              <a:ext uri="{FF2B5EF4-FFF2-40B4-BE49-F238E27FC236}">
                <a16:creationId xmlns:a16="http://schemas.microsoft.com/office/drawing/2014/main" id="{DF327AC4-06C4-4D44-BC8B-33F8FF87EA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63170" name="Text Placeholder 2">
            <a:extLst>
              <a:ext uri="{FF2B5EF4-FFF2-40B4-BE49-F238E27FC236}">
                <a16:creationId xmlns:a16="http://schemas.microsoft.com/office/drawing/2014/main" id="{A9DA227F-A6AE-A649-9A88-EDD9F0887B22}"/>
              </a:ext>
            </a:extLst>
          </p:cNvPr>
          <p:cNvSpPr txBox="1">
            <a:spLocks/>
          </p:cNvSpPr>
          <p:nvPr/>
        </p:nvSpPr>
        <p:spPr bwMode="auto">
          <a:xfrm>
            <a:off x="6532563" y="1866901"/>
            <a:ext cx="2413000" cy="465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1101001100000000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0110110000000000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1101011100000000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1001100100000000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1001110100000001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1101111000000000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1111001100000010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1011110100000000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1011100100000001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0101010000000001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1110000011110100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0101000000000001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</p:txBody>
      </p:sp>
      <p:sp>
        <p:nvSpPr>
          <p:cNvPr id="263171" name="TextBox 7">
            <a:extLst>
              <a:ext uri="{FF2B5EF4-FFF2-40B4-BE49-F238E27FC236}">
                <a16:creationId xmlns:a16="http://schemas.microsoft.com/office/drawing/2014/main" id="{F7954B25-7D73-C849-BBEA-9C7451134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1014" y="1912939"/>
            <a:ext cx="1171575" cy="395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Address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110011</a:t>
            </a:r>
          </a:p>
        </p:txBody>
      </p:sp>
      <p:sp>
        <p:nvSpPr>
          <p:cNvPr id="263172" name="Text Placeholder 2">
            <a:extLst>
              <a:ext uri="{FF2B5EF4-FFF2-40B4-BE49-F238E27FC236}">
                <a16:creationId xmlns:a16="http://schemas.microsoft.com/office/drawing/2014/main" id="{B4A18D30-DAA9-284A-8ADB-337B20B303EE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3" name="Title 1">
            <a:extLst>
              <a:ext uri="{FF2B5EF4-FFF2-40B4-BE49-F238E27FC236}">
                <a16:creationId xmlns:a16="http://schemas.microsoft.com/office/drawing/2014/main" id="{2B691E84-B82F-8649-AD2C-DE35C4ECFF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Machine Code Version</a:t>
            </a:r>
          </a:p>
        </p:txBody>
      </p:sp>
      <p:sp>
        <p:nvSpPr>
          <p:cNvPr id="264194" name="Text Placeholder 2">
            <a:extLst>
              <a:ext uri="{FF2B5EF4-FFF2-40B4-BE49-F238E27FC236}">
                <a16:creationId xmlns:a16="http://schemas.microsoft.com/office/drawing/2014/main" id="{A39884F4-6E8C-2F4E-9D27-ADC35FFB17C7}"/>
              </a:ext>
            </a:extLst>
          </p:cNvPr>
          <p:cNvSpPr txBox="1">
            <a:spLocks/>
          </p:cNvSpPr>
          <p:nvPr/>
        </p:nvSpPr>
        <p:spPr bwMode="auto">
          <a:xfrm>
            <a:off x="6532563" y="1866901"/>
            <a:ext cx="2413000" cy="465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0011010000000000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1101001100000000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1000110000001000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0110110000000000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1101011100000000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1111001100001000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1001100100000000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1001110100000001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1101111000000000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1111001100000010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1011110100000000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1011100100000001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0101010000000001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1110000011110100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0101000000000001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1110000011101110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     . . .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nn-NO" altLang="en-US" sz="1100" b="1">
                <a:latin typeface="Courier" pitchFamily="2" charset="0"/>
              </a:rPr>
              <a:t>0000000000000000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nn-NO" altLang="en-US" sz="1100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nn-NO" altLang="en-US" sz="1100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sz="2400" b="1"/>
          </a:p>
        </p:txBody>
      </p:sp>
      <p:sp>
        <p:nvSpPr>
          <p:cNvPr id="264195" name="TextBox 7">
            <a:extLst>
              <a:ext uri="{FF2B5EF4-FFF2-40B4-BE49-F238E27FC236}">
                <a16:creationId xmlns:a16="http://schemas.microsoft.com/office/drawing/2014/main" id="{98A70E2D-E846-DF4E-A49C-E998E409D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1014" y="1912938"/>
            <a:ext cx="1171575" cy="467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Address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100011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100111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101011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101111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110001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110011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110100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. . .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111110</a:t>
            </a:r>
          </a:p>
          <a:p>
            <a:pPr algn="ctr">
              <a:spcBef>
                <a:spcPts val="100"/>
              </a:spcBef>
            </a:pPr>
            <a:r>
              <a:rPr lang="en-US" altLang="en-US" sz="1100" b="1">
                <a:solidFill>
                  <a:srgbClr val="0070C0"/>
                </a:solidFill>
                <a:latin typeface="Courier" pitchFamily="2" charset="0"/>
              </a:rPr>
              <a:t>111111</a:t>
            </a:r>
          </a:p>
        </p:txBody>
      </p:sp>
      <p:sp>
        <p:nvSpPr>
          <p:cNvPr id="264196" name="Text Placeholder 2">
            <a:extLst>
              <a:ext uri="{FF2B5EF4-FFF2-40B4-BE49-F238E27FC236}">
                <a16:creationId xmlns:a16="http://schemas.microsoft.com/office/drawing/2014/main" id="{842DEF60-762B-AE48-BB75-80A59962F22C}"/>
              </a:ext>
            </a:extLst>
          </p:cNvPr>
          <p:cNvSpPr txBox="1">
            <a:spLocks/>
          </p:cNvSpPr>
          <p:nvPr/>
        </p:nvSpPr>
        <p:spPr bwMode="auto">
          <a:xfrm>
            <a:off x="1408113" y="1004889"/>
            <a:ext cx="3541712" cy="550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.data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array   BYTE 7, 3, 2, 1, 6, 4, 5, 8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last    BYTE 7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temp    BYTE ?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endParaRPr lang="en-US" altLang="en-US" sz="1100" b="1"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.code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A,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Outer: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LOADI  B, 0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A,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End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Inner:  LOAD   D, [last]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SUB    D, A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B, D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Iinc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If:     LOADF  C, [array+B]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LOADF  D, [array+B+1]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CMP    D, C 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BRGE   Jinc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Swap:   STOREF [array+B], D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STOREF [array+B+1], C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Jinc:   ADDI   B,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Inner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Iinc:   ADDI   A, 1                   </a:t>
            </a:r>
            <a:endParaRPr lang="en-US" altLang="en-US" sz="1100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        JUMP   Outer</a:t>
            </a:r>
          </a:p>
          <a:p>
            <a:pPr>
              <a:spcBef>
                <a:spcPts val="100"/>
              </a:spcBef>
              <a:buClr>
                <a:srgbClr val="000000"/>
              </a:buClr>
            </a:pPr>
            <a:r>
              <a:rPr lang="en-US" altLang="en-US" sz="1100" b="1">
                <a:latin typeface="Courier" pitchFamily="2" charset="0"/>
              </a:rPr>
              <a:t>End:    NOOP</a:t>
            </a:r>
            <a:endParaRPr lang="en-US" altLang="en-US" sz="2400" b="1">
              <a:solidFill>
                <a:srgbClr val="7F7F7F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BF5D2959-B497-0F47-A675-3A3F98B0AF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Arithmetic 2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 =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x+y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34819" name="Text Placeholder 2">
            <a:extLst>
              <a:ext uri="{FF2B5EF4-FFF2-40B4-BE49-F238E27FC236}">
                <a16:creationId xmlns:a16="http://schemas.microsoft.com/office/drawing/2014/main" id="{32EDA15C-25E0-C74B-BE06-E326BAD9B96A}"/>
              </a:ext>
            </a:extLst>
          </p:cNvPr>
          <p:cNvSpPr txBox="1">
            <a:spLocks/>
          </p:cNvSpPr>
          <p:nvPr/>
        </p:nvSpPr>
        <p:spPr bwMode="auto">
          <a:xfrm>
            <a:off x="5105400" y="949326"/>
            <a:ext cx="48069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Arithmetic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BYTE    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MOVE  C,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z=x;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   C, B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z+=y;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C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678363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1" name="Title 1">
            <a:extLst>
              <a:ext uri="{FF2B5EF4-FFF2-40B4-BE49-F238E27FC236}">
                <a16:creationId xmlns:a16="http://schemas.microsoft.com/office/drawing/2014/main" id="{454E6367-9F1A-B244-AA4E-E93D3A18D1B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66242" name="Text Placeholder 2">
            <a:extLst>
              <a:ext uri="{FF2B5EF4-FFF2-40B4-BE49-F238E27FC236}">
                <a16:creationId xmlns:a16="http://schemas.microsoft.com/office/drawing/2014/main" id="{1CB4D3D6-2857-1441-AC02-1E120A03DAFB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0110110000000000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1101011100000000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1001100100000000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1001110100000001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1101111000000000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1011110100000000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1011100100000001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0101010000000001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0000000000000000</a:t>
            </a:r>
          </a:p>
        </p:txBody>
      </p:sp>
      <p:sp>
        <p:nvSpPr>
          <p:cNvPr id="266243" name="Text Placeholder 2">
            <a:extLst>
              <a:ext uri="{FF2B5EF4-FFF2-40B4-BE49-F238E27FC236}">
                <a16:creationId xmlns:a16="http://schemas.microsoft.com/office/drawing/2014/main" id="{776CCE4F-ECD9-0C44-B989-02C418E32C3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A,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SUB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B,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LOADF  C,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LOADF  D,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STOREF [array+B],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STOREF [array+B+1],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ADDI   B,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NOOP</a:t>
            </a: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5" name="Title 1">
            <a:extLst>
              <a:ext uri="{FF2B5EF4-FFF2-40B4-BE49-F238E27FC236}">
                <a16:creationId xmlns:a16="http://schemas.microsoft.com/office/drawing/2014/main" id="{70D0C209-2DBF-D740-9980-9575AC05EE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67266" name="Text Placeholder 2">
            <a:extLst>
              <a:ext uri="{FF2B5EF4-FFF2-40B4-BE49-F238E27FC236}">
                <a16:creationId xmlns:a16="http://schemas.microsoft.com/office/drawing/2014/main" id="{73293CC7-6449-AB45-A10C-FBF9DF2E7077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01101100_00000000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11010111_00000000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10011001_00000000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10011101_00000001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11011110_00000000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11110011_00000010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10111101_00000000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10111001_00000001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01010100_00000001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00000000_00000000</a:t>
            </a:r>
          </a:p>
        </p:txBody>
      </p:sp>
      <p:sp>
        <p:nvSpPr>
          <p:cNvPr id="267267" name="Text Placeholder 2">
            <a:extLst>
              <a:ext uri="{FF2B5EF4-FFF2-40B4-BE49-F238E27FC236}">
                <a16:creationId xmlns:a16="http://schemas.microsoft.com/office/drawing/2014/main" id="{ABCE3DB0-E92B-CD46-8E2F-32F2B888BB0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A,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SUB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B,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LOADF  C,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LOADF  D,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STOREF [array+B],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STOREF [array+B+1],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ADDI   B,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NOOP</a:t>
            </a: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Title 1">
            <a:extLst>
              <a:ext uri="{FF2B5EF4-FFF2-40B4-BE49-F238E27FC236}">
                <a16:creationId xmlns:a16="http://schemas.microsoft.com/office/drawing/2014/main" id="{1A766FC0-F03B-904F-950E-F55514478C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68290" name="Text Placeholder 2">
            <a:extLst>
              <a:ext uri="{FF2B5EF4-FFF2-40B4-BE49-F238E27FC236}">
                <a16:creationId xmlns:a16="http://schemas.microsoft.com/office/drawing/2014/main" id="{36687F3F-2009-B846-B048-639DEB2CDCA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A,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LOAD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SUB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B,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LOADF  C,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LOADF  D,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CMP    D,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BRGE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STOREF [array+B],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STOREF [array+B+1],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ADDI   B,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ADDI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NOOP</a:t>
            </a: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8291" name="Text Placeholder 2">
            <a:extLst>
              <a:ext uri="{FF2B5EF4-FFF2-40B4-BE49-F238E27FC236}">
                <a16:creationId xmlns:a16="http://schemas.microsoft.com/office/drawing/2014/main" id="{AE59D0F6-015C-BC47-97B9-0064332DD413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1111_00_11_00001110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0110_11_00_00000000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1101_01_11_00000000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1111_00_11_00001000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1001_10_01_00000000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1001_11_01_00000001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1101_11_10_00000000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1111_00_11_00000010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1011_11_01_00000000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1011_10_01_00000001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0101_01_00_00000001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0000_00_00_00000000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3" name="Title 1">
            <a:extLst>
              <a:ext uri="{FF2B5EF4-FFF2-40B4-BE49-F238E27FC236}">
                <a16:creationId xmlns:a16="http://schemas.microsoft.com/office/drawing/2014/main" id="{D763E0A9-3E49-B94D-8DBD-6E8B27EBCF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69314" name="Text Placeholder 2">
            <a:extLst>
              <a:ext uri="{FF2B5EF4-FFF2-40B4-BE49-F238E27FC236}">
                <a16:creationId xmlns:a16="http://schemas.microsoft.com/office/drawing/2014/main" id="{38D11445-8DFF-B94F-9D17-4E2CD0652DC6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0011_00_00_00000000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1000_11_00_00001000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1111_00_11_00001110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1000_11_00_00001000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0110_11_00_00000000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1101_01_11_00000000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1111_00_11_00001000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1001_10_01_00000000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1001_11_01_00000001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1101_11_10_00000000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1111_00_11_00000010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1011_11_01_00000000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1011_10_01_00000001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0101_01_00_00000001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0000_00_00_00000000</a:t>
            </a:r>
          </a:p>
        </p:txBody>
      </p:sp>
      <p:sp>
        <p:nvSpPr>
          <p:cNvPr id="269315" name="Text Placeholder 2">
            <a:extLst>
              <a:ext uri="{FF2B5EF4-FFF2-40B4-BE49-F238E27FC236}">
                <a16:creationId xmlns:a16="http://schemas.microsoft.com/office/drawing/2014/main" id="{5CEC0A45-F54A-3040-A5EC-995929889F4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C,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D,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[array+B],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[array+B+1],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B,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>
            <a:extLst>
              <a:ext uri="{FF2B5EF4-FFF2-40B4-BE49-F238E27FC236}">
                <a16:creationId xmlns:a16="http://schemas.microsoft.com/office/drawing/2014/main" id="{8DD9C240-FBFB-2F42-8926-56357120D5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0338" name="Text Placeholder 2">
            <a:extLst>
              <a:ext uri="{FF2B5EF4-FFF2-40B4-BE49-F238E27FC236}">
                <a16:creationId xmlns:a16="http://schemas.microsoft.com/office/drawing/2014/main" id="{ECA3BCBF-AB19-8547-9503-F5454B28E8D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C,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D,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D,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[array+B],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[array+B+1],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B,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0339" name="Text Placeholder 2">
            <a:extLst>
              <a:ext uri="{FF2B5EF4-FFF2-40B4-BE49-F238E27FC236}">
                <a16:creationId xmlns:a16="http://schemas.microsoft.com/office/drawing/2014/main" id="{772E6DA4-84F1-5440-B759-7302063E1F90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_01_11_00000000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_10_01_00000000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_11_01_00000001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_11_10_00000000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_11_01_00000000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_10_01_00000001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_01_00_00000001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1" name="Title 1">
            <a:extLst>
              <a:ext uri="{FF2B5EF4-FFF2-40B4-BE49-F238E27FC236}">
                <a16:creationId xmlns:a16="http://schemas.microsoft.com/office/drawing/2014/main" id="{2C8325D3-0AF8-354E-A94D-D40C63B074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1362" name="Text Placeholder 2">
            <a:extLst>
              <a:ext uri="{FF2B5EF4-FFF2-40B4-BE49-F238E27FC236}">
                <a16:creationId xmlns:a16="http://schemas.microsoft.com/office/drawing/2014/main" id="{3E07EE05-89D3-F245-8A41-39EF5BE497CD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_01_11_00000000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_10_01_00000000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_11_01_00000001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_11_10_00000000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_11_01_00000000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_10_01_00000001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_01_00_00000001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  <p:sp>
        <p:nvSpPr>
          <p:cNvPr id="271363" name="Text Placeholder 2">
            <a:extLst>
              <a:ext uri="{FF2B5EF4-FFF2-40B4-BE49-F238E27FC236}">
                <a16:creationId xmlns:a16="http://schemas.microsoft.com/office/drawing/2014/main" id="{BE1B8DA1-9A35-6D41-AD16-96742FA742C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[array+B+1],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5" name="Title 1">
            <a:extLst>
              <a:ext uri="{FF2B5EF4-FFF2-40B4-BE49-F238E27FC236}">
                <a16:creationId xmlns:a16="http://schemas.microsoft.com/office/drawing/2014/main" id="{6DC712F4-2AB1-F144-B09E-44D8D672B4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2386" name="Text Placeholder 2">
            <a:extLst>
              <a:ext uri="{FF2B5EF4-FFF2-40B4-BE49-F238E27FC236}">
                <a16:creationId xmlns:a16="http://schemas.microsoft.com/office/drawing/2014/main" id="{ADDFF1D7-4306-CB47-B83F-32ED0073519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[array+B]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[array+B+1]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[array+B+1],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2387" name="Text Placeholder 2">
            <a:extLst>
              <a:ext uri="{FF2B5EF4-FFF2-40B4-BE49-F238E27FC236}">
                <a16:creationId xmlns:a16="http://schemas.microsoft.com/office/drawing/2014/main" id="{A79662D2-5BD1-E34B-BCD5-2E4F1AF3B653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Title 1">
            <a:extLst>
              <a:ext uri="{FF2B5EF4-FFF2-40B4-BE49-F238E27FC236}">
                <a16:creationId xmlns:a16="http://schemas.microsoft.com/office/drawing/2014/main" id="{093E0E8F-5A1A-AA48-B525-934F1B8022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3410" name="Text Placeholder 2">
            <a:extLst>
              <a:ext uri="{FF2B5EF4-FFF2-40B4-BE49-F238E27FC236}">
                <a16:creationId xmlns:a16="http://schemas.microsoft.com/office/drawing/2014/main" id="{718BE4A6-DF06-1D4C-8C6E-E01FE5DFBADF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_10_00000000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_01_00000001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  <p:sp>
        <p:nvSpPr>
          <p:cNvPr id="273411" name="Text Placeholder 2">
            <a:extLst>
              <a:ext uri="{FF2B5EF4-FFF2-40B4-BE49-F238E27FC236}">
                <a16:creationId xmlns:a16="http://schemas.microsoft.com/office/drawing/2014/main" id="{C7CD4279-24D0-0F4D-B716-806A26E12E3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3" name="Title 1">
            <a:extLst>
              <a:ext uri="{FF2B5EF4-FFF2-40B4-BE49-F238E27FC236}">
                <a16:creationId xmlns:a16="http://schemas.microsoft.com/office/drawing/2014/main" id="{1E52531A-1FC9-694F-B0D3-A0F76B2BCE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4434" name="Text Placeholder 2">
            <a:extLst>
              <a:ext uri="{FF2B5EF4-FFF2-40B4-BE49-F238E27FC236}">
                <a16:creationId xmlns:a16="http://schemas.microsoft.com/office/drawing/2014/main" id="{D958DC79-E0B1-3B41-973E-E737EB80C51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[array+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5" name="Text Placeholder 2">
            <a:extLst>
              <a:ext uri="{FF2B5EF4-FFF2-40B4-BE49-F238E27FC236}">
                <a16:creationId xmlns:a16="http://schemas.microsoft.com/office/drawing/2014/main" id="{A704DDC4-4F0B-C94F-835E-8BE9B3D3E9DC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User Input from the Switches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(arithmetic example)</a:t>
            </a:r>
          </a:p>
        </p:txBody>
      </p:sp>
    </p:spTree>
  </p:cSld>
  <p:clrMapOvr>
    <a:masterClrMapping/>
  </p:clrMapOvr>
  <p:transition spd="slow"/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Title 1">
            <a:extLst>
              <a:ext uri="{FF2B5EF4-FFF2-40B4-BE49-F238E27FC236}">
                <a16:creationId xmlns:a16="http://schemas.microsoft.com/office/drawing/2014/main" id="{DE79766D-5709-EA46-8A99-462F8B2550F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5458" name="Text Placeholder 2">
            <a:extLst>
              <a:ext uri="{FF2B5EF4-FFF2-40B4-BE49-F238E27FC236}">
                <a16:creationId xmlns:a16="http://schemas.microsoft.com/office/drawing/2014/main" id="{53B98F84-7899-9E43-BF95-3302C05750CE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_00_00000001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  <p:sp>
        <p:nvSpPr>
          <p:cNvPr id="275459" name="Text Placeholder 2">
            <a:extLst>
              <a:ext uri="{FF2B5EF4-FFF2-40B4-BE49-F238E27FC236}">
                <a16:creationId xmlns:a16="http://schemas.microsoft.com/office/drawing/2014/main" id="{917E3E70-453A-E84A-903E-6AA6BD9DC6E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1" name="Title 1">
            <a:extLst>
              <a:ext uri="{FF2B5EF4-FFF2-40B4-BE49-F238E27FC236}">
                <a16:creationId xmlns:a16="http://schemas.microsoft.com/office/drawing/2014/main" id="{640414C2-0A1B-E746-A2AC-C6BFDB19D6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6482" name="Text Placeholder 2">
            <a:extLst>
              <a:ext uri="{FF2B5EF4-FFF2-40B4-BE49-F238E27FC236}">
                <a16:creationId xmlns:a16="http://schemas.microsoft.com/office/drawing/2014/main" id="{66A936EA-41FF-2546-8332-22C7924984E8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r>
              <a:rPr lang="nn-NO" altLang="en-US" b="1"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  <p:sp>
        <p:nvSpPr>
          <p:cNvPr id="276483" name="Text Placeholder 2">
            <a:extLst>
              <a:ext uri="{FF2B5EF4-FFF2-40B4-BE49-F238E27FC236}">
                <a16:creationId xmlns:a16="http://schemas.microsoft.com/office/drawing/2014/main" id="{7703398B-E230-1549-9C11-9006FECE3A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Title 1">
            <a:extLst>
              <a:ext uri="{FF2B5EF4-FFF2-40B4-BE49-F238E27FC236}">
                <a16:creationId xmlns:a16="http://schemas.microsoft.com/office/drawing/2014/main" id="{7F4EA2A5-A40C-5141-A6F5-18275EF83C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7506" name="Text Placeholder 2">
            <a:extLst>
              <a:ext uri="{FF2B5EF4-FFF2-40B4-BE49-F238E27FC236}">
                <a16:creationId xmlns:a16="http://schemas.microsoft.com/office/drawing/2014/main" id="{A593638A-6DA5-1745-907D-5D6049FA521E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r>
              <a:rPr lang="nn-NO" altLang="en-US" b="1"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_dd_dd_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_dd_dd_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_dd_dd_dddddddd</a:t>
            </a:r>
          </a:p>
        </p:txBody>
      </p:sp>
      <p:sp>
        <p:nvSpPr>
          <p:cNvPr id="277507" name="Text Placeholder 2">
            <a:extLst>
              <a:ext uri="{FF2B5EF4-FFF2-40B4-BE49-F238E27FC236}">
                <a16:creationId xmlns:a16="http://schemas.microsoft.com/office/drawing/2014/main" id="{27BEDE5B-B3F7-0543-94B9-A2036D19D0E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29" name="Title 1">
            <a:extLst>
              <a:ext uri="{FF2B5EF4-FFF2-40B4-BE49-F238E27FC236}">
                <a16:creationId xmlns:a16="http://schemas.microsoft.com/office/drawing/2014/main" id="{16C760FE-F2A9-CA40-A601-29388396D2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     v.s.    Machine Code</a:t>
            </a:r>
          </a:p>
        </p:txBody>
      </p:sp>
      <p:sp>
        <p:nvSpPr>
          <p:cNvPr id="278530" name="Text Placeholder 2">
            <a:extLst>
              <a:ext uri="{FF2B5EF4-FFF2-40B4-BE49-F238E27FC236}">
                <a16:creationId xmlns:a16="http://schemas.microsoft.com/office/drawing/2014/main" id="{1912F8A3-3372-D340-B1EC-1BC54F4CA54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65288" y="728663"/>
            <a:ext cx="3740150" cy="5910262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Inner: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[last]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If: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BRGE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Swap: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STOREF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[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array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</a:t>
            </a:r>
            <a:r>
              <a:rPr lang="en-US" altLang="en-US" sz="140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+1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],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Inner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Iinc: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Outer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NOOP</a:t>
            </a:r>
            <a:endParaRPr lang="en-US" altLang="en-US" sz="1400">
              <a:solidFill>
                <a:srgbClr val="FF07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8531" name="Text Placeholder 2">
            <a:extLst>
              <a:ext uri="{FF2B5EF4-FFF2-40B4-BE49-F238E27FC236}">
                <a16:creationId xmlns:a16="http://schemas.microsoft.com/office/drawing/2014/main" id="{6A3AFFF1-3B27-5242-B8FB-6D89977E0CE8}"/>
              </a:ext>
            </a:extLst>
          </p:cNvPr>
          <p:cNvSpPr txBox="1">
            <a:spLocks/>
          </p:cNvSpPr>
          <p:nvPr/>
        </p:nvSpPr>
        <p:spPr bwMode="auto">
          <a:xfrm>
            <a:off x="6202364" y="728663"/>
            <a:ext cx="3119437" cy="591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00001000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  <a:r>
              <a:rPr lang="nn-NO" altLang="en-US" b="1">
                <a:latin typeface="Courier" pitchFamily="2" charset="0"/>
              </a:rPr>
              <a:t>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11110100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11101110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0000</a:t>
            </a:r>
            <a:r>
              <a:rPr lang="nn-NO" altLang="en-US" b="1">
                <a:latin typeface="Courier" pitchFamily="2" charset="0"/>
              </a:rPr>
              <a:t>_00_00_00000000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281114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For more examples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b="1" dirty="0">
                <a:solidFill>
                  <a:srgbClr val="000000"/>
                </a:solidFill>
                <a:latin typeface="+mn-lt"/>
              </a:rPr>
              <a:t>try the i281 simulator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 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</p:spTree>
  </p:cSld>
  <p:clrMapOvr>
    <a:masterClrMapping/>
  </p:clrMapOvr>
  <p:transition/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Title 1">
            <a:extLst>
              <a:ext uri="{FF2B5EF4-FFF2-40B4-BE49-F238E27FC236}">
                <a16:creationId xmlns:a16="http://schemas.microsoft.com/office/drawing/2014/main" id="{D8F1FB53-4F8D-7741-93B4-DFC8D6F865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Simulator</a:t>
            </a:r>
          </a:p>
        </p:txBody>
      </p:sp>
      <p:pic>
        <p:nvPicPr>
          <p:cNvPr id="281602" name="Picture 4">
            <a:extLst>
              <a:ext uri="{FF2B5EF4-FFF2-40B4-BE49-F238E27FC236}">
                <a16:creationId xmlns:a16="http://schemas.microsoft.com/office/drawing/2014/main" id="{3ECA7973-7D6A-204A-B201-D1128A8571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950" y="1181100"/>
            <a:ext cx="9037638" cy="465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1603" name="TextBox 5">
            <a:extLst>
              <a:ext uri="{FF2B5EF4-FFF2-40B4-BE49-F238E27FC236}">
                <a16:creationId xmlns:a16="http://schemas.microsoft.com/office/drawing/2014/main" id="{78E48246-7AD5-C14C-AA65-14F4E685F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4" y="6259514"/>
            <a:ext cx="5286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To try the simulator, go to the class web page and follow the link.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E6C9C7B-EC77-654A-982F-98D93AA3E7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49A355D-90DE-894E-B8CF-104FABD385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5" name="Group 29">
            <a:extLst>
              <a:ext uri="{FF2B5EF4-FFF2-40B4-BE49-F238E27FC236}">
                <a16:creationId xmlns:a16="http://schemas.microsoft.com/office/drawing/2014/main" id="{9C93BE0B-66BD-5B43-97BB-5C5E9C8C08C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37002" name="Group 49">
              <a:extLst>
                <a:ext uri="{FF2B5EF4-FFF2-40B4-BE49-F238E27FC236}">
                  <a16:creationId xmlns:a16="http://schemas.microsoft.com/office/drawing/2014/main" id="{BE7C73C5-6E91-0E44-A970-56E3750E0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37168" name="Group 33">
                <a:extLst>
                  <a:ext uri="{FF2B5EF4-FFF2-40B4-BE49-F238E27FC236}">
                    <a16:creationId xmlns:a16="http://schemas.microsoft.com/office/drawing/2014/main" id="{0EE3AB5E-6193-134E-99C9-0B687A5A26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37210" name="TextBox 467">
                  <a:extLst>
                    <a:ext uri="{FF2B5EF4-FFF2-40B4-BE49-F238E27FC236}">
                      <a16:creationId xmlns:a16="http://schemas.microsoft.com/office/drawing/2014/main" id="{9322C6AD-5222-1041-952C-A4439577FA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69" name="Group 34">
                <a:extLst>
                  <a:ext uri="{FF2B5EF4-FFF2-40B4-BE49-F238E27FC236}">
                    <a16:creationId xmlns:a16="http://schemas.microsoft.com/office/drawing/2014/main" id="{113F87FB-0E9C-E948-A305-F588589318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37208" name="TextBox 469">
                  <a:extLst>
                    <a:ext uri="{FF2B5EF4-FFF2-40B4-BE49-F238E27FC236}">
                      <a16:creationId xmlns:a16="http://schemas.microsoft.com/office/drawing/2014/main" id="{2C5B098D-AD8B-4F45-914F-C1FAA46483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71" name="TextBox 472">
                <a:extLst>
                  <a:ext uri="{FF2B5EF4-FFF2-40B4-BE49-F238E27FC236}">
                    <a16:creationId xmlns:a16="http://schemas.microsoft.com/office/drawing/2014/main" id="{E8CC326B-D6B8-2246-AFA1-8882E4EEAB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37172" name="Group 441">
                <a:extLst>
                  <a:ext uri="{FF2B5EF4-FFF2-40B4-BE49-F238E27FC236}">
                    <a16:creationId xmlns:a16="http://schemas.microsoft.com/office/drawing/2014/main" id="{EDE23A04-314D-D646-9B25-EC7FF38CF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37191" name="Group 450">
                  <a:extLst>
                    <a:ext uri="{FF2B5EF4-FFF2-40B4-BE49-F238E27FC236}">
                      <a16:creationId xmlns:a16="http://schemas.microsoft.com/office/drawing/2014/main" id="{2D7944EE-3F07-E14C-B742-7B19FC25C2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37205" name="TextBox 464">
                    <a:extLst>
                      <a:ext uri="{FF2B5EF4-FFF2-40B4-BE49-F238E27FC236}">
                        <a16:creationId xmlns:a16="http://schemas.microsoft.com/office/drawing/2014/main" id="{1AEC652B-A7D2-D74F-BA95-58DCCD838C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7207" name="TextBox 466">
                    <a:extLst>
                      <a:ext uri="{FF2B5EF4-FFF2-40B4-BE49-F238E27FC236}">
                        <a16:creationId xmlns:a16="http://schemas.microsoft.com/office/drawing/2014/main" id="{39052A46-A6FD-644A-A056-4EB0BD6A57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37192" name="Group 451">
                  <a:extLst>
                    <a:ext uri="{FF2B5EF4-FFF2-40B4-BE49-F238E27FC236}">
                      <a16:creationId xmlns:a16="http://schemas.microsoft.com/office/drawing/2014/main" id="{3048E648-089E-EC47-B1C6-54FEFAC952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37202" name="TextBox 461">
                    <a:extLst>
                      <a:ext uri="{FF2B5EF4-FFF2-40B4-BE49-F238E27FC236}">
                        <a16:creationId xmlns:a16="http://schemas.microsoft.com/office/drawing/2014/main" id="{6DE3DF0A-57BB-0E49-B1A0-877C96DAAC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7204" name="TextBox 463">
                    <a:extLst>
                      <a:ext uri="{FF2B5EF4-FFF2-40B4-BE49-F238E27FC236}">
                        <a16:creationId xmlns:a16="http://schemas.microsoft.com/office/drawing/2014/main" id="{B8F880C7-5847-4F41-BF9D-DD910E4044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37193" name="Group 452">
                  <a:extLst>
                    <a:ext uri="{FF2B5EF4-FFF2-40B4-BE49-F238E27FC236}">
                      <a16:creationId xmlns:a16="http://schemas.microsoft.com/office/drawing/2014/main" id="{623F27CF-2708-BC4C-A58C-184506C84F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37199" name="TextBox 458">
                    <a:extLst>
                      <a:ext uri="{FF2B5EF4-FFF2-40B4-BE49-F238E27FC236}">
                        <a16:creationId xmlns:a16="http://schemas.microsoft.com/office/drawing/2014/main" id="{5AC73865-D07F-9347-A0E2-E3234D8E1C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7201" name="TextBox 460">
                    <a:extLst>
                      <a:ext uri="{FF2B5EF4-FFF2-40B4-BE49-F238E27FC236}">
                        <a16:creationId xmlns:a16="http://schemas.microsoft.com/office/drawing/2014/main" id="{ED525D40-1301-5840-B03D-1954E51DC1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68721"/>
                  <a:ext cx="1498487" cy="2046409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37195" name="Group 453">
                  <a:extLst>
                    <a:ext uri="{FF2B5EF4-FFF2-40B4-BE49-F238E27FC236}">
                      <a16:creationId xmlns:a16="http://schemas.microsoft.com/office/drawing/2014/main" id="{090E58D8-8E17-C34D-B260-C9F0A4347A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37196" name="TextBox 455">
                    <a:extLst>
                      <a:ext uri="{FF2B5EF4-FFF2-40B4-BE49-F238E27FC236}">
                        <a16:creationId xmlns:a16="http://schemas.microsoft.com/office/drawing/2014/main" id="{8AC5F3BC-013B-1741-B7D0-E6C4C7B05E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7198" name="TextBox 457">
                    <a:extLst>
                      <a:ext uri="{FF2B5EF4-FFF2-40B4-BE49-F238E27FC236}">
                        <a16:creationId xmlns:a16="http://schemas.microsoft.com/office/drawing/2014/main" id="{414FBB05-0022-6C41-9050-7B9C514289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37173" name="Group 44">
                <a:extLst>
                  <a:ext uri="{FF2B5EF4-FFF2-40B4-BE49-F238E27FC236}">
                    <a16:creationId xmlns:a16="http://schemas.microsoft.com/office/drawing/2014/main" id="{EC35F564-E624-8146-99BE-D786773E1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37189" name="TextBox 443">
                  <a:extLst>
                    <a:ext uri="{FF2B5EF4-FFF2-40B4-BE49-F238E27FC236}">
                      <a16:creationId xmlns:a16="http://schemas.microsoft.com/office/drawing/2014/main" id="{0C91E045-D636-A14B-B02C-862D352A3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74" name="Group 48">
                <a:extLst>
                  <a:ext uri="{FF2B5EF4-FFF2-40B4-BE49-F238E27FC236}">
                    <a16:creationId xmlns:a16="http://schemas.microsoft.com/office/drawing/2014/main" id="{2F60FF79-9222-DB47-BB1B-E8E895095D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37187" name="TextBox 445">
                  <a:extLst>
                    <a:ext uri="{FF2B5EF4-FFF2-40B4-BE49-F238E27FC236}">
                      <a16:creationId xmlns:a16="http://schemas.microsoft.com/office/drawing/2014/main" id="{7DAA56D7-6B77-1A40-96D9-690A8A483C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175" name="TextBox 448">
                <a:extLst>
                  <a:ext uri="{FF2B5EF4-FFF2-40B4-BE49-F238E27FC236}">
                    <a16:creationId xmlns:a16="http://schemas.microsoft.com/office/drawing/2014/main" id="{9D107606-9464-BF4B-8377-B36E80FAED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37176" name="TextBox 474">
                <a:extLst>
                  <a:ext uri="{FF2B5EF4-FFF2-40B4-BE49-F238E27FC236}">
                    <a16:creationId xmlns:a16="http://schemas.microsoft.com/office/drawing/2014/main" id="{406FF966-8D83-0442-B049-DEF9564BB4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37177" name="Group 475">
                <a:extLst>
                  <a:ext uri="{FF2B5EF4-FFF2-40B4-BE49-F238E27FC236}">
                    <a16:creationId xmlns:a16="http://schemas.microsoft.com/office/drawing/2014/main" id="{833DF828-E970-1649-9D08-529DA67B6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37185" name="TextBox 476">
                  <a:extLst>
                    <a:ext uri="{FF2B5EF4-FFF2-40B4-BE49-F238E27FC236}">
                      <a16:creationId xmlns:a16="http://schemas.microsoft.com/office/drawing/2014/main" id="{A94E309A-BA52-C64A-B649-B40B80CD52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78" name="Group 478">
                <a:extLst>
                  <a:ext uri="{FF2B5EF4-FFF2-40B4-BE49-F238E27FC236}">
                    <a16:creationId xmlns:a16="http://schemas.microsoft.com/office/drawing/2014/main" id="{4676A83B-4378-A142-877C-828FA85C09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37183" name="TextBox 482">
                  <a:extLst>
                    <a:ext uri="{FF2B5EF4-FFF2-40B4-BE49-F238E27FC236}">
                      <a16:creationId xmlns:a16="http://schemas.microsoft.com/office/drawing/2014/main" id="{9FE39084-3819-E04F-9C9E-22D5054716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79" name="Group 498">
                <a:extLst>
                  <a:ext uri="{FF2B5EF4-FFF2-40B4-BE49-F238E27FC236}">
                    <a16:creationId xmlns:a16="http://schemas.microsoft.com/office/drawing/2014/main" id="{6551BAC6-585D-EF4C-93DF-9881C74036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37181" name="TextBox 499">
                  <a:extLst>
                    <a:ext uri="{FF2B5EF4-FFF2-40B4-BE49-F238E27FC236}">
                      <a16:creationId xmlns:a16="http://schemas.microsoft.com/office/drawing/2014/main" id="{09ECD3F8-279F-1246-B39A-D7800A68DE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37003" name="Group 132">
              <a:extLst>
                <a:ext uri="{FF2B5EF4-FFF2-40B4-BE49-F238E27FC236}">
                  <a16:creationId xmlns:a16="http://schemas.microsoft.com/office/drawing/2014/main" id="{BB27BFA3-69E4-5949-8E95-4436D6ECA2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37004" name="Group 6">
              <a:extLst>
                <a:ext uri="{FF2B5EF4-FFF2-40B4-BE49-F238E27FC236}">
                  <a16:creationId xmlns:a16="http://schemas.microsoft.com/office/drawing/2014/main" id="{988A9169-F048-F846-A76F-7BEEB3D8A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37142" name="Group 55">
                <a:extLst>
                  <a:ext uri="{FF2B5EF4-FFF2-40B4-BE49-F238E27FC236}">
                    <a16:creationId xmlns:a16="http://schemas.microsoft.com/office/drawing/2014/main" id="{E3CB6969-6CF5-6A44-8765-2B03E22158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37163" name="TextBox 57">
                  <a:extLst>
                    <a:ext uri="{FF2B5EF4-FFF2-40B4-BE49-F238E27FC236}">
                      <a16:creationId xmlns:a16="http://schemas.microsoft.com/office/drawing/2014/main" id="{BA971F2A-2F1B-8F40-933B-42B3F23EBF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7143" name="TextBox 59">
                <a:extLst>
                  <a:ext uri="{FF2B5EF4-FFF2-40B4-BE49-F238E27FC236}">
                    <a16:creationId xmlns:a16="http://schemas.microsoft.com/office/drawing/2014/main" id="{BD02C809-2388-3145-A0CB-FCEA41778B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37005" name="Group 17">
              <a:extLst>
                <a:ext uri="{FF2B5EF4-FFF2-40B4-BE49-F238E27FC236}">
                  <a16:creationId xmlns:a16="http://schemas.microsoft.com/office/drawing/2014/main" id="{8FE0CA3A-B250-4345-B32B-04D9A86E32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37136" name="Group 16">
                <a:extLst>
                  <a:ext uri="{FF2B5EF4-FFF2-40B4-BE49-F238E27FC236}">
                    <a16:creationId xmlns:a16="http://schemas.microsoft.com/office/drawing/2014/main" id="{CE329A91-623D-8844-B747-1A4DFB409D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37140" name="TextBox 82">
                  <a:extLst>
                    <a:ext uri="{FF2B5EF4-FFF2-40B4-BE49-F238E27FC236}">
                      <a16:creationId xmlns:a16="http://schemas.microsoft.com/office/drawing/2014/main" id="{DE6BFB4B-DA47-864B-95B9-BAF0BC31CD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137" name="TextBox 87">
                <a:extLst>
                  <a:ext uri="{FF2B5EF4-FFF2-40B4-BE49-F238E27FC236}">
                    <a16:creationId xmlns:a16="http://schemas.microsoft.com/office/drawing/2014/main" id="{6BE26CCD-7511-1041-B317-534459AA4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006" name="Group 154">
              <a:extLst>
                <a:ext uri="{FF2B5EF4-FFF2-40B4-BE49-F238E27FC236}">
                  <a16:creationId xmlns:a16="http://schemas.microsoft.com/office/drawing/2014/main" id="{6B645D7A-43DE-2041-8EE2-EF16407C0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37129" name="TextBox 155">
                <a:extLst>
                  <a:ext uri="{FF2B5EF4-FFF2-40B4-BE49-F238E27FC236}">
                    <a16:creationId xmlns:a16="http://schemas.microsoft.com/office/drawing/2014/main" id="{84638D2D-8A30-9346-A005-79868CECA8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32" name="TextBox 161">
                <a:extLst>
                  <a:ext uri="{FF2B5EF4-FFF2-40B4-BE49-F238E27FC236}">
                    <a16:creationId xmlns:a16="http://schemas.microsoft.com/office/drawing/2014/main" id="{AAF97665-5243-EE49-BA2A-4205F097CD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007" name="Group 138">
              <a:extLst>
                <a:ext uri="{FF2B5EF4-FFF2-40B4-BE49-F238E27FC236}">
                  <a16:creationId xmlns:a16="http://schemas.microsoft.com/office/drawing/2014/main" id="{3E53F3A0-FEF3-374E-99E7-DF2D0A01F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37122" name="TextBox 139">
                <a:extLst>
                  <a:ext uri="{FF2B5EF4-FFF2-40B4-BE49-F238E27FC236}">
                    <a16:creationId xmlns:a16="http://schemas.microsoft.com/office/drawing/2014/main" id="{29D270CD-3B0D-1148-B363-DB82F6385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25" name="TextBox 145">
                <a:extLst>
                  <a:ext uri="{FF2B5EF4-FFF2-40B4-BE49-F238E27FC236}">
                    <a16:creationId xmlns:a16="http://schemas.microsoft.com/office/drawing/2014/main" id="{8DABB89C-8CF3-0048-9069-FAF0904F35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10" name="Group 37">
              <a:extLst>
                <a:ext uri="{FF2B5EF4-FFF2-40B4-BE49-F238E27FC236}">
                  <a16:creationId xmlns:a16="http://schemas.microsoft.com/office/drawing/2014/main" id="{20293875-2008-BF48-84FB-F6531F076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21" name="TextBox 36">
                <a:extLst>
                  <a:ext uri="{FF2B5EF4-FFF2-40B4-BE49-F238E27FC236}">
                    <a16:creationId xmlns:a16="http://schemas.microsoft.com/office/drawing/2014/main" id="{32FBBBE8-A490-344F-A350-4B5573D24E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15" name="Group 186">
              <a:extLst>
                <a:ext uri="{FF2B5EF4-FFF2-40B4-BE49-F238E27FC236}">
                  <a16:creationId xmlns:a16="http://schemas.microsoft.com/office/drawing/2014/main" id="{CB2DA9BE-A1B6-E44D-9105-B1498398A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19" name="Group 23">
              <a:extLst>
                <a:ext uri="{FF2B5EF4-FFF2-40B4-BE49-F238E27FC236}">
                  <a16:creationId xmlns:a16="http://schemas.microsoft.com/office/drawing/2014/main" id="{0964B311-A4BE-A64F-BB4F-70D9994290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37105" name="Group 43">
                <a:extLst>
                  <a:ext uri="{FF2B5EF4-FFF2-40B4-BE49-F238E27FC236}">
                    <a16:creationId xmlns:a16="http://schemas.microsoft.com/office/drawing/2014/main" id="{2ED41BFC-D6B1-6642-91E8-12C318A08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37113" name="Group 38">
                  <a:extLst>
                    <a:ext uri="{FF2B5EF4-FFF2-40B4-BE49-F238E27FC236}">
                      <a16:creationId xmlns:a16="http://schemas.microsoft.com/office/drawing/2014/main" id="{03FACD66-95C3-2644-B8C9-A242C61312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37116" name="TextBox 39">
                    <a:extLst>
                      <a:ext uri="{FF2B5EF4-FFF2-40B4-BE49-F238E27FC236}">
                        <a16:creationId xmlns:a16="http://schemas.microsoft.com/office/drawing/2014/main" id="{1A419A2E-A62F-254D-BF64-945D59D349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37114" name="TextBox 41">
                  <a:extLst>
                    <a:ext uri="{FF2B5EF4-FFF2-40B4-BE49-F238E27FC236}">
                      <a16:creationId xmlns:a16="http://schemas.microsoft.com/office/drawing/2014/main" id="{5411840A-4713-AB41-B580-5E62212B90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109" name="Group 106">
                <a:extLst>
                  <a:ext uri="{FF2B5EF4-FFF2-40B4-BE49-F238E27FC236}">
                    <a16:creationId xmlns:a16="http://schemas.microsoft.com/office/drawing/2014/main" id="{0351F43B-C41A-0947-B468-64E8CF0A6C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112" name="TextBox 108">
                  <a:extLst>
                    <a:ext uri="{FF2B5EF4-FFF2-40B4-BE49-F238E27FC236}">
                      <a16:creationId xmlns:a16="http://schemas.microsoft.com/office/drawing/2014/main" id="{86F52487-1715-5E4F-9265-987EB791EE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21" name="Group 5">
              <a:extLst>
                <a:ext uri="{FF2B5EF4-FFF2-40B4-BE49-F238E27FC236}">
                  <a16:creationId xmlns:a16="http://schemas.microsoft.com/office/drawing/2014/main" id="{FE221DC0-55A4-B243-837E-A3CE4AC90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37103" name="TextBox 483">
                <a:extLst>
                  <a:ext uri="{FF2B5EF4-FFF2-40B4-BE49-F238E27FC236}">
                    <a16:creationId xmlns:a16="http://schemas.microsoft.com/office/drawing/2014/main" id="{2C1A2378-F0D7-074A-8BEB-E9A3717B3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023" name="Group 32">
              <a:extLst>
                <a:ext uri="{FF2B5EF4-FFF2-40B4-BE49-F238E27FC236}">
                  <a16:creationId xmlns:a16="http://schemas.microsoft.com/office/drawing/2014/main" id="{C58C3B69-D52C-7149-8178-B253994D9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37095" name="Group 491">
                <a:extLst>
                  <a:ext uri="{FF2B5EF4-FFF2-40B4-BE49-F238E27FC236}">
                    <a16:creationId xmlns:a16="http://schemas.microsoft.com/office/drawing/2014/main" id="{6E894B44-371C-2B48-9644-83C58E1C66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37101" name="TextBox 492">
                  <a:extLst>
                    <a:ext uri="{FF2B5EF4-FFF2-40B4-BE49-F238E27FC236}">
                      <a16:creationId xmlns:a16="http://schemas.microsoft.com/office/drawing/2014/main" id="{9EAEEC7F-4CEE-8C40-A779-83CA2D3F91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96" name="Group 494">
                <a:extLst>
                  <a:ext uri="{FF2B5EF4-FFF2-40B4-BE49-F238E27FC236}">
                    <a16:creationId xmlns:a16="http://schemas.microsoft.com/office/drawing/2014/main" id="{8C27770C-64BA-3F47-9AE2-33704DC6AA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37099" name="TextBox 495">
                  <a:extLst>
                    <a:ext uri="{FF2B5EF4-FFF2-40B4-BE49-F238E27FC236}">
                      <a16:creationId xmlns:a16="http://schemas.microsoft.com/office/drawing/2014/main" id="{3ADE758A-F8DF-1944-8300-236E3A8792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097" name="TextBox 503">
                <a:extLst>
                  <a:ext uri="{FF2B5EF4-FFF2-40B4-BE49-F238E27FC236}">
                    <a16:creationId xmlns:a16="http://schemas.microsoft.com/office/drawing/2014/main" id="{DC3A5DEF-C41D-0A46-AFBF-EF7B9ADE5F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027" name="TextBox 12">
              <a:extLst>
                <a:ext uri="{FF2B5EF4-FFF2-40B4-BE49-F238E27FC236}">
                  <a16:creationId xmlns:a16="http://schemas.microsoft.com/office/drawing/2014/main" id="{369E45E7-6B30-E44D-83E7-E63B4276B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37028" name="Group 317">
              <a:extLst>
                <a:ext uri="{FF2B5EF4-FFF2-40B4-BE49-F238E27FC236}">
                  <a16:creationId xmlns:a16="http://schemas.microsoft.com/office/drawing/2014/main" id="{BFCC8306-B254-C14E-BD48-424B466BDE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37078" name="Group 318">
                <a:extLst>
                  <a:ext uri="{FF2B5EF4-FFF2-40B4-BE49-F238E27FC236}">
                    <a16:creationId xmlns:a16="http://schemas.microsoft.com/office/drawing/2014/main" id="{FC93BB38-A698-354F-A366-25404F80D1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37087" name="Group 327">
                  <a:extLst>
                    <a:ext uri="{FF2B5EF4-FFF2-40B4-BE49-F238E27FC236}">
                      <a16:creationId xmlns:a16="http://schemas.microsoft.com/office/drawing/2014/main" id="{FA370F9E-B67A-B94F-A4D7-9266C19E8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37088" name="TextBox 7">
                    <a:extLst>
                      <a:ext uri="{FF2B5EF4-FFF2-40B4-BE49-F238E27FC236}">
                        <a16:creationId xmlns:a16="http://schemas.microsoft.com/office/drawing/2014/main" id="{EB8B5AED-68DE-624A-A06B-95229F0F55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7090" name="TextBox 329">
                    <a:extLst>
                      <a:ext uri="{FF2B5EF4-FFF2-40B4-BE49-F238E27FC236}">
                        <a16:creationId xmlns:a16="http://schemas.microsoft.com/office/drawing/2014/main" id="{6E787F83-0C97-2748-9CAA-8484F39293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37091" name="Group 330">
                    <a:extLst>
                      <a:ext uri="{FF2B5EF4-FFF2-40B4-BE49-F238E27FC236}">
                        <a16:creationId xmlns:a16="http://schemas.microsoft.com/office/drawing/2014/main" id="{AACFD7C3-F842-B641-90C4-6EBEC024AE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37093" name="TextBox 333">
                      <a:extLst>
                        <a:ext uri="{FF2B5EF4-FFF2-40B4-BE49-F238E27FC236}">
                          <a16:creationId xmlns:a16="http://schemas.microsoft.com/office/drawing/2014/main" id="{0825A09F-7946-6945-A67B-74BCEDB34C3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7092" name="TextBox 332">
                    <a:extLst>
                      <a:ext uri="{FF2B5EF4-FFF2-40B4-BE49-F238E27FC236}">
                        <a16:creationId xmlns:a16="http://schemas.microsoft.com/office/drawing/2014/main" id="{5BA73B8D-9326-B841-A0BE-654E140B8D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029" name="Group 11">
              <a:extLst>
                <a:ext uri="{FF2B5EF4-FFF2-40B4-BE49-F238E27FC236}">
                  <a16:creationId xmlns:a16="http://schemas.microsoft.com/office/drawing/2014/main" id="{E7814E05-242C-9C43-A7F9-201C1CD39A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34" name="Group 60">
              <a:extLst>
                <a:ext uri="{FF2B5EF4-FFF2-40B4-BE49-F238E27FC236}">
                  <a16:creationId xmlns:a16="http://schemas.microsoft.com/office/drawing/2014/main" id="{75B797E4-A1E5-4A49-B346-80A731F55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067" name="Group 53">
                <a:extLst>
                  <a:ext uri="{FF2B5EF4-FFF2-40B4-BE49-F238E27FC236}">
                    <a16:creationId xmlns:a16="http://schemas.microsoft.com/office/drawing/2014/main" id="{8A03538A-3141-274D-ADBC-06C67C446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37070" name="Group 52">
                  <a:extLst>
                    <a:ext uri="{FF2B5EF4-FFF2-40B4-BE49-F238E27FC236}">
                      <a16:creationId xmlns:a16="http://schemas.microsoft.com/office/drawing/2014/main" id="{930BDEBC-B91D-5E4D-9FE8-037775EADB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37074" name="TextBox 122">
                    <a:extLst>
                      <a:ext uri="{FF2B5EF4-FFF2-40B4-BE49-F238E27FC236}">
                        <a16:creationId xmlns:a16="http://schemas.microsoft.com/office/drawing/2014/main" id="{D7B6F246-3842-DC4D-AAE1-009055E6B6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7071" name="TextBox 128">
                  <a:extLst>
                    <a:ext uri="{FF2B5EF4-FFF2-40B4-BE49-F238E27FC236}">
                      <a16:creationId xmlns:a16="http://schemas.microsoft.com/office/drawing/2014/main" id="{0F6EF735-63AE-604C-9B5F-8F4367C86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035" name="TextBox 359">
              <a:extLst>
                <a:ext uri="{FF2B5EF4-FFF2-40B4-BE49-F238E27FC236}">
                  <a16:creationId xmlns:a16="http://schemas.microsoft.com/office/drawing/2014/main" id="{5036B109-5ADB-E341-AAD2-88F560DA0E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37036" name="Group 31">
              <a:extLst>
                <a:ext uri="{FF2B5EF4-FFF2-40B4-BE49-F238E27FC236}">
                  <a16:creationId xmlns:a16="http://schemas.microsoft.com/office/drawing/2014/main" id="{DBE8D968-01B4-EE45-9593-83610E9B9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37057" name="Group 28">
                <a:extLst>
                  <a:ext uri="{FF2B5EF4-FFF2-40B4-BE49-F238E27FC236}">
                    <a16:creationId xmlns:a16="http://schemas.microsoft.com/office/drawing/2014/main" id="{8CF43BDC-8378-F942-8796-62BADD81F7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37060" name="Group 24">
                  <a:extLst>
                    <a:ext uri="{FF2B5EF4-FFF2-40B4-BE49-F238E27FC236}">
                      <a16:creationId xmlns:a16="http://schemas.microsoft.com/office/drawing/2014/main" id="{7D3B4519-3F4B-694B-BC38-A9FEE1D96B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37064" name="TextBox 171">
                    <a:extLst>
                      <a:ext uri="{FF2B5EF4-FFF2-40B4-BE49-F238E27FC236}">
                        <a16:creationId xmlns:a16="http://schemas.microsoft.com/office/drawing/2014/main" id="{86817B56-FFA7-5D40-8E50-38EA36ECD8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7061" name="TextBox 177">
                  <a:extLst>
                    <a:ext uri="{FF2B5EF4-FFF2-40B4-BE49-F238E27FC236}">
                      <a16:creationId xmlns:a16="http://schemas.microsoft.com/office/drawing/2014/main" id="{14592FB6-6FE6-1B4A-BE06-94000E3541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7038" name="Group 358">
              <a:extLst>
                <a:ext uri="{FF2B5EF4-FFF2-40B4-BE49-F238E27FC236}">
                  <a16:creationId xmlns:a16="http://schemas.microsoft.com/office/drawing/2014/main" id="{44CA8253-0523-4242-8BAD-7E7F097F9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37039" name="Group 377">
                <a:extLst>
                  <a:ext uri="{FF2B5EF4-FFF2-40B4-BE49-F238E27FC236}">
                    <a16:creationId xmlns:a16="http://schemas.microsoft.com/office/drawing/2014/main" id="{619CE1D2-D53C-E04E-B1EF-298D34E55C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37044" name="TextBox 7">
                  <a:extLst>
                    <a:ext uri="{FF2B5EF4-FFF2-40B4-BE49-F238E27FC236}">
                      <a16:creationId xmlns:a16="http://schemas.microsoft.com/office/drawing/2014/main" id="{B6363B7E-81BA-0F42-BFAC-706C3050C5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37045" name="Group 390">
                  <a:extLst>
                    <a:ext uri="{FF2B5EF4-FFF2-40B4-BE49-F238E27FC236}">
                      <a16:creationId xmlns:a16="http://schemas.microsoft.com/office/drawing/2014/main" id="{4FF81B8C-3FD9-3149-9277-34B12A79B1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37046" name="TextBox 391">
                    <a:extLst>
                      <a:ext uri="{FF2B5EF4-FFF2-40B4-BE49-F238E27FC236}">
                        <a16:creationId xmlns:a16="http://schemas.microsoft.com/office/drawing/2014/main" id="{9DDF39F1-7FD3-CD46-817D-9DEB93A9BF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7040" name="TextBox 381">
                <a:extLst>
                  <a:ext uri="{FF2B5EF4-FFF2-40B4-BE49-F238E27FC236}">
                    <a16:creationId xmlns:a16="http://schemas.microsoft.com/office/drawing/2014/main" id="{B379FD82-8BFD-3042-8F68-B128E3D23F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042" name="TextBox 384">
                <a:extLst>
                  <a:ext uri="{FF2B5EF4-FFF2-40B4-BE49-F238E27FC236}">
                    <a16:creationId xmlns:a16="http://schemas.microsoft.com/office/drawing/2014/main" id="{6867741C-839F-4F42-B0C3-2D879110F0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867" name="Group 223">
            <a:extLst>
              <a:ext uri="{FF2B5EF4-FFF2-40B4-BE49-F238E27FC236}">
                <a16:creationId xmlns:a16="http://schemas.microsoft.com/office/drawing/2014/main" id="{EEE0808C-FAEC-DA4E-8E56-728FF141254C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36877" name="Group 225">
              <a:extLst>
                <a:ext uri="{FF2B5EF4-FFF2-40B4-BE49-F238E27FC236}">
                  <a16:creationId xmlns:a16="http://schemas.microsoft.com/office/drawing/2014/main" id="{87895032-2BFF-6C49-93A8-C5440F686E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37000" name="TextBox 380">
                <a:extLst>
                  <a:ext uri="{FF2B5EF4-FFF2-40B4-BE49-F238E27FC236}">
                    <a16:creationId xmlns:a16="http://schemas.microsoft.com/office/drawing/2014/main" id="{98B28F33-84CD-814E-931A-A0748EFC61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878" name="Group 226">
              <a:extLst>
                <a:ext uri="{FF2B5EF4-FFF2-40B4-BE49-F238E27FC236}">
                  <a16:creationId xmlns:a16="http://schemas.microsoft.com/office/drawing/2014/main" id="{7718B3F4-3F9C-3541-B68D-96FBE4003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99" name="TextBox 379">
                <a:extLst>
                  <a:ext uri="{FF2B5EF4-FFF2-40B4-BE49-F238E27FC236}">
                    <a16:creationId xmlns:a16="http://schemas.microsoft.com/office/drawing/2014/main" id="{80BF583E-F1AD-C240-B52C-DBA218FAA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79" name="Group 227">
              <a:extLst>
                <a:ext uri="{FF2B5EF4-FFF2-40B4-BE49-F238E27FC236}">
                  <a16:creationId xmlns:a16="http://schemas.microsoft.com/office/drawing/2014/main" id="{86D315EC-FDDC-9141-9741-F0B9CA77A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97" name="TextBox 376">
                <a:extLst>
                  <a:ext uri="{FF2B5EF4-FFF2-40B4-BE49-F238E27FC236}">
                    <a16:creationId xmlns:a16="http://schemas.microsoft.com/office/drawing/2014/main" id="{C0D28123-28AA-B84A-B9E0-66A8478613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80" name="Group 228">
              <a:extLst>
                <a:ext uri="{FF2B5EF4-FFF2-40B4-BE49-F238E27FC236}">
                  <a16:creationId xmlns:a16="http://schemas.microsoft.com/office/drawing/2014/main" id="{66EE78E3-8EDE-6C47-8050-DC6343FAF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95" name="TextBox 374">
                <a:extLst>
                  <a:ext uri="{FF2B5EF4-FFF2-40B4-BE49-F238E27FC236}">
                    <a16:creationId xmlns:a16="http://schemas.microsoft.com/office/drawing/2014/main" id="{403124DC-CD95-BE4C-BD4F-3C2B95491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36881" name="Group 229">
              <a:extLst>
                <a:ext uri="{FF2B5EF4-FFF2-40B4-BE49-F238E27FC236}">
                  <a16:creationId xmlns:a16="http://schemas.microsoft.com/office/drawing/2014/main" id="{AD755734-7259-E142-99FC-447A7DEA65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93" name="TextBox 372">
                <a:extLst>
                  <a:ext uri="{FF2B5EF4-FFF2-40B4-BE49-F238E27FC236}">
                    <a16:creationId xmlns:a16="http://schemas.microsoft.com/office/drawing/2014/main" id="{8617A618-9EDF-304D-B7EE-F96EB6AE9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36882" name="Group 230">
              <a:extLst>
                <a:ext uri="{FF2B5EF4-FFF2-40B4-BE49-F238E27FC236}">
                  <a16:creationId xmlns:a16="http://schemas.microsoft.com/office/drawing/2014/main" id="{86BCCBCE-2038-5B47-8D2E-9576252BD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91" name="TextBox 370">
                <a:extLst>
                  <a:ext uri="{FF2B5EF4-FFF2-40B4-BE49-F238E27FC236}">
                    <a16:creationId xmlns:a16="http://schemas.microsoft.com/office/drawing/2014/main" id="{261D3C41-D9B6-504B-9953-FFD45976EE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36883" name="Group 232">
              <a:extLst>
                <a:ext uri="{FF2B5EF4-FFF2-40B4-BE49-F238E27FC236}">
                  <a16:creationId xmlns:a16="http://schemas.microsoft.com/office/drawing/2014/main" id="{4242A30D-3ED0-E54C-9CBC-3D4C0411E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36988" name="TextBox 367">
                <a:extLst>
                  <a:ext uri="{FF2B5EF4-FFF2-40B4-BE49-F238E27FC236}">
                    <a16:creationId xmlns:a16="http://schemas.microsoft.com/office/drawing/2014/main" id="{3CF9E9E3-3D65-A141-87DB-89E978E3AE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884" name="Group 233">
              <a:extLst>
                <a:ext uri="{FF2B5EF4-FFF2-40B4-BE49-F238E27FC236}">
                  <a16:creationId xmlns:a16="http://schemas.microsoft.com/office/drawing/2014/main" id="{94F72C1D-DCE3-504D-9970-75608328A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87" name="TextBox 366">
                <a:extLst>
                  <a:ext uri="{FF2B5EF4-FFF2-40B4-BE49-F238E27FC236}">
                    <a16:creationId xmlns:a16="http://schemas.microsoft.com/office/drawing/2014/main" id="{F510C3DF-3BF4-204C-B12B-870120B36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36885" name="Group 234">
              <a:extLst>
                <a:ext uri="{FF2B5EF4-FFF2-40B4-BE49-F238E27FC236}">
                  <a16:creationId xmlns:a16="http://schemas.microsoft.com/office/drawing/2014/main" id="{4F505C51-7797-3243-9B7E-AFBEF6B8C9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85" name="TextBox 364">
                <a:extLst>
                  <a:ext uri="{FF2B5EF4-FFF2-40B4-BE49-F238E27FC236}">
                    <a16:creationId xmlns:a16="http://schemas.microsoft.com/office/drawing/2014/main" id="{B24ED43B-3762-F54B-8E79-96623C62F5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36886" name="Group 236">
              <a:extLst>
                <a:ext uri="{FF2B5EF4-FFF2-40B4-BE49-F238E27FC236}">
                  <a16:creationId xmlns:a16="http://schemas.microsoft.com/office/drawing/2014/main" id="{B06DFBF9-6A17-3E4E-B0BC-992687417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81" name="TextBox 360">
                <a:extLst>
                  <a:ext uri="{FF2B5EF4-FFF2-40B4-BE49-F238E27FC236}">
                    <a16:creationId xmlns:a16="http://schemas.microsoft.com/office/drawing/2014/main" id="{8FE991C9-D11B-F545-BE11-4DD322D47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83" name="TextBox 362">
                <a:extLst>
                  <a:ext uri="{FF2B5EF4-FFF2-40B4-BE49-F238E27FC236}">
                    <a16:creationId xmlns:a16="http://schemas.microsoft.com/office/drawing/2014/main" id="{58B834EA-9DC1-9047-B1DA-F53F256EA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36887" name="TextBox 237">
              <a:extLst>
                <a:ext uri="{FF2B5EF4-FFF2-40B4-BE49-F238E27FC236}">
                  <a16:creationId xmlns:a16="http://schemas.microsoft.com/office/drawing/2014/main" id="{D845B731-C870-6C4A-8C93-39E14DEF5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889" name="Group 239">
              <a:extLst>
                <a:ext uri="{FF2B5EF4-FFF2-40B4-BE49-F238E27FC236}">
                  <a16:creationId xmlns:a16="http://schemas.microsoft.com/office/drawing/2014/main" id="{8CD40A09-1CDF-9646-ADE0-EDA10FA10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77" name="TextBox 353">
                <a:extLst>
                  <a:ext uri="{FF2B5EF4-FFF2-40B4-BE49-F238E27FC236}">
                    <a16:creationId xmlns:a16="http://schemas.microsoft.com/office/drawing/2014/main" id="{8F8D255F-916E-7B4F-997B-E4AB689E40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79" name="TextBox 356">
                <a:extLst>
                  <a:ext uri="{FF2B5EF4-FFF2-40B4-BE49-F238E27FC236}">
                    <a16:creationId xmlns:a16="http://schemas.microsoft.com/office/drawing/2014/main" id="{8A7DDD0A-103F-BC4F-A121-CA83222675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890" name="Group 240">
              <a:extLst>
                <a:ext uri="{FF2B5EF4-FFF2-40B4-BE49-F238E27FC236}">
                  <a16:creationId xmlns:a16="http://schemas.microsoft.com/office/drawing/2014/main" id="{C7D12C0C-7C88-DC4D-A8C9-3D121E7E59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71" name="TextBox 347">
                <a:extLst>
                  <a:ext uri="{FF2B5EF4-FFF2-40B4-BE49-F238E27FC236}">
                    <a16:creationId xmlns:a16="http://schemas.microsoft.com/office/drawing/2014/main" id="{269A077E-860C-C047-BFAF-76E61AB7BC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73" name="TextBox 349">
                <a:extLst>
                  <a:ext uri="{FF2B5EF4-FFF2-40B4-BE49-F238E27FC236}">
                    <a16:creationId xmlns:a16="http://schemas.microsoft.com/office/drawing/2014/main" id="{1B8C7914-68F4-EF48-BF69-F23CACD3FA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891" name="Group 241">
              <a:extLst>
                <a:ext uri="{FF2B5EF4-FFF2-40B4-BE49-F238E27FC236}">
                  <a16:creationId xmlns:a16="http://schemas.microsoft.com/office/drawing/2014/main" id="{7CBAC923-D870-EC48-BDFB-4EA18C948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67" name="TextBox 343">
                <a:extLst>
                  <a:ext uri="{FF2B5EF4-FFF2-40B4-BE49-F238E27FC236}">
                    <a16:creationId xmlns:a16="http://schemas.microsoft.com/office/drawing/2014/main" id="{1481A834-6976-0149-880D-45E07B4543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892" name="Group 243">
              <a:extLst>
                <a:ext uri="{FF2B5EF4-FFF2-40B4-BE49-F238E27FC236}">
                  <a16:creationId xmlns:a16="http://schemas.microsoft.com/office/drawing/2014/main" id="{53EF09DE-E78D-B343-B0F4-716CBF6BF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65" name="TextBox 341">
                <a:extLst>
                  <a:ext uri="{FF2B5EF4-FFF2-40B4-BE49-F238E27FC236}">
                    <a16:creationId xmlns:a16="http://schemas.microsoft.com/office/drawing/2014/main" id="{5F5390BC-582D-AA43-916B-00F49156E7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93" name="Group 244">
              <a:extLst>
                <a:ext uri="{FF2B5EF4-FFF2-40B4-BE49-F238E27FC236}">
                  <a16:creationId xmlns:a16="http://schemas.microsoft.com/office/drawing/2014/main" id="{582EAFEA-4BE1-3A4E-9E1C-D8D8FFEB1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63" name="TextBox 339">
                <a:extLst>
                  <a:ext uri="{FF2B5EF4-FFF2-40B4-BE49-F238E27FC236}">
                    <a16:creationId xmlns:a16="http://schemas.microsoft.com/office/drawing/2014/main" id="{9B7F6554-1416-C24E-91ED-00708B9273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94" name="Group 245">
              <a:extLst>
                <a:ext uri="{FF2B5EF4-FFF2-40B4-BE49-F238E27FC236}">
                  <a16:creationId xmlns:a16="http://schemas.microsoft.com/office/drawing/2014/main" id="{7FC51868-A39E-2F49-920C-4C7749D74C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36960" name="TextBox 335">
                <a:extLst>
                  <a:ext uri="{FF2B5EF4-FFF2-40B4-BE49-F238E27FC236}">
                    <a16:creationId xmlns:a16="http://schemas.microsoft.com/office/drawing/2014/main" id="{EC1E9A93-790E-E140-914D-CD79598F85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895" name="Group 249">
              <a:extLst>
                <a:ext uri="{FF2B5EF4-FFF2-40B4-BE49-F238E27FC236}">
                  <a16:creationId xmlns:a16="http://schemas.microsoft.com/office/drawing/2014/main" id="{150193BC-7BA1-4547-B176-2ECDCCECC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59" name="TextBox 316">
                <a:extLst>
                  <a:ext uri="{FF2B5EF4-FFF2-40B4-BE49-F238E27FC236}">
                    <a16:creationId xmlns:a16="http://schemas.microsoft.com/office/drawing/2014/main" id="{530E2217-759F-9341-BFC1-18661A427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96" name="Group 251">
              <a:extLst>
                <a:ext uri="{FF2B5EF4-FFF2-40B4-BE49-F238E27FC236}">
                  <a16:creationId xmlns:a16="http://schemas.microsoft.com/office/drawing/2014/main" id="{835A744E-9107-3940-AD23-7F91F8CD6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57" name="TextBox 314">
                <a:extLst>
                  <a:ext uri="{FF2B5EF4-FFF2-40B4-BE49-F238E27FC236}">
                    <a16:creationId xmlns:a16="http://schemas.microsoft.com/office/drawing/2014/main" id="{52BA366D-6E52-8745-8618-3A6EB3C9AF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36897" name="Group 252">
              <a:extLst>
                <a:ext uri="{FF2B5EF4-FFF2-40B4-BE49-F238E27FC236}">
                  <a16:creationId xmlns:a16="http://schemas.microsoft.com/office/drawing/2014/main" id="{4F33F12F-5FC4-394E-B57A-9D8D3BAA4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55" name="TextBox 312">
                <a:extLst>
                  <a:ext uri="{FF2B5EF4-FFF2-40B4-BE49-F238E27FC236}">
                    <a16:creationId xmlns:a16="http://schemas.microsoft.com/office/drawing/2014/main" id="{4BEA090C-86A0-3343-BD87-12160CA4DF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898" name="Group 253">
              <a:extLst>
                <a:ext uri="{FF2B5EF4-FFF2-40B4-BE49-F238E27FC236}">
                  <a16:creationId xmlns:a16="http://schemas.microsoft.com/office/drawing/2014/main" id="{579DE5DB-F67E-D940-9557-E78B0690B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53" name="TextBox 310">
                <a:extLst>
                  <a:ext uri="{FF2B5EF4-FFF2-40B4-BE49-F238E27FC236}">
                    <a16:creationId xmlns:a16="http://schemas.microsoft.com/office/drawing/2014/main" id="{7EB84B60-6E7E-1C46-B745-A0A5A8D3CB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36899" name="Group 254">
              <a:extLst>
                <a:ext uri="{FF2B5EF4-FFF2-40B4-BE49-F238E27FC236}">
                  <a16:creationId xmlns:a16="http://schemas.microsoft.com/office/drawing/2014/main" id="{6E559921-A526-AA46-B866-B1F1B325F6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51" name="TextBox 308">
                <a:extLst>
                  <a:ext uri="{FF2B5EF4-FFF2-40B4-BE49-F238E27FC236}">
                    <a16:creationId xmlns:a16="http://schemas.microsoft.com/office/drawing/2014/main" id="{6600A8EF-9C64-B045-9897-31C21ED3DB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900" name="Group 255">
              <a:extLst>
                <a:ext uri="{FF2B5EF4-FFF2-40B4-BE49-F238E27FC236}">
                  <a16:creationId xmlns:a16="http://schemas.microsoft.com/office/drawing/2014/main" id="{2F9B160D-F9C8-C041-AF88-D979C659D5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36948" name="TextBox 305">
                <a:extLst>
                  <a:ext uri="{FF2B5EF4-FFF2-40B4-BE49-F238E27FC236}">
                    <a16:creationId xmlns:a16="http://schemas.microsoft.com/office/drawing/2014/main" id="{8E2F8B13-C03D-A34F-84AA-A126848406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01" name="Group 256">
              <a:extLst>
                <a:ext uri="{FF2B5EF4-FFF2-40B4-BE49-F238E27FC236}">
                  <a16:creationId xmlns:a16="http://schemas.microsoft.com/office/drawing/2014/main" id="{0E714E37-A864-4548-8330-6B28A2973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36946" name="TextBox 303">
                <a:extLst>
                  <a:ext uri="{FF2B5EF4-FFF2-40B4-BE49-F238E27FC236}">
                    <a16:creationId xmlns:a16="http://schemas.microsoft.com/office/drawing/2014/main" id="{12041908-77CF-DC44-BADE-12A47F5377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02" name="Group 257">
              <a:extLst>
                <a:ext uri="{FF2B5EF4-FFF2-40B4-BE49-F238E27FC236}">
                  <a16:creationId xmlns:a16="http://schemas.microsoft.com/office/drawing/2014/main" id="{CCB2D6D9-FCB6-4043-9833-9565590C8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36944" name="TextBox 301">
                <a:extLst>
                  <a:ext uri="{FF2B5EF4-FFF2-40B4-BE49-F238E27FC236}">
                    <a16:creationId xmlns:a16="http://schemas.microsoft.com/office/drawing/2014/main" id="{75609540-A77C-A14F-B337-BEAF33C72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03" name="Group 258">
              <a:extLst>
                <a:ext uri="{FF2B5EF4-FFF2-40B4-BE49-F238E27FC236}">
                  <a16:creationId xmlns:a16="http://schemas.microsoft.com/office/drawing/2014/main" id="{CFC4DD90-6D8E-6643-A323-E9FCC9534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36938" name="Group 295">
                <a:extLst>
                  <a:ext uri="{FF2B5EF4-FFF2-40B4-BE49-F238E27FC236}">
                    <a16:creationId xmlns:a16="http://schemas.microsoft.com/office/drawing/2014/main" id="{D135F7D9-7F28-4046-88B5-5397962DC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36942" name="TextBox 299">
                  <a:extLst>
                    <a:ext uri="{FF2B5EF4-FFF2-40B4-BE49-F238E27FC236}">
                      <a16:creationId xmlns:a16="http://schemas.microsoft.com/office/drawing/2014/main" id="{0F748742-9800-A744-9854-8B8FAF2523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39" name="Group 296">
                <a:extLst>
                  <a:ext uri="{FF2B5EF4-FFF2-40B4-BE49-F238E27FC236}">
                    <a16:creationId xmlns:a16="http://schemas.microsoft.com/office/drawing/2014/main" id="{DFE26A26-D9B7-E943-A5B8-297488D538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36940" name="TextBox 297">
                  <a:extLst>
                    <a:ext uri="{FF2B5EF4-FFF2-40B4-BE49-F238E27FC236}">
                      <a16:creationId xmlns:a16="http://schemas.microsoft.com/office/drawing/2014/main" id="{24015825-42D0-CC4D-9B97-1D2342A71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6904" name="Group 259">
              <a:extLst>
                <a:ext uri="{FF2B5EF4-FFF2-40B4-BE49-F238E27FC236}">
                  <a16:creationId xmlns:a16="http://schemas.microsoft.com/office/drawing/2014/main" id="{B1012DAD-7E66-F041-844B-F244162EB1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37" name="TextBox 294">
                <a:extLst>
                  <a:ext uri="{FF2B5EF4-FFF2-40B4-BE49-F238E27FC236}">
                    <a16:creationId xmlns:a16="http://schemas.microsoft.com/office/drawing/2014/main" id="{570A46D1-F4AD-2247-9181-554D438FC3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905" name="Group 260">
              <a:extLst>
                <a:ext uri="{FF2B5EF4-FFF2-40B4-BE49-F238E27FC236}">
                  <a16:creationId xmlns:a16="http://schemas.microsoft.com/office/drawing/2014/main" id="{860E1832-D342-1148-80D3-68AED9AF8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36934" name="TextBox 291">
                <a:extLst>
                  <a:ext uri="{FF2B5EF4-FFF2-40B4-BE49-F238E27FC236}">
                    <a16:creationId xmlns:a16="http://schemas.microsoft.com/office/drawing/2014/main" id="{C1C678C4-D093-DA40-B69A-64493362A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06" name="Group 261">
              <a:extLst>
                <a:ext uri="{FF2B5EF4-FFF2-40B4-BE49-F238E27FC236}">
                  <a16:creationId xmlns:a16="http://schemas.microsoft.com/office/drawing/2014/main" id="{287D5DCE-E7F7-9845-A186-D0C67FEA6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36932" name="TextBox 289">
                <a:extLst>
                  <a:ext uri="{FF2B5EF4-FFF2-40B4-BE49-F238E27FC236}">
                    <a16:creationId xmlns:a16="http://schemas.microsoft.com/office/drawing/2014/main" id="{033DCFDC-EC7C-674B-89C3-FFEFC631A0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07" name="Group 262">
              <a:extLst>
                <a:ext uri="{FF2B5EF4-FFF2-40B4-BE49-F238E27FC236}">
                  <a16:creationId xmlns:a16="http://schemas.microsoft.com/office/drawing/2014/main" id="{3D543C4C-9FF4-594E-951E-C5263E599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31" name="TextBox 288">
                <a:extLst>
                  <a:ext uri="{FF2B5EF4-FFF2-40B4-BE49-F238E27FC236}">
                    <a16:creationId xmlns:a16="http://schemas.microsoft.com/office/drawing/2014/main" id="{70574C64-1A89-AE49-8CBD-1291BC5405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908" name="Group 263">
              <a:extLst>
                <a:ext uri="{FF2B5EF4-FFF2-40B4-BE49-F238E27FC236}">
                  <a16:creationId xmlns:a16="http://schemas.microsoft.com/office/drawing/2014/main" id="{5757D8B5-BFB5-9E47-93DF-B374AC6445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29" name="TextBox 286">
                <a:extLst>
                  <a:ext uri="{FF2B5EF4-FFF2-40B4-BE49-F238E27FC236}">
                    <a16:creationId xmlns:a16="http://schemas.microsoft.com/office/drawing/2014/main" id="{6E4F5C2B-F61C-C643-A1CD-DF419E51E1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36909" name="Group 264">
              <a:extLst>
                <a:ext uri="{FF2B5EF4-FFF2-40B4-BE49-F238E27FC236}">
                  <a16:creationId xmlns:a16="http://schemas.microsoft.com/office/drawing/2014/main" id="{8C9B6F7C-8111-B54A-8A54-B14B64509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36926" name="TextBox 283">
                <a:extLst>
                  <a:ext uri="{FF2B5EF4-FFF2-40B4-BE49-F238E27FC236}">
                    <a16:creationId xmlns:a16="http://schemas.microsoft.com/office/drawing/2014/main" id="{EF2D6059-0D71-724B-8251-3E9600D03D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10" name="Group 265">
              <a:extLst>
                <a:ext uri="{FF2B5EF4-FFF2-40B4-BE49-F238E27FC236}">
                  <a16:creationId xmlns:a16="http://schemas.microsoft.com/office/drawing/2014/main" id="{96F89C71-8CAC-6D47-9D27-760D75703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36924" name="TextBox 280">
                <a:extLst>
                  <a:ext uri="{FF2B5EF4-FFF2-40B4-BE49-F238E27FC236}">
                    <a16:creationId xmlns:a16="http://schemas.microsoft.com/office/drawing/2014/main" id="{37CD2083-C04E-4D46-ADA7-FFCF3F6D8F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11" name="Group 266">
              <a:extLst>
                <a:ext uri="{FF2B5EF4-FFF2-40B4-BE49-F238E27FC236}">
                  <a16:creationId xmlns:a16="http://schemas.microsoft.com/office/drawing/2014/main" id="{6F154408-066A-644D-8A23-3A42A53113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36922" name="TextBox 278">
                <a:extLst>
                  <a:ext uri="{FF2B5EF4-FFF2-40B4-BE49-F238E27FC236}">
                    <a16:creationId xmlns:a16="http://schemas.microsoft.com/office/drawing/2014/main" id="{E0152EB4-B0B5-7B48-A627-08C6A186AE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912" name="Group 267">
              <a:extLst>
                <a:ext uri="{FF2B5EF4-FFF2-40B4-BE49-F238E27FC236}">
                  <a16:creationId xmlns:a16="http://schemas.microsoft.com/office/drawing/2014/main" id="{6C506720-C813-B249-8BDD-08F3F098B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36916" name="Group 272">
                <a:extLst>
                  <a:ext uri="{FF2B5EF4-FFF2-40B4-BE49-F238E27FC236}">
                    <a16:creationId xmlns:a16="http://schemas.microsoft.com/office/drawing/2014/main" id="{0684C193-A7E5-1B49-9DA1-D0460F207D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17" name="Group 273">
                <a:extLst>
                  <a:ext uri="{FF2B5EF4-FFF2-40B4-BE49-F238E27FC236}">
                    <a16:creationId xmlns:a16="http://schemas.microsoft.com/office/drawing/2014/main" id="{D14D3D54-E139-F743-86D6-BF186791FF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36918" name="TextBox 274">
                  <a:extLst>
                    <a:ext uri="{FF2B5EF4-FFF2-40B4-BE49-F238E27FC236}">
                      <a16:creationId xmlns:a16="http://schemas.microsoft.com/office/drawing/2014/main" id="{03D5A892-CEAA-F946-A7F8-A4ADF3814D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6913" name="Group 268">
              <a:extLst>
                <a:ext uri="{FF2B5EF4-FFF2-40B4-BE49-F238E27FC236}">
                  <a16:creationId xmlns:a16="http://schemas.microsoft.com/office/drawing/2014/main" id="{316B6024-6DD3-D440-9296-81D74E85B6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36914" name="TextBox 270">
                <a:extLst>
                  <a:ext uri="{FF2B5EF4-FFF2-40B4-BE49-F238E27FC236}">
                    <a16:creationId xmlns:a16="http://schemas.microsoft.com/office/drawing/2014/main" id="{1262F120-C4C4-A54E-AF56-6E1ECDD674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868" name="Group 404">
            <a:extLst>
              <a:ext uri="{FF2B5EF4-FFF2-40B4-BE49-F238E27FC236}">
                <a16:creationId xmlns:a16="http://schemas.microsoft.com/office/drawing/2014/main" id="{5DBBE007-86E3-754E-82DD-970D50591B1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36871" name="TextBox 405">
              <a:extLst>
                <a:ext uri="{FF2B5EF4-FFF2-40B4-BE49-F238E27FC236}">
                  <a16:creationId xmlns:a16="http://schemas.microsoft.com/office/drawing/2014/main" id="{C1AFE425-D608-A949-85C3-537BA7A72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874" name="TextBox 411">
              <a:extLst>
                <a:ext uri="{FF2B5EF4-FFF2-40B4-BE49-F238E27FC236}">
                  <a16:creationId xmlns:a16="http://schemas.microsoft.com/office/drawing/2014/main" id="{0C0F73AD-1C48-A74A-9B44-E4AD00CBC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76" name="TextBox 413">
              <a:extLst>
                <a:ext uri="{FF2B5EF4-FFF2-40B4-BE49-F238E27FC236}">
                  <a16:creationId xmlns:a16="http://schemas.microsoft.com/office/drawing/2014/main" id="{B4DD843D-420C-4545-89BE-6642EC43E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7D89F253-BD19-3B4B-AF04-7912CE062E8E}"/>
              </a:ext>
            </a:extLst>
          </p:cNvPr>
          <p:cNvSpPr/>
          <p:nvPr/>
        </p:nvSpPr>
        <p:spPr>
          <a:xfrm>
            <a:off x="5618163" y="5461001"/>
            <a:ext cx="728662" cy="447675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870" name="TextBox 353">
            <a:extLst>
              <a:ext uri="{FF2B5EF4-FFF2-40B4-BE49-F238E27FC236}">
                <a16:creationId xmlns:a16="http://schemas.microsoft.com/office/drawing/2014/main" id="{35748DDB-D82E-B74C-84AB-0014CE14D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1464" y="5886451"/>
            <a:ext cx="1381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FF0000"/>
                </a:solidFill>
              </a:rPr>
              <a:t>user input</a:t>
            </a:r>
          </a:p>
          <a:p>
            <a:pPr algn="ctr"/>
            <a:r>
              <a:rPr lang="en-US" altLang="en-US" sz="1200">
                <a:solidFill>
                  <a:srgbClr val="FF0000"/>
                </a:solidFill>
              </a:rPr>
              <a:t>from the switches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F27A9EA7-B5F9-4C4B-A4E7-2BD0FA9FEF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#include&lt;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stdio.h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&gt;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 = 2; 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result;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Addition with User input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for the second variable (y)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void main()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scanf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("%d", &amp;y);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result = x + y;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//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("%d", result);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</p:txBody>
      </p:sp>
      <p:sp>
        <p:nvSpPr>
          <p:cNvPr id="38915" name="Text Placeholder 2">
            <a:extLst>
              <a:ext uri="{FF2B5EF4-FFF2-40B4-BE49-F238E27FC236}">
                <a16:creationId xmlns:a16="http://schemas.microsoft.com/office/drawing/2014/main" id="{CE405A02-DE8A-9A46-B726-D3079885F176}"/>
              </a:ext>
            </a:extLst>
          </p:cNvPr>
          <p:cNvSpPr txBox="1">
            <a:spLocks/>
          </p:cNvSpPr>
          <p:nvPr/>
        </p:nvSpPr>
        <p:spPr bwMode="auto">
          <a:xfrm>
            <a:off x="4762500" y="949326"/>
            <a:ext cx="529590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Arithmetic with user input from switches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 BYTE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 BYTE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result    BYTE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 A, [x]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Reg. A &lt;-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INPUTD [y]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[y] &lt;- Input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 B, [y]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Reg. B &lt;-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    A, B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 &lt;- A +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 [result], A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result &lt;- Reg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678363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EA47D146-7800-4B4C-9A1F-FBA56B543F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#include&lt;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stdio.h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&gt;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 = 2; 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y;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result;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Addition with User input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for the second variable (y)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void main()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rgbClr val="FF0000"/>
                </a:solidFill>
                <a:latin typeface="Courier" pitchFamily="2" charset="0"/>
              </a:rPr>
              <a:t>scanf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("%d", &amp;y);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result = x + y;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//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printf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("%d", result);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</p:txBody>
      </p:sp>
      <p:sp>
        <p:nvSpPr>
          <p:cNvPr id="39939" name="Text Placeholder 2">
            <a:extLst>
              <a:ext uri="{FF2B5EF4-FFF2-40B4-BE49-F238E27FC236}">
                <a16:creationId xmlns:a16="http://schemas.microsoft.com/office/drawing/2014/main" id="{145F58FB-7E81-3B46-A5B0-9D7249036F84}"/>
              </a:ext>
            </a:extLst>
          </p:cNvPr>
          <p:cNvSpPr txBox="1">
            <a:spLocks/>
          </p:cNvSpPr>
          <p:nvPr/>
        </p:nvSpPr>
        <p:spPr bwMode="auto">
          <a:xfrm>
            <a:off x="4762500" y="949326"/>
            <a:ext cx="529590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Arithmetic with user input from switches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 BYTE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  BYTE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result    BYTE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 A, [x]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Reg. A &lt;-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INPUTD [y]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[y] &lt;- Input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 B, [y]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Reg. B &lt;-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    A, B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 &lt;- A +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 [result], A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result &lt;- Reg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678363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41" name="TextBox 1">
            <a:extLst>
              <a:ext uri="{FF2B5EF4-FFF2-40B4-BE49-F238E27FC236}">
                <a16:creationId xmlns:a16="http://schemas.microsoft.com/office/drawing/2014/main" id="{15C660D4-C1CE-B14A-899B-B84BB09F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839" y="5927726"/>
            <a:ext cx="4465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Read the current value from switches SW07 to SW01 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and store this value in the DMEM cell with label y.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</a:t>
            </a:r>
          </a:p>
        </p:txBody>
      </p:sp>
    </p:spTree>
  </p:cSld>
  <p:clrMapOvr>
    <a:masterClrMapping/>
  </p:clrMapOvr>
  <p:transition spd="slow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Assembly Examples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(for the i281 CPU)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194" name="Text Box 5">
            <a:extLst>
              <a:ext uri="{FF2B5EF4-FFF2-40B4-BE49-F238E27FC236}">
                <a16:creationId xmlns:a16="http://schemas.microsoft.com/office/drawing/2014/main" id="{B6EF74E4-275C-FB47-AC5D-47978A20F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B7425391-CD5D-ED45-9551-2C880DC231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Multiplication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z = x*5;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fr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Multiplication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x        BYTE        3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  A, [x]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MOVE    C,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MOVE    B,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SHIFTL  B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B=2x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SHIFTL  B  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B=4x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     C, B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C=4x+x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STORE   [z], C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update the memory for z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Register allocation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A: 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B: temporary results for 2x and 4x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C: z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D: &lt;not used&gt;</a:t>
            </a:r>
            <a:endParaRPr lang="en-US" dirty="0"/>
          </a:p>
        </p:txBody>
      </p:sp>
      <p:sp>
        <p:nvSpPr>
          <p:cNvPr id="43010" name="Title 1">
            <a:extLst>
              <a:ext uri="{FF2B5EF4-FFF2-40B4-BE49-F238E27FC236}">
                <a16:creationId xmlns:a16="http://schemas.microsoft.com/office/drawing/2014/main" id="{EADFAFBE-719C-9144-A66E-DE2DCDC6B74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2805C191-1432-5746-ABB1-2DA8DF10B73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Multiplication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z = x*5;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fr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44035" name="Text Placeholder 2">
            <a:extLst>
              <a:ext uri="{FF2B5EF4-FFF2-40B4-BE49-F238E27FC236}">
                <a16:creationId xmlns:a16="http://schemas.microsoft.com/office/drawing/2014/main" id="{359ED93B-73C6-1744-BB4F-7EAD3508B988}"/>
              </a:ext>
            </a:extLst>
          </p:cNvPr>
          <p:cNvSpPr txBox="1">
            <a:spLocks/>
          </p:cNvSpPr>
          <p:nvPr/>
        </p:nvSpPr>
        <p:spPr bwMode="auto">
          <a:xfrm>
            <a:off x="5105400" y="949326"/>
            <a:ext cx="48069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Multiplication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MOVE    C,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z=x;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MOVE    B,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B=x;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SHIFTL  B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B=2x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SHIFTL  B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B=4x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     C, B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C=4x+x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  [z], C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update the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                            ; memory for z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678363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(implemented with repeated addition)</a:t>
            </a:r>
          </a:p>
        </p:txBody>
      </p:sp>
    </p:spTree>
  </p:cSld>
  <p:clrMapOvr>
    <a:masterClrMapping/>
  </p:clrMapOvr>
  <p:transition spd="slow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EFA76232-4E3F-F549-9440-A229EF04969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Multiplication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x=2;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z = x*5;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fr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2BF2CF63-0AE3-BB4E-B931-C90522FB69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728663"/>
            <a:ext cx="79248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Multiplication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for(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&lt;5;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    z+=x;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</a:t>
            </a:r>
            <a:r>
              <a:rPr lang="fr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The CPU does not have OPCODEs for multiplication.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Therefore, it is emulated with repeated addition.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x        BYTE        3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C, 0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z=0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B, 0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=0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D, 5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sentinel value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For:    CMP   B, D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&lt;5?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BRGE  End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if(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&gt;=5), exit for loop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   C,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z+=x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ADDI  B, 1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JUMP  For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jump to For loop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End:    STORE [z], C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update the z value in memory</a:t>
            </a:r>
          </a:p>
        </p:txBody>
      </p:sp>
      <p:sp>
        <p:nvSpPr>
          <p:cNvPr id="48130" name="Title 1">
            <a:extLst>
              <a:ext uri="{FF2B5EF4-FFF2-40B4-BE49-F238E27FC236}">
                <a16:creationId xmlns:a16="http://schemas.microsoft.com/office/drawing/2014/main" id="{95596AEB-EF4B-B444-BC88-9C0CF5AAE1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FD9F630-E6B1-F14D-8384-CA5B0CC35D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Assembly version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The CPU does not have OPCODEs for multiplication.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Therefore, it is emulated with repeated addition.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x        BYTE        3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C, 0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z=0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B, 0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=0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LOADI D, 5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sentinel value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For:    CMP   B, D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&lt;5?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BRGE  End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if(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&gt;=5), exit for loop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   C, A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z+=x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ADDI  B, 1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++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JUMP  For   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jump to For loop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End:    STORE [z], C  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; update the z value in memory</a:t>
            </a:r>
          </a:p>
        </p:txBody>
      </p:sp>
      <p:sp>
        <p:nvSpPr>
          <p:cNvPr id="49154" name="Title 1">
            <a:extLst>
              <a:ext uri="{FF2B5EF4-FFF2-40B4-BE49-F238E27FC236}">
                <a16:creationId xmlns:a16="http://schemas.microsoft.com/office/drawing/2014/main" id="{AFA8CF77-CAAF-C94D-942B-7A9E4FEEB5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Version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D55F6C3-D851-2E4D-99BA-A85B601CD583}"/>
              </a:ext>
            </a:extLst>
          </p:cNvPr>
          <p:cNvSpPr txBox="1"/>
          <p:nvPr/>
        </p:nvSpPr>
        <p:spPr>
          <a:xfrm>
            <a:off x="6127751" y="2281238"/>
            <a:ext cx="3560763" cy="16002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txBody>
          <a:bodyPr wrap="none">
            <a:spAutoFit/>
          </a:bodyPr>
          <a:lstStyle/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 Register allocation</a:t>
            </a:r>
          </a:p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</a:t>
            </a:r>
          </a:p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 A: x</a:t>
            </a:r>
          </a:p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 B: </a:t>
            </a:r>
            <a:r>
              <a:rPr lang="en-US" dirty="0" err="1">
                <a:solidFill>
                  <a:srgbClr val="FF0000"/>
                </a:solidFill>
                <a:latin typeface="Courier" pitchFamily="2" charset="0"/>
              </a:rPr>
              <a:t>i</a:t>
            </a: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 (optimized to register)</a:t>
            </a:r>
          </a:p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 C: z</a:t>
            </a:r>
          </a:p>
          <a:p>
            <a:pPr marL="152400">
              <a:defRPr/>
            </a:pPr>
            <a:r>
              <a:rPr lang="en-US" dirty="0">
                <a:solidFill>
                  <a:srgbClr val="FF0000"/>
                </a:solidFill>
                <a:latin typeface="Courier" pitchFamily="2" charset="0"/>
              </a:rPr>
              <a:t>; D: 5</a:t>
            </a: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49777A30-19F1-3444-BEA8-CE12118C96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Multiplication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fr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for(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&lt;5;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++){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  z+=x;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    // </a:t>
            </a:r>
            <a:r>
              <a:rPr lang="fr" sz="1400" dirty="0" err="1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printf</a:t>
            </a:r>
            <a:r>
              <a:rPr lang="fr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("%d\n", z);</a:t>
            </a:r>
          </a:p>
          <a:p>
            <a:pPr marL="152400" indent="0">
              <a:buNone/>
              <a:defRPr/>
            </a:pPr>
            <a:r>
              <a:rPr lang="fr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</a:p>
        </p:txBody>
      </p:sp>
      <p:sp>
        <p:nvSpPr>
          <p:cNvPr id="50179" name="Text Placeholder 2">
            <a:extLst>
              <a:ext uri="{FF2B5EF4-FFF2-40B4-BE49-F238E27FC236}">
                <a16:creationId xmlns:a16="http://schemas.microsoft.com/office/drawing/2014/main" id="{5CABA190-0F83-B94C-9D02-EA6778002CB9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 BYTE    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C, 0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B, 0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LOADI D, 5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sentinel value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For:    CMP   B, D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i&lt;5?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if(i&gt;=5), exit loop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   C,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z+=x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B, 1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For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jump to For loop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STORE [z], C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update the z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                          ; value in memory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32715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If Statement: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Comparison of Signed Numbers </a:t>
            </a:r>
            <a:br>
              <a:rPr lang="en-US" dirty="0">
                <a:ea typeface="+mj-ea"/>
                <a:cs typeface="+mj-cs"/>
              </a:rPr>
            </a:b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roup 29">
            <a:extLst>
              <a:ext uri="{FF2B5EF4-FFF2-40B4-BE49-F238E27FC236}">
                <a16:creationId xmlns:a16="http://schemas.microsoft.com/office/drawing/2014/main" id="{E4761831-CE71-CC49-A45F-D618768342C3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250" name="Group 49">
              <a:extLst>
                <a:ext uri="{FF2B5EF4-FFF2-40B4-BE49-F238E27FC236}">
                  <a16:creationId xmlns:a16="http://schemas.microsoft.com/office/drawing/2014/main" id="{3B99014C-2C1A-6E41-80E4-0B83FE808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416" name="Group 33">
                <a:extLst>
                  <a:ext uri="{FF2B5EF4-FFF2-40B4-BE49-F238E27FC236}">
                    <a16:creationId xmlns:a16="http://schemas.microsoft.com/office/drawing/2014/main" id="{6455F9D3-454C-FB4F-9DB4-B421B8E17C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458" name="TextBox 467">
                  <a:extLst>
                    <a:ext uri="{FF2B5EF4-FFF2-40B4-BE49-F238E27FC236}">
                      <a16:creationId xmlns:a16="http://schemas.microsoft.com/office/drawing/2014/main" id="{46E0D3FC-8A32-D04A-A4CF-5B6361AB7F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17" name="Group 34">
                <a:extLst>
                  <a:ext uri="{FF2B5EF4-FFF2-40B4-BE49-F238E27FC236}">
                    <a16:creationId xmlns:a16="http://schemas.microsoft.com/office/drawing/2014/main" id="{3CACB777-4A52-3142-A5DB-B4B04AC743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456" name="TextBox 469">
                  <a:extLst>
                    <a:ext uri="{FF2B5EF4-FFF2-40B4-BE49-F238E27FC236}">
                      <a16:creationId xmlns:a16="http://schemas.microsoft.com/office/drawing/2014/main" id="{D60802E9-8EE4-804B-87FE-B5F3EE5C08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419" name="TextBox 472">
                <a:extLst>
                  <a:ext uri="{FF2B5EF4-FFF2-40B4-BE49-F238E27FC236}">
                    <a16:creationId xmlns:a16="http://schemas.microsoft.com/office/drawing/2014/main" id="{1313CBFF-6FA1-0D4A-AAA4-F702F437E6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420" name="Group 441">
                <a:extLst>
                  <a:ext uri="{FF2B5EF4-FFF2-40B4-BE49-F238E27FC236}">
                    <a16:creationId xmlns:a16="http://schemas.microsoft.com/office/drawing/2014/main" id="{778A4CBB-9928-744F-AC3B-4A8C727A49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439" name="Group 450">
                  <a:extLst>
                    <a:ext uri="{FF2B5EF4-FFF2-40B4-BE49-F238E27FC236}">
                      <a16:creationId xmlns:a16="http://schemas.microsoft.com/office/drawing/2014/main" id="{C24750A4-F824-6441-A416-5682EF9C8A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453" name="TextBox 464">
                    <a:extLst>
                      <a:ext uri="{FF2B5EF4-FFF2-40B4-BE49-F238E27FC236}">
                        <a16:creationId xmlns:a16="http://schemas.microsoft.com/office/drawing/2014/main" id="{D82E0E31-93D5-864B-9669-602D883CA5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455" name="TextBox 466">
                    <a:extLst>
                      <a:ext uri="{FF2B5EF4-FFF2-40B4-BE49-F238E27FC236}">
                        <a16:creationId xmlns:a16="http://schemas.microsoft.com/office/drawing/2014/main" id="{A4AB6E65-9B83-8343-B2AA-C2D8FC8D4D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440" name="Group 451">
                  <a:extLst>
                    <a:ext uri="{FF2B5EF4-FFF2-40B4-BE49-F238E27FC236}">
                      <a16:creationId xmlns:a16="http://schemas.microsoft.com/office/drawing/2014/main" id="{3D40FE6C-DA82-3B4C-9628-C6119274C3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450" name="TextBox 461">
                    <a:extLst>
                      <a:ext uri="{FF2B5EF4-FFF2-40B4-BE49-F238E27FC236}">
                        <a16:creationId xmlns:a16="http://schemas.microsoft.com/office/drawing/2014/main" id="{B48A746A-91EA-384F-9C4F-40DBCF3418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452" name="TextBox 463">
                    <a:extLst>
                      <a:ext uri="{FF2B5EF4-FFF2-40B4-BE49-F238E27FC236}">
                        <a16:creationId xmlns:a16="http://schemas.microsoft.com/office/drawing/2014/main" id="{5811AEFD-2654-E94D-9C69-D0C6B62C90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441" name="Group 452">
                  <a:extLst>
                    <a:ext uri="{FF2B5EF4-FFF2-40B4-BE49-F238E27FC236}">
                      <a16:creationId xmlns:a16="http://schemas.microsoft.com/office/drawing/2014/main" id="{496502A8-B18A-6B4B-B3B0-018989E468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447" name="TextBox 458">
                    <a:extLst>
                      <a:ext uri="{FF2B5EF4-FFF2-40B4-BE49-F238E27FC236}">
                        <a16:creationId xmlns:a16="http://schemas.microsoft.com/office/drawing/2014/main" id="{94FE9A25-771E-2347-897F-8AFD0BC663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449" name="TextBox 460">
                    <a:extLst>
                      <a:ext uri="{FF2B5EF4-FFF2-40B4-BE49-F238E27FC236}">
                        <a16:creationId xmlns:a16="http://schemas.microsoft.com/office/drawing/2014/main" id="{9A9FD2ED-43C9-7347-A79E-E8C957079F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68721"/>
                  <a:ext cx="1498487" cy="2046409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443" name="Group 453">
                  <a:extLst>
                    <a:ext uri="{FF2B5EF4-FFF2-40B4-BE49-F238E27FC236}">
                      <a16:creationId xmlns:a16="http://schemas.microsoft.com/office/drawing/2014/main" id="{494B8370-E859-F64D-BE02-360CCFB76F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444" name="TextBox 455">
                    <a:extLst>
                      <a:ext uri="{FF2B5EF4-FFF2-40B4-BE49-F238E27FC236}">
                        <a16:creationId xmlns:a16="http://schemas.microsoft.com/office/drawing/2014/main" id="{8D243D72-79D7-AE49-89C0-13C7869045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446" name="TextBox 457">
                    <a:extLst>
                      <a:ext uri="{FF2B5EF4-FFF2-40B4-BE49-F238E27FC236}">
                        <a16:creationId xmlns:a16="http://schemas.microsoft.com/office/drawing/2014/main" id="{2CA16E6D-7CDC-0340-A34F-B13422B157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421" name="Group 44">
                <a:extLst>
                  <a:ext uri="{FF2B5EF4-FFF2-40B4-BE49-F238E27FC236}">
                    <a16:creationId xmlns:a16="http://schemas.microsoft.com/office/drawing/2014/main" id="{2DF561F5-5172-0445-A684-A3A9820D5F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437" name="TextBox 443">
                  <a:extLst>
                    <a:ext uri="{FF2B5EF4-FFF2-40B4-BE49-F238E27FC236}">
                      <a16:creationId xmlns:a16="http://schemas.microsoft.com/office/drawing/2014/main" id="{12901E7E-B61B-EF49-86B7-224A397BA8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22" name="Group 48">
                <a:extLst>
                  <a:ext uri="{FF2B5EF4-FFF2-40B4-BE49-F238E27FC236}">
                    <a16:creationId xmlns:a16="http://schemas.microsoft.com/office/drawing/2014/main" id="{05B31649-8344-BC45-A509-31D0DF80FF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435" name="TextBox 445">
                  <a:extLst>
                    <a:ext uri="{FF2B5EF4-FFF2-40B4-BE49-F238E27FC236}">
                      <a16:creationId xmlns:a16="http://schemas.microsoft.com/office/drawing/2014/main" id="{C0A3D18F-B184-824C-B9BF-0A24DE4EA7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423" name="TextBox 448">
                <a:extLst>
                  <a:ext uri="{FF2B5EF4-FFF2-40B4-BE49-F238E27FC236}">
                    <a16:creationId xmlns:a16="http://schemas.microsoft.com/office/drawing/2014/main" id="{6DB84D76-4D31-0148-9A78-0BEBBF2CA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424" name="TextBox 474">
                <a:extLst>
                  <a:ext uri="{FF2B5EF4-FFF2-40B4-BE49-F238E27FC236}">
                    <a16:creationId xmlns:a16="http://schemas.microsoft.com/office/drawing/2014/main" id="{44A9BC43-CE7C-C444-96E2-D519C75E5D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425" name="Group 475">
                <a:extLst>
                  <a:ext uri="{FF2B5EF4-FFF2-40B4-BE49-F238E27FC236}">
                    <a16:creationId xmlns:a16="http://schemas.microsoft.com/office/drawing/2014/main" id="{0643AAE6-A2DF-BE49-824F-80FC41E2B8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433" name="TextBox 476">
                  <a:extLst>
                    <a:ext uri="{FF2B5EF4-FFF2-40B4-BE49-F238E27FC236}">
                      <a16:creationId xmlns:a16="http://schemas.microsoft.com/office/drawing/2014/main" id="{F73711D7-8DDE-0746-8CE5-AF51130EAF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26" name="Group 478">
                <a:extLst>
                  <a:ext uri="{FF2B5EF4-FFF2-40B4-BE49-F238E27FC236}">
                    <a16:creationId xmlns:a16="http://schemas.microsoft.com/office/drawing/2014/main" id="{84D2728B-BA93-694E-A5C8-ACBFA9AFD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431" name="TextBox 482">
                  <a:extLst>
                    <a:ext uri="{FF2B5EF4-FFF2-40B4-BE49-F238E27FC236}">
                      <a16:creationId xmlns:a16="http://schemas.microsoft.com/office/drawing/2014/main" id="{1D2FCBC0-F39A-544E-9BB2-1E4F4CDCB0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27" name="Group 498">
                <a:extLst>
                  <a:ext uri="{FF2B5EF4-FFF2-40B4-BE49-F238E27FC236}">
                    <a16:creationId xmlns:a16="http://schemas.microsoft.com/office/drawing/2014/main" id="{42DB85A5-9529-E441-8B31-E98277C81E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429" name="TextBox 499">
                  <a:extLst>
                    <a:ext uri="{FF2B5EF4-FFF2-40B4-BE49-F238E27FC236}">
                      <a16:creationId xmlns:a16="http://schemas.microsoft.com/office/drawing/2014/main" id="{088BC6F2-14EF-614B-AFAE-C0C4D53641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251" name="Group 132">
              <a:extLst>
                <a:ext uri="{FF2B5EF4-FFF2-40B4-BE49-F238E27FC236}">
                  <a16:creationId xmlns:a16="http://schemas.microsoft.com/office/drawing/2014/main" id="{717DA048-0313-AE4D-BAFD-0BB6527ED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252" name="Group 6">
              <a:extLst>
                <a:ext uri="{FF2B5EF4-FFF2-40B4-BE49-F238E27FC236}">
                  <a16:creationId xmlns:a16="http://schemas.microsoft.com/office/drawing/2014/main" id="{DE70CAD5-4E61-E04D-BC11-3C21552AD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390" name="Group 55">
                <a:extLst>
                  <a:ext uri="{FF2B5EF4-FFF2-40B4-BE49-F238E27FC236}">
                    <a16:creationId xmlns:a16="http://schemas.microsoft.com/office/drawing/2014/main" id="{4FE0A319-BFE2-1D4B-A81C-E095C5D053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411" name="TextBox 57">
                  <a:extLst>
                    <a:ext uri="{FF2B5EF4-FFF2-40B4-BE49-F238E27FC236}">
                      <a16:creationId xmlns:a16="http://schemas.microsoft.com/office/drawing/2014/main" id="{0E297471-39E5-0848-99E9-6A14DF560C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391" name="TextBox 59">
                <a:extLst>
                  <a:ext uri="{FF2B5EF4-FFF2-40B4-BE49-F238E27FC236}">
                    <a16:creationId xmlns:a16="http://schemas.microsoft.com/office/drawing/2014/main" id="{50D31C62-340F-6447-A856-A05C624C2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253" name="Group 17">
              <a:extLst>
                <a:ext uri="{FF2B5EF4-FFF2-40B4-BE49-F238E27FC236}">
                  <a16:creationId xmlns:a16="http://schemas.microsoft.com/office/drawing/2014/main" id="{EA1725BA-4DAE-BB4C-BA08-E9C0C51AAF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384" name="Group 16">
                <a:extLst>
                  <a:ext uri="{FF2B5EF4-FFF2-40B4-BE49-F238E27FC236}">
                    <a16:creationId xmlns:a16="http://schemas.microsoft.com/office/drawing/2014/main" id="{7FA25731-B44D-C940-A88E-3D72E04C68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388" name="TextBox 82">
                  <a:extLst>
                    <a:ext uri="{FF2B5EF4-FFF2-40B4-BE49-F238E27FC236}">
                      <a16:creationId xmlns:a16="http://schemas.microsoft.com/office/drawing/2014/main" id="{75D0DE3B-3D31-364D-84B0-9D9C5910C1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85" name="TextBox 87">
                <a:extLst>
                  <a:ext uri="{FF2B5EF4-FFF2-40B4-BE49-F238E27FC236}">
                    <a16:creationId xmlns:a16="http://schemas.microsoft.com/office/drawing/2014/main" id="{B93270FA-1842-174D-9B80-75C745BF1F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254" name="Group 154">
              <a:extLst>
                <a:ext uri="{FF2B5EF4-FFF2-40B4-BE49-F238E27FC236}">
                  <a16:creationId xmlns:a16="http://schemas.microsoft.com/office/drawing/2014/main" id="{0C88A029-C951-2A45-A997-8BA356D2F5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377" name="TextBox 155">
                <a:extLst>
                  <a:ext uri="{FF2B5EF4-FFF2-40B4-BE49-F238E27FC236}">
                    <a16:creationId xmlns:a16="http://schemas.microsoft.com/office/drawing/2014/main" id="{0CC4AB24-4303-9F4D-A5F3-CED9742741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80" name="TextBox 161">
                <a:extLst>
                  <a:ext uri="{FF2B5EF4-FFF2-40B4-BE49-F238E27FC236}">
                    <a16:creationId xmlns:a16="http://schemas.microsoft.com/office/drawing/2014/main" id="{CA6951AE-F2A9-D049-B8AA-E54FFF380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255" name="Group 138">
              <a:extLst>
                <a:ext uri="{FF2B5EF4-FFF2-40B4-BE49-F238E27FC236}">
                  <a16:creationId xmlns:a16="http://schemas.microsoft.com/office/drawing/2014/main" id="{1C81B226-F158-ED40-B099-40E16A7311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370" name="TextBox 139">
                <a:extLst>
                  <a:ext uri="{FF2B5EF4-FFF2-40B4-BE49-F238E27FC236}">
                    <a16:creationId xmlns:a16="http://schemas.microsoft.com/office/drawing/2014/main" id="{D5939922-82EB-104B-A08C-D5185F5774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73" name="TextBox 145">
                <a:extLst>
                  <a:ext uri="{FF2B5EF4-FFF2-40B4-BE49-F238E27FC236}">
                    <a16:creationId xmlns:a16="http://schemas.microsoft.com/office/drawing/2014/main" id="{5A0A7BFD-8B8F-D94B-BC43-D59F28F3A3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58" name="Group 37">
              <a:extLst>
                <a:ext uri="{FF2B5EF4-FFF2-40B4-BE49-F238E27FC236}">
                  <a16:creationId xmlns:a16="http://schemas.microsoft.com/office/drawing/2014/main" id="{84CA3544-C8FC-0E4C-AE21-EEF3C9856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69" name="TextBox 36">
                <a:extLst>
                  <a:ext uri="{FF2B5EF4-FFF2-40B4-BE49-F238E27FC236}">
                    <a16:creationId xmlns:a16="http://schemas.microsoft.com/office/drawing/2014/main" id="{D4B40776-724B-7048-B3BD-AF510B71D2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63" name="Group 186">
              <a:extLst>
                <a:ext uri="{FF2B5EF4-FFF2-40B4-BE49-F238E27FC236}">
                  <a16:creationId xmlns:a16="http://schemas.microsoft.com/office/drawing/2014/main" id="{03D25A23-DBB9-FE4C-9967-A78EC9D89D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67" name="Group 23">
              <a:extLst>
                <a:ext uri="{FF2B5EF4-FFF2-40B4-BE49-F238E27FC236}">
                  <a16:creationId xmlns:a16="http://schemas.microsoft.com/office/drawing/2014/main" id="{1F4C467D-1B1B-BC40-8127-504CF56374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0353" name="Group 43">
                <a:extLst>
                  <a:ext uri="{FF2B5EF4-FFF2-40B4-BE49-F238E27FC236}">
                    <a16:creationId xmlns:a16="http://schemas.microsoft.com/office/drawing/2014/main" id="{26E8C4DB-5F1D-D04C-9AE7-6EE855C859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0361" name="Group 38">
                  <a:extLst>
                    <a:ext uri="{FF2B5EF4-FFF2-40B4-BE49-F238E27FC236}">
                      <a16:creationId xmlns:a16="http://schemas.microsoft.com/office/drawing/2014/main" id="{DA90BEB3-BB9D-874F-B0B5-9D2D16C583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0364" name="TextBox 39">
                    <a:extLst>
                      <a:ext uri="{FF2B5EF4-FFF2-40B4-BE49-F238E27FC236}">
                        <a16:creationId xmlns:a16="http://schemas.microsoft.com/office/drawing/2014/main" id="{857628FD-607F-B447-B043-7F9602D1A3E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362" name="TextBox 41">
                  <a:extLst>
                    <a:ext uri="{FF2B5EF4-FFF2-40B4-BE49-F238E27FC236}">
                      <a16:creationId xmlns:a16="http://schemas.microsoft.com/office/drawing/2014/main" id="{57D2E0E5-2D98-D54D-B9EF-56F7FCE7BF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57" name="Group 106">
                <a:extLst>
                  <a:ext uri="{FF2B5EF4-FFF2-40B4-BE49-F238E27FC236}">
                    <a16:creationId xmlns:a16="http://schemas.microsoft.com/office/drawing/2014/main" id="{B05AEDDA-7F67-A740-8160-1D4E2C335D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360" name="TextBox 108">
                  <a:extLst>
                    <a:ext uri="{FF2B5EF4-FFF2-40B4-BE49-F238E27FC236}">
                      <a16:creationId xmlns:a16="http://schemas.microsoft.com/office/drawing/2014/main" id="{D1982ECE-B21C-2548-B008-E24F87C39D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69" name="Group 5">
              <a:extLst>
                <a:ext uri="{FF2B5EF4-FFF2-40B4-BE49-F238E27FC236}">
                  <a16:creationId xmlns:a16="http://schemas.microsoft.com/office/drawing/2014/main" id="{E83590D6-ECB0-7943-9F10-2921A93D2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351" name="TextBox 483">
                <a:extLst>
                  <a:ext uri="{FF2B5EF4-FFF2-40B4-BE49-F238E27FC236}">
                    <a16:creationId xmlns:a16="http://schemas.microsoft.com/office/drawing/2014/main" id="{29394687-2E51-9548-A231-9CE0613C0A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271" name="Group 32">
              <a:extLst>
                <a:ext uri="{FF2B5EF4-FFF2-40B4-BE49-F238E27FC236}">
                  <a16:creationId xmlns:a16="http://schemas.microsoft.com/office/drawing/2014/main" id="{973128B3-BB92-4149-8257-9728382E54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343" name="Group 491">
                <a:extLst>
                  <a:ext uri="{FF2B5EF4-FFF2-40B4-BE49-F238E27FC236}">
                    <a16:creationId xmlns:a16="http://schemas.microsoft.com/office/drawing/2014/main" id="{57BF1DA9-56F6-4841-B1FF-C9180AF401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349" name="TextBox 492">
                  <a:extLst>
                    <a:ext uri="{FF2B5EF4-FFF2-40B4-BE49-F238E27FC236}">
                      <a16:creationId xmlns:a16="http://schemas.microsoft.com/office/drawing/2014/main" id="{EA0350C9-B2F8-0C46-B685-89F4F8A297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44" name="Group 494">
                <a:extLst>
                  <a:ext uri="{FF2B5EF4-FFF2-40B4-BE49-F238E27FC236}">
                    <a16:creationId xmlns:a16="http://schemas.microsoft.com/office/drawing/2014/main" id="{84568C73-6DCF-924D-8A67-24A7CD2028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347" name="TextBox 495">
                  <a:extLst>
                    <a:ext uri="{FF2B5EF4-FFF2-40B4-BE49-F238E27FC236}">
                      <a16:creationId xmlns:a16="http://schemas.microsoft.com/office/drawing/2014/main" id="{1687C7E6-4FEC-C74E-B91A-B066FE3989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45" name="TextBox 503">
                <a:extLst>
                  <a:ext uri="{FF2B5EF4-FFF2-40B4-BE49-F238E27FC236}">
                    <a16:creationId xmlns:a16="http://schemas.microsoft.com/office/drawing/2014/main" id="{930BC805-1501-E440-A075-3292D02481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275" name="TextBox 12">
              <a:extLst>
                <a:ext uri="{FF2B5EF4-FFF2-40B4-BE49-F238E27FC236}">
                  <a16:creationId xmlns:a16="http://schemas.microsoft.com/office/drawing/2014/main" id="{F7588739-40BD-764E-A05E-F918053C2C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276" name="Group 317">
              <a:extLst>
                <a:ext uri="{FF2B5EF4-FFF2-40B4-BE49-F238E27FC236}">
                  <a16:creationId xmlns:a16="http://schemas.microsoft.com/office/drawing/2014/main" id="{8ECD719A-8C8D-8F4A-B9FA-07B4AD67DC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326" name="Group 318">
                <a:extLst>
                  <a:ext uri="{FF2B5EF4-FFF2-40B4-BE49-F238E27FC236}">
                    <a16:creationId xmlns:a16="http://schemas.microsoft.com/office/drawing/2014/main" id="{A48901FD-FD79-E04A-99A2-C94ED15E1D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35" name="Group 327">
                  <a:extLst>
                    <a:ext uri="{FF2B5EF4-FFF2-40B4-BE49-F238E27FC236}">
                      <a16:creationId xmlns:a16="http://schemas.microsoft.com/office/drawing/2014/main" id="{8128A941-460B-B443-B8C8-E29CDB70F0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336" name="TextBox 7">
                    <a:extLst>
                      <a:ext uri="{FF2B5EF4-FFF2-40B4-BE49-F238E27FC236}">
                        <a16:creationId xmlns:a16="http://schemas.microsoft.com/office/drawing/2014/main" id="{F0E3C3C6-57A1-B049-A011-8D72281CE1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38" name="TextBox 329">
                    <a:extLst>
                      <a:ext uri="{FF2B5EF4-FFF2-40B4-BE49-F238E27FC236}">
                        <a16:creationId xmlns:a16="http://schemas.microsoft.com/office/drawing/2014/main" id="{C3137A04-9F35-8C43-8166-6005BC4227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339" name="Group 330">
                    <a:extLst>
                      <a:ext uri="{FF2B5EF4-FFF2-40B4-BE49-F238E27FC236}">
                        <a16:creationId xmlns:a16="http://schemas.microsoft.com/office/drawing/2014/main" id="{B46DED39-B1D0-8141-AC7F-B31CAD6216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341" name="TextBox 333">
                      <a:extLst>
                        <a:ext uri="{FF2B5EF4-FFF2-40B4-BE49-F238E27FC236}">
                          <a16:creationId xmlns:a16="http://schemas.microsoft.com/office/drawing/2014/main" id="{A52C2D1A-8417-2643-8ADE-BB9A7A3AD35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340" name="TextBox 332">
                    <a:extLst>
                      <a:ext uri="{FF2B5EF4-FFF2-40B4-BE49-F238E27FC236}">
                        <a16:creationId xmlns:a16="http://schemas.microsoft.com/office/drawing/2014/main" id="{89E0068D-01AB-3442-ADC0-3EA8684B22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277" name="Group 11">
              <a:extLst>
                <a:ext uri="{FF2B5EF4-FFF2-40B4-BE49-F238E27FC236}">
                  <a16:creationId xmlns:a16="http://schemas.microsoft.com/office/drawing/2014/main" id="{DF51B1CA-525C-E143-B3A3-AA6C6D2594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82" name="Group 60">
              <a:extLst>
                <a:ext uri="{FF2B5EF4-FFF2-40B4-BE49-F238E27FC236}">
                  <a16:creationId xmlns:a16="http://schemas.microsoft.com/office/drawing/2014/main" id="{45F65441-E5E2-EF40-A96A-6257470F5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15" name="Group 53">
                <a:extLst>
                  <a:ext uri="{FF2B5EF4-FFF2-40B4-BE49-F238E27FC236}">
                    <a16:creationId xmlns:a16="http://schemas.microsoft.com/office/drawing/2014/main" id="{098885AA-54D7-0643-8F68-C40AAB88E9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18" name="Group 52">
                  <a:extLst>
                    <a:ext uri="{FF2B5EF4-FFF2-40B4-BE49-F238E27FC236}">
                      <a16:creationId xmlns:a16="http://schemas.microsoft.com/office/drawing/2014/main" id="{A6FA3C59-6EC8-0F43-A3EA-43A40C7D87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322" name="TextBox 122">
                    <a:extLst>
                      <a:ext uri="{FF2B5EF4-FFF2-40B4-BE49-F238E27FC236}">
                        <a16:creationId xmlns:a16="http://schemas.microsoft.com/office/drawing/2014/main" id="{2AD149A1-50F7-C54C-BE3A-B0A50253A7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19" name="TextBox 128">
                  <a:extLst>
                    <a:ext uri="{FF2B5EF4-FFF2-40B4-BE49-F238E27FC236}">
                      <a16:creationId xmlns:a16="http://schemas.microsoft.com/office/drawing/2014/main" id="{9D0D2AE8-3C48-FD43-A629-1A158B264E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83" name="TextBox 359">
              <a:extLst>
                <a:ext uri="{FF2B5EF4-FFF2-40B4-BE49-F238E27FC236}">
                  <a16:creationId xmlns:a16="http://schemas.microsoft.com/office/drawing/2014/main" id="{B4DBA172-7665-6041-B2D6-C58DDB1E85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284" name="Group 31">
              <a:extLst>
                <a:ext uri="{FF2B5EF4-FFF2-40B4-BE49-F238E27FC236}">
                  <a16:creationId xmlns:a16="http://schemas.microsoft.com/office/drawing/2014/main" id="{79C34348-619D-4649-AA52-63E8766FB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305" name="Group 28">
                <a:extLst>
                  <a:ext uri="{FF2B5EF4-FFF2-40B4-BE49-F238E27FC236}">
                    <a16:creationId xmlns:a16="http://schemas.microsoft.com/office/drawing/2014/main" id="{2AF822FE-EF0F-B542-9DB0-BAE0A9C00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08" name="Group 24">
                  <a:extLst>
                    <a:ext uri="{FF2B5EF4-FFF2-40B4-BE49-F238E27FC236}">
                      <a16:creationId xmlns:a16="http://schemas.microsoft.com/office/drawing/2014/main" id="{B6CAFC37-0C33-3441-974C-DF66F4ED04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312" name="TextBox 171">
                    <a:extLst>
                      <a:ext uri="{FF2B5EF4-FFF2-40B4-BE49-F238E27FC236}">
                        <a16:creationId xmlns:a16="http://schemas.microsoft.com/office/drawing/2014/main" id="{D0784B10-FABC-4F4A-857F-051A983E1D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09" name="TextBox 177">
                  <a:extLst>
                    <a:ext uri="{FF2B5EF4-FFF2-40B4-BE49-F238E27FC236}">
                      <a16:creationId xmlns:a16="http://schemas.microsoft.com/office/drawing/2014/main" id="{E6CBCD8E-85B2-4449-B823-4B2EC3FC29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286" name="Group 358">
              <a:extLst>
                <a:ext uri="{FF2B5EF4-FFF2-40B4-BE49-F238E27FC236}">
                  <a16:creationId xmlns:a16="http://schemas.microsoft.com/office/drawing/2014/main" id="{16F60545-7AF8-B847-8F70-60ED49188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287" name="Group 377">
                <a:extLst>
                  <a:ext uri="{FF2B5EF4-FFF2-40B4-BE49-F238E27FC236}">
                    <a16:creationId xmlns:a16="http://schemas.microsoft.com/office/drawing/2014/main" id="{BCADADFD-A072-DA48-8F22-9DD208A466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292" name="TextBox 7">
                  <a:extLst>
                    <a:ext uri="{FF2B5EF4-FFF2-40B4-BE49-F238E27FC236}">
                      <a16:creationId xmlns:a16="http://schemas.microsoft.com/office/drawing/2014/main" id="{790721CC-FDF9-4945-AD5B-FDD6C05936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293" name="Group 390">
                  <a:extLst>
                    <a:ext uri="{FF2B5EF4-FFF2-40B4-BE49-F238E27FC236}">
                      <a16:creationId xmlns:a16="http://schemas.microsoft.com/office/drawing/2014/main" id="{881B70A0-C411-7D45-A391-41C811C160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294" name="TextBox 391">
                    <a:extLst>
                      <a:ext uri="{FF2B5EF4-FFF2-40B4-BE49-F238E27FC236}">
                        <a16:creationId xmlns:a16="http://schemas.microsoft.com/office/drawing/2014/main" id="{85EB83C5-5980-8B4A-BCF8-3FB7205070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288" name="TextBox 381">
                <a:extLst>
                  <a:ext uri="{FF2B5EF4-FFF2-40B4-BE49-F238E27FC236}">
                    <a16:creationId xmlns:a16="http://schemas.microsoft.com/office/drawing/2014/main" id="{C408DCE4-3119-8E48-965C-EE6BD8F77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290" name="TextBox 384">
                <a:extLst>
                  <a:ext uri="{FF2B5EF4-FFF2-40B4-BE49-F238E27FC236}">
                    <a16:creationId xmlns:a16="http://schemas.microsoft.com/office/drawing/2014/main" id="{90554364-D86C-E248-84CC-0CC96AC4DD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43" name="Group 404">
            <a:extLst>
              <a:ext uri="{FF2B5EF4-FFF2-40B4-BE49-F238E27FC236}">
                <a16:creationId xmlns:a16="http://schemas.microsoft.com/office/drawing/2014/main" id="{4DC9D27A-F029-5C48-A0A4-69E2AE80E7B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244" name="TextBox 405">
              <a:extLst>
                <a:ext uri="{FF2B5EF4-FFF2-40B4-BE49-F238E27FC236}">
                  <a16:creationId xmlns:a16="http://schemas.microsoft.com/office/drawing/2014/main" id="{4315C9B0-8818-854C-AC49-D95181A9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247" name="TextBox 411">
              <a:extLst>
                <a:ext uri="{FF2B5EF4-FFF2-40B4-BE49-F238E27FC236}">
                  <a16:creationId xmlns:a16="http://schemas.microsoft.com/office/drawing/2014/main" id="{44D2A471-EBBE-FF43-A8A5-253D50381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9" name="TextBox 413">
              <a:extLst>
                <a:ext uri="{FF2B5EF4-FFF2-40B4-BE49-F238E27FC236}">
                  <a16:creationId xmlns:a16="http://schemas.microsoft.com/office/drawing/2014/main" id="{3410D71B-CB57-4C45-940C-2229E31A4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extBox 3">
            <a:extLst>
              <a:ext uri="{FF2B5EF4-FFF2-40B4-BE49-F238E27FC236}">
                <a16:creationId xmlns:a16="http://schemas.microsoft.com/office/drawing/2014/main" id="{45559C0B-8E4B-3248-AA8A-E9EB1C6EF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0288" y="696913"/>
            <a:ext cx="7294562" cy="569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BRGE         BRanch if Greater than or Equal </a:t>
            </a:r>
          </a:p>
        </p:txBody>
      </p:sp>
      <p:sp>
        <p:nvSpPr>
          <p:cNvPr id="52226" name="Title 1">
            <a:extLst>
              <a:ext uri="{FF2B5EF4-FFF2-40B4-BE49-F238E27FC236}">
                <a16:creationId xmlns:a16="http://schemas.microsoft.com/office/drawing/2014/main" id="{2E60190F-A29B-2C42-8C04-D1DF56F2DDE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extBox 3">
            <a:extLst>
              <a:ext uri="{FF2B5EF4-FFF2-40B4-BE49-F238E27FC236}">
                <a16:creationId xmlns:a16="http://schemas.microsoft.com/office/drawing/2014/main" id="{CD23234D-6EB2-7749-BF76-C9CE9C378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0288" y="696913"/>
            <a:ext cx="7294562" cy="569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BRGE         BRanch if Greater than or Equal </a:t>
            </a:r>
          </a:p>
        </p:txBody>
      </p:sp>
      <p:sp>
        <p:nvSpPr>
          <p:cNvPr id="53250" name="Title 1">
            <a:extLst>
              <a:ext uri="{FF2B5EF4-FFF2-40B4-BE49-F238E27FC236}">
                <a16:creationId xmlns:a16="http://schemas.microsoft.com/office/drawing/2014/main" id="{647396E1-94D9-9A4A-8FBA-E480950EE3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  <p:sp>
        <p:nvSpPr>
          <p:cNvPr id="53251" name="TextBox 1">
            <a:extLst>
              <a:ext uri="{FF2B5EF4-FFF2-40B4-BE49-F238E27FC236}">
                <a16:creationId xmlns:a16="http://schemas.microsoft.com/office/drawing/2014/main" id="{40434602-0519-5C49-B7AE-B40F53E21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5221289"/>
            <a:ext cx="20748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These 6 are used to </a:t>
            </a:r>
          </a:p>
          <a:p>
            <a:r>
              <a:rPr lang="en-US" altLang="en-US">
                <a:solidFill>
                  <a:srgbClr val="FF0000"/>
                </a:solidFill>
              </a:rPr>
              <a:t>implement comparisons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extBox 3">
            <a:extLst>
              <a:ext uri="{FF2B5EF4-FFF2-40B4-BE49-F238E27FC236}">
                <a16:creationId xmlns:a16="http://schemas.microsoft.com/office/drawing/2014/main" id="{A0A5EC69-30CE-0545-A6CE-A698DF1F2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0288" y="696914"/>
            <a:ext cx="7294562" cy="634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BRGE         BRanch if Greater than or Equal </a:t>
            </a: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          BRanch if Less </a:t>
            </a: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BRLE         BRanch if Less than or Equal</a:t>
            </a:r>
          </a:p>
        </p:txBody>
      </p:sp>
      <p:sp>
        <p:nvSpPr>
          <p:cNvPr id="54274" name="Title 1">
            <a:extLst>
              <a:ext uri="{FF2B5EF4-FFF2-40B4-BE49-F238E27FC236}">
                <a16:creationId xmlns:a16="http://schemas.microsoft.com/office/drawing/2014/main" id="{53D72700-B349-B14A-BE36-448E5210FF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  <p:sp>
        <p:nvSpPr>
          <p:cNvPr id="54275" name="TextBox 1">
            <a:extLst>
              <a:ext uri="{FF2B5EF4-FFF2-40B4-BE49-F238E27FC236}">
                <a16:creationId xmlns:a16="http://schemas.microsoft.com/office/drawing/2014/main" id="{A662FFFF-5A77-8046-A825-1BAC9E08B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2251" y="5972176"/>
            <a:ext cx="20161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These two instructions 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are NOT supported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 by this CPU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3">
            <a:extLst>
              <a:ext uri="{FF2B5EF4-FFF2-40B4-BE49-F238E27FC236}">
                <a16:creationId xmlns:a16="http://schemas.microsoft.com/office/drawing/2014/main" id="{504874A9-B146-6A4F-B603-A3EE564D3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0288" y="696914"/>
            <a:ext cx="7294562" cy="634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BRGE         BRanch if Greater than or Equal </a:t>
            </a: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          BRanch if Less </a:t>
            </a: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BRLE         BRanch if Less than or Equal</a:t>
            </a:r>
          </a:p>
        </p:txBody>
      </p:sp>
      <p:sp>
        <p:nvSpPr>
          <p:cNvPr id="55298" name="Title 1">
            <a:extLst>
              <a:ext uri="{FF2B5EF4-FFF2-40B4-BE49-F238E27FC236}">
                <a16:creationId xmlns:a16="http://schemas.microsoft.com/office/drawing/2014/main" id="{05240E81-DEDC-F444-8C89-2B8DF77B17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C086DC92-18DA-6B43-8581-CEC819A54D89}"/>
              </a:ext>
            </a:extLst>
          </p:cNvPr>
          <p:cNvSpPr/>
          <p:nvPr/>
        </p:nvSpPr>
        <p:spPr>
          <a:xfrm>
            <a:off x="2020888" y="5018088"/>
            <a:ext cx="279400" cy="1693862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5300" name="TextBox 3">
            <a:extLst>
              <a:ext uri="{FF2B5EF4-FFF2-40B4-BE49-F238E27FC236}">
                <a16:creationId xmlns:a16="http://schemas.microsoft.com/office/drawing/2014/main" id="{D81F4449-F12A-C94B-9EC5-24538FBF9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2" y="5507039"/>
            <a:ext cx="1247776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comparison </a:t>
            </a:r>
          </a:p>
          <a:p>
            <a:pPr algn="ctr"/>
            <a:r>
              <a:rPr lang="en-US" altLang="en-US" b="1"/>
              <a:t>of signed </a:t>
            </a:r>
          </a:p>
          <a:p>
            <a:pPr algn="ctr"/>
            <a:r>
              <a:rPr lang="en-US" altLang="en-US" b="1"/>
              <a:t>numbers</a:t>
            </a:r>
          </a:p>
          <a:p>
            <a:pPr algn="ctr"/>
            <a:r>
              <a:rPr lang="en-US" altLang="en-US" b="1"/>
              <a:t>only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2F0B4924-8CC1-7C4F-8EAA-BE475E69C1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56322" name="TextBox 3">
            <a:extLst>
              <a:ext uri="{FF2B5EF4-FFF2-40B4-BE49-F238E27FC236}">
                <a16:creationId xmlns:a16="http://schemas.microsoft.com/office/drawing/2014/main" id="{45D8207D-61E8-4640-925E-26705FB99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(x &gt;= y)     (x &gt; y) 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AEF2963C-656F-4647-8FAF-692641F219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57346" name="TextBox 3">
            <a:extLst>
              <a:ext uri="{FF2B5EF4-FFF2-40B4-BE49-F238E27FC236}">
                <a16:creationId xmlns:a16="http://schemas.microsoft.com/office/drawing/2014/main" id="{3573C83F-DF1D-D645-8EFB-62EC24784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(x &gt;= y)     (x &gt; y) </a:t>
            </a:r>
          </a:p>
        </p:txBody>
      </p:sp>
      <p:sp>
        <p:nvSpPr>
          <p:cNvPr id="57347" name="TextBox 4">
            <a:extLst>
              <a:ext uri="{FF2B5EF4-FFF2-40B4-BE49-F238E27FC236}">
                <a16:creationId xmlns:a16="http://schemas.microsoft.com/office/drawing/2014/main" id="{23E2B3F3-712F-9641-A9A9-F894828C7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676650"/>
            <a:ext cx="89027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BRGE End     BRG End      BRNE End     BRE End     BRL End     BRLE End</a:t>
            </a:r>
          </a:p>
        </p:txBody>
      </p:sp>
      <p:sp>
        <p:nvSpPr>
          <p:cNvPr id="57348" name="TextBox 5">
            <a:extLst>
              <a:ext uri="{FF2B5EF4-FFF2-40B4-BE49-F238E27FC236}">
                <a16:creationId xmlns:a16="http://schemas.microsoft.com/office/drawing/2014/main" id="{BA605D3B-03E8-6C49-84DE-73FBB83D9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386139"/>
            <a:ext cx="89027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CMP x,y      CMP x,y      CMP x,y      CMP x,y     CMP x,y     CMP x,y </a:t>
            </a:r>
          </a:p>
        </p:txBody>
      </p:sp>
      <p:sp>
        <p:nvSpPr>
          <p:cNvPr id="57349" name="TextBox 2">
            <a:extLst>
              <a:ext uri="{FF2B5EF4-FFF2-40B4-BE49-F238E27FC236}">
                <a16:creationId xmlns:a16="http://schemas.microsoft.com/office/drawing/2014/main" id="{BA6B9349-EF30-E94B-89B8-65E72A27C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0600" y="6049964"/>
            <a:ext cx="41338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Where x and y are two registers.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262849E1-7712-1042-B060-7A752536FA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58370" name="TextBox 3">
            <a:extLst>
              <a:ext uri="{FF2B5EF4-FFF2-40B4-BE49-F238E27FC236}">
                <a16:creationId xmlns:a16="http://schemas.microsoft.com/office/drawing/2014/main" id="{D9969FC5-51E2-3C48-BFA2-2287D77F8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(x &gt;= y)     (x &gt; y) </a:t>
            </a:r>
          </a:p>
        </p:txBody>
      </p:sp>
      <p:sp>
        <p:nvSpPr>
          <p:cNvPr id="58371" name="TextBox 4">
            <a:extLst>
              <a:ext uri="{FF2B5EF4-FFF2-40B4-BE49-F238E27FC236}">
                <a16:creationId xmlns:a16="http://schemas.microsoft.com/office/drawing/2014/main" id="{9254E5F5-4172-D646-A860-516096879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676650"/>
            <a:ext cx="89027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BRGE End     BRG End      BRNE End     BRE End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BRL End     BRLE End</a:t>
            </a:r>
          </a:p>
        </p:txBody>
      </p:sp>
      <p:sp>
        <p:nvSpPr>
          <p:cNvPr id="58372" name="TextBox 5">
            <a:extLst>
              <a:ext uri="{FF2B5EF4-FFF2-40B4-BE49-F238E27FC236}">
                <a16:creationId xmlns:a16="http://schemas.microsoft.com/office/drawing/2014/main" id="{719F313D-BE1C-6445-ADB4-294FA69C2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386139"/>
            <a:ext cx="89027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CMP x,y      CMP x,y      CMP x,y      CMP x,y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CMP x,y     CMP x,y </a:t>
            </a:r>
          </a:p>
        </p:txBody>
      </p:sp>
      <p:sp>
        <p:nvSpPr>
          <p:cNvPr id="58373" name="TextBox 6">
            <a:extLst>
              <a:ext uri="{FF2B5EF4-FFF2-40B4-BE49-F238E27FC236}">
                <a16:creationId xmlns:a16="http://schemas.microsoft.com/office/drawing/2014/main" id="{490B0AAE-0598-A144-8990-93A393E15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8864" y="4973639"/>
            <a:ext cx="218122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</a:rPr>
              <a:t>These two instructions </a:t>
            </a:r>
          </a:p>
          <a:p>
            <a:pPr algn="ctr"/>
            <a:r>
              <a:rPr lang="en-US" altLang="en-US" b="1">
                <a:solidFill>
                  <a:srgbClr val="0070C0"/>
                </a:solidFill>
              </a:rPr>
              <a:t>are NOT supported</a:t>
            </a:r>
          </a:p>
          <a:p>
            <a:pPr algn="ctr"/>
            <a:r>
              <a:rPr lang="en-US" altLang="en-US" b="1">
                <a:solidFill>
                  <a:srgbClr val="0070C0"/>
                </a:solidFill>
              </a:rPr>
              <a:t> by this CPU.</a:t>
            </a:r>
          </a:p>
          <a:p>
            <a:pPr algn="ctr"/>
            <a:endParaRPr lang="en-US" altLang="en-US" b="1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546CBC4E-6277-B84D-AD2F-281D11C6D5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59394" name="TextBox 3">
            <a:extLst>
              <a:ext uri="{FF2B5EF4-FFF2-40B4-BE49-F238E27FC236}">
                <a16:creationId xmlns:a16="http://schemas.microsoft.com/office/drawing/2014/main" id="{C105405B-F83A-D745-BFB7-D0283B02E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(x &gt;= y)     (x &gt; y) </a:t>
            </a:r>
          </a:p>
        </p:txBody>
      </p:sp>
      <p:sp>
        <p:nvSpPr>
          <p:cNvPr id="59395" name="TextBox 4">
            <a:extLst>
              <a:ext uri="{FF2B5EF4-FFF2-40B4-BE49-F238E27FC236}">
                <a16:creationId xmlns:a16="http://schemas.microsoft.com/office/drawing/2014/main" id="{E8AF5AA3-F269-2D4C-9632-C99F945C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676650"/>
            <a:ext cx="89027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BRGE End     BRG End      BRNE End     BRE End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BRL End     BRLE End</a:t>
            </a:r>
          </a:p>
        </p:txBody>
      </p:sp>
      <p:sp>
        <p:nvSpPr>
          <p:cNvPr id="59396" name="TextBox 5">
            <a:extLst>
              <a:ext uri="{FF2B5EF4-FFF2-40B4-BE49-F238E27FC236}">
                <a16:creationId xmlns:a16="http://schemas.microsoft.com/office/drawing/2014/main" id="{6BA67FCA-816C-3E43-A875-883422AFE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386139"/>
            <a:ext cx="89027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CMP x,y      CMP x,y      CMP x,y      CMP x,y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CMP x,y     CMP x,y </a:t>
            </a:r>
          </a:p>
        </p:txBody>
      </p:sp>
      <p:sp>
        <p:nvSpPr>
          <p:cNvPr id="59397" name="TextBox 6">
            <a:extLst>
              <a:ext uri="{FF2B5EF4-FFF2-40B4-BE49-F238E27FC236}">
                <a16:creationId xmlns:a16="http://schemas.microsoft.com/office/drawing/2014/main" id="{11DFA952-9F44-2F46-994A-C82B1544D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9163" y="1611314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FF0000"/>
                </a:solidFill>
              </a:rPr>
              <a:t>Therefore, invert the order.</a:t>
            </a:r>
          </a:p>
        </p:txBody>
      </p:sp>
      <p:sp>
        <p:nvSpPr>
          <p:cNvPr id="59398" name="TextBox 7">
            <a:extLst>
              <a:ext uri="{FF2B5EF4-FFF2-40B4-BE49-F238E27FC236}">
                <a16:creationId xmlns:a16="http://schemas.microsoft.com/office/drawing/2014/main" id="{43BBEE04-A1C9-1F43-9C8A-D5A860C3C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2151064"/>
            <a:ext cx="2673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(y &lt;= x)     (y &lt; x)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74C2290-E171-F644-B358-E8A5DCBBCA07}"/>
              </a:ext>
            </a:extLst>
          </p:cNvPr>
          <p:cNvCxnSpPr/>
          <p:nvPr/>
        </p:nvCxnSpPr>
        <p:spPr>
          <a:xfrm flipV="1">
            <a:off x="7346951" y="2605089"/>
            <a:ext cx="2384425" cy="4778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8F96AE8-95E7-A346-979B-83F06D0EA59E}"/>
              </a:ext>
            </a:extLst>
          </p:cNvPr>
          <p:cNvCxnSpPr>
            <a:cxnSpLocks/>
          </p:cNvCxnSpPr>
          <p:nvPr/>
        </p:nvCxnSpPr>
        <p:spPr>
          <a:xfrm>
            <a:off x="7367589" y="2573339"/>
            <a:ext cx="2363787" cy="509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47115020-04C5-BD4A-8CEA-D1663979EF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60418" name="TextBox 3">
            <a:extLst>
              <a:ext uri="{FF2B5EF4-FFF2-40B4-BE49-F238E27FC236}">
                <a16:creationId xmlns:a16="http://schemas.microsoft.com/office/drawing/2014/main" id="{831BF649-74F6-4D4E-A61C-64DAD6457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(x &gt;= y)     (x &gt; y) </a:t>
            </a:r>
          </a:p>
        </p:txBody>
      </p:sp>
      <p:sp>
        <p:nvSpPr>
          <p:cNvPr id="60419" name="TextBox 4">
            <a:extLst>
              <a:ext uri="{FF2B5EF4-FFF2-40B4-BE49-F238E27FC236}">
                <a16:creationId xmlns:a16="http://schemas.microsoft.com/office/drawing/2014/main" id="{7CAD5D35-6EC5-D341-A8AF-1D295F4BB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676650"/>
            <a:ext cx="89027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BRGE End     BRG End      BRNE End     BRE End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BRL End     BRLE End</a:t>
            </a:r>
          </a:p>
        </p:txBody>
      </p:sp>
      <p:sp>
        <p:nvSpPr>
          <p:cNvPr id="60420" name="TextBox 5">
            <a:extLst>
              <a:ext uri="{FF2B5EF4-FFF2-40B4-BE49-F238E27FC236}">
                <a16:creationId xmlns:a16="http://schemas.microsoft.com/office/drawing/2014/main" id="{A8C2EFA3-A23D-4342-A6DB-4FBCBBD42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386139"/>
            <a:ext cx="89027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CMP x,y      CMP x,y      CMP x,y      CMP x,y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CMP x,y     CMP x,y </a:t>
            </a:r>
          </a:p>
        </p:txBody>
      </p:sp>
      <p:sp>
        <p:nvSpPr>
          <p:cNvPr id="60421" name="TextBox 7">
            <a:extLst>
              <a:ext uri="{FF2B5EF4-FFF2-40B4-BE49-F238E27FC236}">
                <a16:creationId xmlns:a16="http://schemas.microsoft.com/office/drawing/2014/main" id="{3D6D3C49-1A62-6643-8315-18010548C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2151064"/>
            <a:ext cx="2673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(y &lt;= x)     (y &lt; x)</a:t>
            </a:r>
          </a:p>
        </p:txBody>
      </p:sp>
      <p:sp>
        <p:nvSpPr>
          <p:cNvPr id="60422" name="TextBox 8">
            <a:extLst>
              <a:ext uri="{FF2B5EF4-FFF2-40B4-BE49-F238E27FC236}">
                <a16:creationId xmlns:a16="http://schemas.microsoft.com/office/drawing/2014/main" id="{3ECBCD22-86E3-3F46-980E-2D76789EF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4594226"/>
            <a:ext cx="276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BRG End     BRGE End</a:t>
            </a:r>
          </a:p>
        </p:txBody>
      </p:sp>
      <p:sp>
        <p:nvSpPr>
          <p:cNvPr id="60423" name="TextBox 9">
            <a:extLst>
              <a:ext uri="{FF2B5EF4-FFF2-40B4-BE49-F238E27FC236}">
                <a16:creationId xmlns:a16="http://schemas.microsoft.com/office/drawing/2014/main" id="{C3E5B1C6-DC42-F848-9648-BAAD58C62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1" y="4303714"/>
            <a:ext cx="25828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CMP y,x     CMP y,x </a:t>
            </a:r>
          </a:p>
        </p:txBody>
      </p:sp>
      <p:sp>
        <p:nvSpPr>
          <p:cNvPr id="60424" name="TextBox 10">
            <a:extLst>
              <a:ext uri="{FF2B5EF4-FFF2-40B4-BE49-F238E27FC236}">
                <a16:creationId xmlns:a16="http://schemas.microsoft.com/office/drawing/2014/main" id="{341A2C04-7CCB-4A49-B85A-A412649F6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9163" y="1611314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FF0000"/>
                </a:solidFill>
              </a:rPr>
              <a:t>Therefore, invert the order.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51975-72D7-6E49-A025-BFAD6848B967}"/>
              </a:ext>
            </a:extLst>
          </p:cNvPr>
          <p:cNvCxnSpPr/>
          <p:nvPr/>
        </p:nvCxnSpPr>
        <p:spPr>
          <a:xfrm flipV="1">
            <a:off x="7346951" y="2605089"/>
            <a:ext cx="2384425" cy="4778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90FFFE5-AF12-5143-B628-50EB00BD3769}"/>
              </a:ext>
            </a:extLst>
          </p:cNvPr>
          <p:cNvCxnSpPr>
            <a:cxnSpLocks/>
          </p:cNvCxnSpPr>
          <p:nvPr/>
        </p:nvCxnSpPr>
        <p:spPr>
          <a:xfrm>
            <a:off x="7367589" y="2573339"/>
            <a:ext cx="2363787" cy="509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FA9E511-014A-2548-8434-1D848F2D949D}"/>
              </a:ext>
            </a:extLst>
          </p:cNvPr>
          <p:cNvCxnSpPr/>
          <p:nvPr/>
        </p:nvCxnSpPr>
        <p:spPr>
          <a:xfrm flipV="1">
            <a:off x="7367589" y="3554414"/>
            <a:ext cx="2384425" cy="4794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D4B27BC-BC68-7A4E-B775-A298A7FEC5FC}"/>
              </a:ext>
            </a:extLst>
          </p:cNvPr>
          <p:cNvCxnSpPr>
            <a:cxnSpLocks/>
          </p:cNvCxnSpPr>
          <p:nvPr/>
        </p:nvCxnSpPr>
        <p:spPr>
          <a:xfrm>
            <a:off x="7389813" y="3522664"/>
            <a:ext cx="2362200" cy="5111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Less</a:t>
            </a:r>
          </a:p>
        </p:txBody>
      </p:sp>
    </p:spTree>
  </p:cSld>
  <p:clrMapOvr>
    <a:masterClrMapping/>
  </p:clrMapOvr>
  <p:transition spd="slow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9" name="Group 29">
            <a:extLst>
              <a:ext uri="{FF2B5EF4-FFF2-40B4-BE49-F238E27FC236}">
                <a16:creationId xmlns:a16="http://schemas.microsoft.com/office/drawing/2014/main" id="{F43E1CDF-07F8-404D-9B6D-5B66721119F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2424" name="Group 49">
              <a:extLst>
                <a:ext uri="{FF2B5EF4-FFF2-40B4-BE49-F238E27FC236}">
                  <a16:creationId xmlns:a16="http://schemas.microsoft.com/office/drawing/2014/main" id="{FA53E46A-FD1E-AD49-990D-7E5EA9BBA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2590" name="Group 33">
                <a:extLst>
                  <a:ext uri="{FF2B5EF4-FFF2-40B4-BE49-F238E27FC236}">
                    <a16:creationId xmlns:a16="http://schemas.microsoft.com/office/drawing/2014/main" id="{77E7CB60-FFDA-AB4A-8F72-F62427472C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2632" name="TextBox 467">
                  <a:extLst>
                    <a:ext uri="{FF2B5EF4-FFF2-40B4-BE49-F238E27FC236}">
                      <a16:creationId xmlns:a16="http://schemas.microsoft.com/office/drawing/2014/main" id="{CBDC7078-C367-A949-8B48-65D6BF3A64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591" name="Group 34">
                <a:extLst>
                  <a:ext uri="{FF2B5EF4-FFF2-40B4-BE49-F238E27FC236}">
                    <a16:creationId xmlns:a16="http://schemas.microsoft.com/office/drawing/2014/main" id="{011316FC-E530-3B45-99C0-899C937457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2630" name="TextBox 469">
                  <a:extLst>
                    <a:ext uri="{FF2B5EF4-FFF2-40B4-BE49-F238E27FC236}">
                      <a16:creationId xmlns:a16="http://schemas.microsoft.com/office/drawing/2014/main" id="{FA2B8799-3604-AE4F-9681-28D2CF8BA6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93" name="TextBox 472">
                <a:extLst>
                  <a:ext uri="{FF2B5EF4-FFF2-40B4-BE49-F238E27FC236}">
                    <a16:creationId xmlns:a16="http://schemas.microsoft.com/office/drawing/2014/main" id="{9C149BF4-B9AC-9B44-AC3A-70DD70E34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2594" name="Group 441">
                <a:extLst>
                  <a:ext uri="{FF2B5EF4-FFF2-40B4-BE49-F238E27FC236}">
                    <a16:creationId xmlns:a16="http://schemas.microsoft.com/office/drawing/2014/main" id="{DE9E79A1-ADB7-9C44-869A-34809F2FD9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2613" name="Group 450">
                  <a:extLst>
                    <a:ext uri="{FF2B5EF4-FFF2-40B4-BE49-F238E27FC236}">
                      <a16:creationId xmlns:a16="http://schemas.microsoft.com/office/drawing/2014/main" id="{6C6F8025-9F2C-2243-A403-4499E617AB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2627" name="TextBox 464">
                    <a:extLst>
                      <a:ext uri="{FF2B5EF4-FFF2-40B4-BE49-F238E27FC236}">
                        <a16:creationId xmlns:a16="http://schemas.microsoft.com/office/drawing/2014/main" id="{D26A4D04-B4D1-4141-B436-DE6E2401A59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2629" name="TextBox 466">
                    <a:extLst>
                      <a:ext uri="{FF2B5EF4-FFF2-40B4-BE49-F238E27FC236}">
                        <a16:creationId xmlns:a16="http://schemas.microsoft.com/office/drawing/2014/main" id="{A5403BCC-C936-CA43-818B-414699AA96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2614" name="Group 451">
                  <a:extLst>
                    <a:ext uri="{FF2B5EF4-FFF2-40B4-BE49-F238E27FC236}">
                      <a16:creationId xmlns:a16="http://schemas.microsoft.com/office/drawing/2014/main" id="{A974AD84-1F87-8844-A712-8B274FC2D5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2624" name="TextBox 461">
                    <a:extLst>
                      <a:ext uri="{FF2B5EF4-FFF2-40B4-BE49-F238E27FC236}">
                        <a16:creationId xmlns:a16="http://schemas.microsoft.com/office/drawing/2014/main" id="{628BB4A7-5E05-CC41-9667-B42DBAA4A9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2626" name="TextBox 463">
                    <a:extLst>
                      <a:ext uri="{FF2B5EF4-FFF2-40B4-BE49-F238E27FC236}">
                        <a16:creationId xmlns:a16="http://schemas.microsoft.com/office/drawing/2014/main" id="{06CDA290-732E-4D4F-A429-588D80AFF5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2615" name="Group 452">
                  <a:extLst>
                    <a:ext uri="{FF2B5EF4-FFF2-40B4-BE49-F238E27FC236}">
                      <a16:creationId xmlns:a16="http://schemas.microsoft.com/office/drawing/2014/main" id="{B3EAB0D5-E33E-8D45-AA24-720DF96A77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2621" name="TextBox 458">
                    <a:extLst>
                      <a:ext uri="{FF2B5EF4-FFF2-40B4-BE49-F238E27FC236}">
                        <a16:creationId xmlns:a16="http://schemas.microsoft.com/office/drawing/2014/main" id="{EDB93E64-EC50-E24F-BA78-42E533B544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2623" name="TextBox 460">
                    <a:extLst>
                      <a:ext uri="{FF2B5EF4-FFF2-40B4-BE49-F238E27FC236}">
                        <a16:creationId xmlns:a16="http://schemas.microsoft.com/office/drawing/2014/main" id="{537496B3-7985-EB47-932C-34373B58AD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68721"/>
                  <a:ext cx="1498487" cy="2046409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2617" name="Group 453">
                  <a:extLst>
                    <a:ext uri="{FF2B5EF4-FFF2-40B4-BE49-F238E27FC236}">
                      <a16:creationId xmlns:a16="http://schemas.microsoft.com/office/drawing/2014/main" id="{019E0E66-D58C-BC4E-AF42-16301A2C2C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2618" name="TextBox 455">
                    <a:extLst>
                      <a:ext uri="{FF2B5EF4-FFF2-40B4-BE49-F238E27FC236}">
                        <a16:creationId xmlns:a16="http://schemas.microsoft.com/office/drawing/2014/main" id="{35CB629C-7335-9443-AC76-AE0982F5AF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2620" name="TextBox 457">
                    <a:extLst>
                      <a:ext uri="{FF2B5EF4-FFF2-40B4-BE49-F238E27FC236}">
                        <a16:creationId xmlns:a16="http://schemas.microsoft.com/office/drawing/2014/main" id="{C382A6AA-1431-6246-AAA5-BD81EA2616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2595" name="Group 44">
                <a:extLst>
                  <a:ext uri="{FF2B5EF4-FFF2-40B4-BE49-F238E27FC236}">
                    <a16:creationId xmlns:a16="http://schemas.microsoft.com/office/drawing/2014/main" id="{23488A21-F01C-2E40-9272-A3EE2E1614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2611" name="TextBox 443">
                  <a:extLst>
                    <a:ext uri="{FF2B5EF4-FFF2-40B4-BE49-F238E27FC236}">
                      <a16:creationId xmlns:a16="http://schemas.microsoft.com/office/drawing/2014/main" id="{5A978AA6-912F-FA48-BA19-2DE4B86D4A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596" name="Group 48">
                <a:extLst>
                  <a:ext uri="{FF2B5EF4-FFF2-40B4-BE49-F238E27FC236}">
                    <a16:creationId xmlns:a16="http://schemas.microsoft.com/office/drawing/2014/main" id="{FE4523D0-31D4-5041-B91D-B45B634C37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2609" name="TextBox 445">
                  <a:extLst>
                    <a:ext uri="{FF2B5EF4-FFF2-40B4-BE49-F238E27FC236}">
                      <a16:creationId xmlns:a16="http://schemas.microsoft.com/office/drawing/2014/main" id="{3033FC2A-4A46-F642-B597-F7A77603F9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597" name="TextBox 448">
                <a:extLst>
                  <a:ext uri="{FF2B5EF4-FFF2-40B4-BE49-F238E27FC236}">
                    <a16:creationId xmlns:a16="http://schemas.microsoft.com/office/drawing/2014/main" id="{DF2FDC32-AE7C-A141-A750-A0ED64A45E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2598" name="TextBox 474">
                <a:extLst>
                  <a:ext uri="{FF2B5EF4-FFF2-40B4-BE49-F238E27FC236}">
                    <a16:creationId xmlns:a16="http://schemas.microsoft.com/office/drawing/2014/main" id="{774E742A-41F7-7A46-B73E-BC791FCCAB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2599" name="Group 475">
                <a:extLst>
                  <a:ext uri="{FF2B5EF4-FFF2-40B4-BE49-F238E27FC236}">
                    <a16:creationId xmlns:a16="http://schemas.microsoft.com/office/drawing/2014/main" id="{FAC338AF-67BB-1A4F-B4E5-08BDD0F798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2607" name="TextBox 476">
                  <a:extLst>
                    <a:ext uri="{FF2B5EF4-FFF2-40B4-BE49-F238E27FC236}">
                      <a16:creationId xmlns:a16="http://schemas.microsoft.com/office/drawing/2014/main" id="{BBDF29C3-7174-C249-A14B-545A6F6594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600" name="Group 478">
                <a:extLst>
                  <a:ext uri="{FF2B5EF4-FFF2-40B4-BE49-F238E27FC236}">
                    <a16:creationId xmlns:a16="http://schemas.microsoft.com/office/drawing/2014/main" id="{1477E404-13B9-4446-8AAB-7C3600850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2605" name="TextBox 482">
                  <a:extLst>
                    <a:ext uri="{FF2B5EF4-FFF2-40B4-BE49-F238E27FC236}">
                      <a16:creationId xmlns:a16="http://schemas.microsoft.com/office/drawing/2014/main" id="{435EC7CB-253B-4440-8A1E-D7E768BC03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601" name="Group 498">
                <a:extLst>
                  <a:ext uri="{FF2B5EF4-FFF2-40B4-BE49-F238E27FC236}">
                    <a16:creationId xmlns:a16="http://schemas.microsoft.com/office/drawing/2014/main" id="{E0510001-A96D-E845-A731-0DBFA4ACB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2603" name="TextBox 499">
                  <a:extLst>
                    <a:ext uri="{FF2B5EF4-FFF2-40B4-BE49-F238E27FC236}">
                      <a16:creationId xmlns:a16="http://schemas.microsoft.com/office/drawing/2014/main" id="{43695047-A890-0D43-9504-1EB446AF66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2425" name="Group 132">
              <a:extLst>
                <a:ext uri="{FF2B5EF4-FFF2-40B4-BE49-F238E27FC236}">
                  <a16:creationId xmlns:a16="http://schemas.microsoft.com/office/drawing/2014/main" id="{30654936-59A7-AE4F-B42C-A6F689024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2426" name="Group 6">
              <a:extLst>
                <a:ext uri="{FF2B5EF4-FFF2-40B4-BE49-F238E27FC236}">
                  <a16:creationId xmlns:a16="http://schemas.microsoft.com/office/drawing/2014/main" id="{7BEA3618-585A-F842-9573-F39D76230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2564" name="Group 55">
                <a:extLst>
                  <a:ext uri="{FF2B5EF4-FFF2-40B4-BE49-F238E27FC236}">
                    <a16:creationId xmlns:a16="http://schemas.microsoft.com/office/drawing/2014/main" id="{B9F1C5E0-AE53-B84C-A450-398E626106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2585" name="TextBox 57">
                  <a:extLst>
                    <a:ext uri="{FF2B5EF4-FFF2-40B4-BE49-F238E27FC236}">
                      <a16:creationId xmlns:a16="http://schemas.microsoft.com/office/drawing/2014/main" id="{35D1E407-5B70-E44F-BB85-E67E30A5F6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2565" name="TextBox 59">
                <a:extLst>
                  <a:ext uri="{FF2B5EF4-FFF2-40B4-BE49-F238E27FC236}">
                    <a16:creationId xmlns:a16="http://schemas.microsoft.com/office/drawing/2014/main" id="{7CA4E250-861B-AE40-BB22-F9705A98A9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2427" name="Group 17">
              <a:extLst>
                <a:ext uri="{FF2B5EF4-FFF2-40B4-BE49-F238E27FC236}">
                  <a16:creationId xmlns:a16="http://schemas.microsoft.com/office/drawing/2014/main" id="{426434C5-2F61-4C4D-971F-75039B3CB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2558" name="Group 16">
                <a:extLst>
                  <a:ext uri="{FF2B5EF4-FFF2-40B4-BE49-F238E27FC236}">
                    <a16:creationId xmlns:a16="http://schemas.microsoft.com/office/drawing/2014/main" id="{DF0DBCE3-3723-D44C-9A78-F6419576F8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2562" name="TextBox 82">
                  <a:extLst>
                    <a:ext uri="{FF2B5EF4-FFF2-40B4-BE49-F238E27FC236}">
                      <a16:creationId xmlns:a16="http://schemas.microsoft.com/office/drawing/2014/main" id="{C59EB729-B9BB-884A-8F8A-97F67083B0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559" name="TextBox 87">
                <a:extLst>
                  <a:ext uri="{FF2B5EF4-FFF2-40B4-BE49-F238E27FC236}">
                    <a16:creationId xmlns:a16="http://schemas.microsoft.com/office/drawing/2014/main" id="{4494BF84-2428-CF48-B340-AB388E9387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428" name="Group 154">
              <a:extLst>
                <a:ext uri="{FF2B5EF4-FFF2-40B4-BE49-F238E27FC236}">
                  <a16:creationId xmlns:a16="http://schemas.microsoft.com/office/drawing/2014/main" id="{FC8F03A1-19F7-5044-A0EC-A323DCDCD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2551" name="TextBox 155">
                <a:extLst>
                  <a:ext uri="{FF2B5EF4-FFF2-40B4-BE49-F238E27FC236}">
                    <a16:creationId xmlns:a16="http://schemas.microsoft.com/office/drawing/2014/main" id="{03C15647-78A3-0842-AFC8-C66221D842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54" name="TextBox 161">
                <a:extLst>
                  <a:ext uri="{FF2B5EF4-FFF2-40B4-BE49-F238E27FC236}">
                    <a16:creationId xmlns:a16="http://schemas.microsoft.com/office/drawing/2014/main" id="{AE55DBC2-1E7F-BA4C-9A89-07B12596A8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429" name="Group 138">
              <a:extLst>
                <a:ext uri="{FF2B5EF4-FFF2-40B4-BE49-F238E27FC236}">
                  <a16:creationId xmlns:a16="http://schemas.microsoft.com/office/drawing/2014/main" id="{2378239E-9513-B241-B3C5-833A6686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2544" name="TextBox 139">
                <a:extLst>
                  <a:ext uri="{FF2B5EF4-FFF2-40B4-BE49-F238E27FC236}">
                    <a16:creationId xmlns:a16="http://schemas.microsoft.com/office/drawing/2014/main" id="{72F3FF93-3A12-1547-936C-A3A6DFBB10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47" name="TextBox 145">
                <a:extLst>
                  <a:ext uri="{FF2B5EF4-FFF2-40B4-BE49-F238E27FC236}">
                    <a16:creationId xmlns:a16="http://schemas.microsoft.com/office/drawing/2014/main" id="{C623AF28-9A07-0F41-A0C2-23052D57D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32" name="Group 37">
              <a:extLst>
                <a:ext uri="{FF2B5EF4-FFF2-40B4-BE49-F238E27FC236}">
                  <a16:creationId xmlns:a16="http://schemas.microsoft.com/office/drawing/2014/main" id="{348A2665-E0EC-9549-A152-799AAD7F28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43" name="TextBox 36">
                <a:extLst>
                  <a:ext uri="{FF2B5EF4-FFF2-40B4-BE49-F238E27FC236}">
                    <a16:creationId xmlns:a16="http://schemas.microsoft.com/office/drawing/2014/main" id="{4EE53847-0D86-5C4C-A5D4-0E2705A7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37" name="Group 186">
              <a:extLst>
                <a:ext uri="{FF2B5EF4-FFF2-40B4-BE49-F238E27FC236}">
                  <a16:creationId xmlns:a16="http://schemas.microsoft.com/office/drawing/2014/main" id="{686EEDC1-761E-7246-B667-980FC4AB0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41" name="Group 23">
              <a:extLst>
                <a:ext uri="{FF2B5EF4-FFF2-40B4-BE49-F238E27FC236}">
                  <a16:creationId xmlns:a16="http://schemas.microsoft.com/office/drawing/2014/main" id="{3C36B495-AF3A-3C40-9E04-E89AF702D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2527" name="Group 43">
                <a:extLst>
                  <a:ext uri="{FF2B5EF4-FFF2-40B4-BE49-F238E27FC236}">
                    <a16:creationId xmlns:a16="http://schemas.microsoft.com/office/drawing/2014/main" id="{EF15C0BC-882F-4744-8816-0A1AFF12F5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2535" name="Group 38">
                  <a:extLst>
                    <a:ext uri="{FF2B5EF4-FFF2-40B4-BE49-F238E27FC236}">
                      <a16:creationId xmlns:a16="http://schemas.microsoft.com/office/drawing/2014/main" id="{09CB1755-C2A6-464F-9499-5B189DCD4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2538" name="TextBox 39">
                    <a:extLst>
                      <a:ext uri="{FF2B5EF4-FFF2-40B4-BE49-F238E27FC236}">
                        <a16:creationId xmlns:a16="http://schemas.microsoft.com/office/drawing/2014/main" id="{3EF54F57-B269-8047-B727-FA6CF3D674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2536" name="TextBox 41">
                  <a:extLst>
                    <a:ext uri="{FF2B5EF4-FFF2-40B4-BE49-F238E27FC236}">
                      <a16:creationId xmlns:a16="http://schemas.microsoft.com/office/drawing/2014/main" id="{330E31A7-6CFE-F142-A58C-622DDF71D8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31" name="Group 106">
                <a:extLst>
                  <a:ext uri="{FF2B5EF4-FFF2-40B4-BE49-F238E27FC236}">
                    <a16:creationId xmlns:a16="http://schemas.microsoft.com/office/drawing/2014/main" id="{4FED2773-1DAC-E345-BDAD-E897D7987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534" name="TextBox 108">
                  <a:extLst>
                    <a:ext uri="{FF2B5EF4-FFF2-40B4-BE49-F238E27FC236}">
                      <a16:creationId xmlns:a16="http://schemas.microsoft.com/office/drawing/2014/main" id="{78E82F81-EB76-3B43-9E8D-551DC6042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43" name="Group 5">
              <a:extLst>
                <a:ext uri="{FF2B5EF4-FFF2-40B4-BE49-F238E27FC236}">
                  <a16:creationId xmlns:a16="http://schemas.microsoft.com/office/drawing/2014/main" id="{2F006C7D-8AF9-FB4E-8979-94D39703CB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2525" name="TextBox 483">
                <a:extLst>
                  <a:ext uri="{FF2B5EF4-FFF2-40B4-BE49-F238E27FC236}">
                    <a16:creationId xmlns:a16="http://schemas.microsoft.com/office/drawing/2014/main" id="{5EEE4862-3EC8-C047-931C-FA69625D4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445" name="Group 32">
              <a:extLst>
                <a:ext uri="{FF2B5EF4-FFF2-40B4-BE49-F238E27FC236}">
                  <a16:creationId xmlns:a16="http://schemas.microsoft.com/office/drawing/2014/main" id="{7738940B-A3EE-0B42-BFF2-8519638C47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2517" name="Group 491">
                <a:extLst>
                  <a:ext uri="{FF2B5EF4-FFF2-40B4-BE49-F238E27FC236}">
                    <a16:creationId xmlns:a16="http://schemas.microsoft.com/office/drawing/2014/main" id="{52B02FD1-880A-174A-BA2F-0789E29FE5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2523" name="TextBox 492">
                  <a:extLst>
                    <a:ext uri="{FF2B5EF4-FFF2-40B4-BE49-F238E27FC236}">
                      <a16:creationId xmlns:a16="http://schemas.microsoft.com/office/drawing/2014/main" id="{E53DA8BF-E322-D241-A56A-EBC5119B06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518" name="Group 494">
                <a:extLst>
                  <a:ext uri="{FF2B5EF4-FFF2-40B4-BE49-F238E27FC236}">
                    <a16:creationId xmlns:a16="http://schemas.microsoft.com/office/drawing/2014/main" id="{86EC7CBF-D597-7946-AAB0-278D576AD7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2521" name="TextBox 495">
                  <a:extLst>
                    <a:ext uri="{FF2B5EF4-FFF2-40B4-BE49-F238E27FC236}">
                      <a16:creationId xmlns:a16="http://schemas.microsoft.com/office/drawing/2014/main" id="{2D581E76-EECD-B543-8B19-D9DD681395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519" name="TextBox 503">
                <a:extLst>
                  <a:ext uri="{FF2B5EF4-FFF2-40B4-BE49-F238E27FC236}">
                    <a16:creationId xmlns:a16="http://schemas.microsoft.com/office/drawing/2014/main" id="{53CCFA3D-D9BD-924D-A482-43293A36F6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449" name="TextBox 12">
              <a:extLst>
                <a:ext uri="{FF2B5EF4-FFF2-40B4-BE49-F238E27FC236}">
                  <a16:creationId xmlns:a16="http://schemas.microsoft.com/office/drawing/2014/main" id="{594B01AE-5CCE-E04F-8143-DC6A5308C4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2450" name="Group 317">
              <a:extLst>
                <a:ext uri="{FF2B5EF4-FFF2-40B4-BE49-F238E27FC236}">
                  <a16:creationId xmlns:a16="http://schemas.microsoft.com/office/drawing/2014/main" id="{5BB83A61-CDB0-2C43-B78D-F350902EC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2500" name="Group 318">
                <a:extLst>
                  <a:ext uri="{FF2B5EF4-FFF2-40B4-BE49-F238E27FC236}">
                    <a16:creationId xmlns:a16="http://schemas.microsoft.com/office/drawing/2014/main" id="{9B59B64A-E46E-7A4F-900E-34DA3249CC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2509" name="Group 327">
                  <a:extLst>
                    <a:ext uri="{FF2B5EF4-FFF2-40B4-BE49-F238E27FC236}">
                      <a16:creationId xmlns:a16="http://schemas.microsoft.com/office/drawing/2014/main" id="{3039A64A-7879-F046-8086-2B5B4E81F4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2510" name="TextBox 7">
                    <a:extLst>
                      <a:ext uri="{FF2B5EF4-FFF2-40B4-BE49-F238E27FC236}">
                        <a16:creationId xmlns:a16="http://schemas.microsoft.com/office/drawing/2014/main" id="{EA33E991-8447-1E4B-B640-68FD62B440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2512" name="TextBox 329">
                    <a:extLst>
                      <a:ext uri="{FF2B5EF4-FFF2-40B4-BE49-F238E27FC236}">
                        <a16:creationId xmlns:a16="http://schemas.microsoft.com/office/drawing/2014/main" id="{B0D818D8-AC8C-F848-9B71-F561A715E7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2513" name="Group 330">
                    <a:extLst>
                      <a:ext uri="{FF2B5EF4-FFF2-40B4-BE49-F238E27FC236}">
                        <a16:creationId xmlns:a16="http://schemas.microsoft.com/office/drawing/2014/main" id="{A1BAA571-8D64-FE41-B12F-6DB32E56CD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2515" name="TextBox 333">
                      <a:extLst>
                        <a:ext uri="{FF2B5EF4-FFF2-40B4-BE49-F238E27FC236}">
                          <a16:creationId xmlns:a16="http://schemas.microsoft.com/office/drawing/2014/main" id="{F6467433-1800-5743-9A1E-FD2FF96ED22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2514" name="TextBox 332">
                    <a:extLst>
                      <a:ext uri="{FF2B5EF4-FFF2-40B4-BE49-F238E27FC236}">
                        <a16:creationId xmlns:a16="http://schemas.microsoft.com/office/drawing/2014/main" id="{4473C88F-D9B4-7B41-BDA7-6BD7DB13D4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451" name="Group 11">
              <a:extLst>
                <a:ext uri="{FF2B5EF4-FFF2-40B4-BE49-F238E27FC236}">
                  <a16:creationId xmlns:a16="http://schemas.microsoft.com/office/drawing/2014/main" id="{39E58B7D-A85E-6E43-8389-81A7D2138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56" name="Group 60">
              <a:extLst>
                <a:ext uri="{FF2B5EF4-FFF2-40B4-BE49-F238E27FC236}">
                  <a16:creationId xmlns:a16="http://schemas.microsoft.com/office/drawing/2014/main" id="{6CBD171A-1711-F140-A5DC-53D04B08F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489" name="Group 53">
                <a:extLst>
                  <a:ext uri="{FF2B5EF4-FFF2-40B4-BE49-F238E27FC236}">
                    <a16:creationId xmlns:a16="http://schemas.microsoft.com/office/drawing/2014/main" id="{0C1929AF-DFA7-F949-994F-CC5803EB42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2492" name="Group 52">
                  <a:extLst>
                    <a:ext uri="{FF2B5EF4-FFF2-40B4-BE49-F238E27FC236}">
                      <a16:creationId xmlns:a16="http://schemas.microsoft.com/office/drawing/2014/main" id="{7489C943-91C6-F24B-9BC7-0D101D51B1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2496" name="TextBox 122">
                    <a:extLst>
                      <a:ext uri="{FF2B5EF4-FFF2-40B4-BE49-F238E27FC236}">
                        <a16:creationId xmlns:a16="http://schemas.microsoft.com/office/drawing/2014/main" id="{054B9E85-5108-A64D-A18B-9365815BF5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493" name="TextBox 128">
                  <a:extLst>
                    <a:ext uri="{FF2B5EF4-FFF2-40B4-BE49-F238E27FC236}">
                      <a16:creationId xmlns:a16="http://schemas.microsoft.com/office/drawing/2014/main" id="{462BF2B1-7EFF-AE45-8BD7-F5EAAAAE82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57" name="TextBox 359">
              <a:extLst>
                <a:ext uri="{FF2B5EF4-FFF2-40B4-BE49-F238E27FC236}">
                  <a16:creationId xmlns:a16="http://schemas.microsoft.com/office/drawing/2014/main" id="{2869BDAD-25B3-7347-BC8C-522545EC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2458" name="Group 31">
              <a:extLst>
                <a:ext uri="{FF2B5EF4-FFF2-40B4-BE49-F238E27FC236}">
                  <a16:creationId xmlns:a16="http://schemas.microsoft.com/office/drawing/2014/main" id="{D5742007-5C6F-924B-BBA3-06A539BA4E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2479" name="Group 28">
                <a:extLst>
                  <a:ext uri="{FF2B5EF4-FFF2-40B4-BE49-F238E27FC236}">
                    <a16:creationId xmlns:a16="http://schemas.microsoft.com/office/drawing/2014/main" id="{C83B890F-24D5-3D40-AD17-B3FEE98A3F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2482" name="Group 24">
                  <a:extLst>
                    <a:ext uri="{FF2B5EF4-FFF2-40B4-BE49-F238E27FC236}">
                      <a16:creationId xmlns:a16="http://schemas.microsoft.com/office/drawing/2014/main" id="{8C1D962E-0DB9-0646-B379-1776DCB465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2486" name="TextBox 171">
                    <a:extLst>
                      <a:ext uri="{FF2B5EF4-FFF2-40B4-BE49-F238E27FC236}">
                        <a16:creationId xmlns:a16="http://schemas.microsoft.com/office/drawing/2014/main" id="{81FE530F-23E7-A449-8C0A-21F1570CBC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483" name="TextBox 177">
                  <a:extLst>
                    <a:ext uri="{FF2B5EF4-FFF2-40B4-BE49-F238E27FC236}">
                      <a16:creationId xmlns:a16="http://schemas.microsoft.com/office/drawing/2014/main" id="{79B39A7C-7559-3D40-A3FB-1DA760B336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460" name="Group 358">
              <a:extLst>
                <a:ext uri="{FF2B5EF4-FFF2-40B4-BE49-F238E27FC236}">
                  <a16:creationId xmlns:a16="http://schemas.microsoft.com/office/drawing/2014/main" id="{4E83EEA9-A530-944A-8119-73F12E7C3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2461" name="Group 377">
                <a:extLst>
                  <a:ext uri="{FF2B5EF4-FFF2-40B4-BE49-F238E27FC236}">
                    <a16:creationId xmlns:a16="http://schemas.microsoft.com/office/drawing/2014/main" id="{3EA9BF2C-CE16-F149-AE26-5D0E97A22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2466" name="TextBox 7">
                  <a:extLst>
                    <a:ext uri="{FF2B5EF4-FFF2-40B4-BE49-F238E27FC236}">
                      <a16:creationId xmlns:a16="http://schemas.microsoft.com/office/drawing/2014/main" id="{77F92BF0-74FD-2B4E-84EB-5209048C1C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2467" name="Group 390">
                  <a:extLst>
                    <a:ext uri="{FF2B5EF4-FFF2-40B4-BE49-F238E27FC236}">
                      <a16:creationId xmlns:a16="http://schemas.microsoft.com/office/drawing/2014/main" id="{5AE65877-8683-D845-B80B-A077426803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2468" name="TextBox 391">
                    <a:extLst>
                      <a:ext uri="{FF2B5EF4-FFF2-40B4-BE49-F238E27FC236}">
                        <a16:creationId xmlns:a16="http://schemas.microsoft.com/office/drawing/2014/main" id="{15A17C62-D6AD-DF42-9C38-4FCC891132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2462" name="TextBox 381">
                <a:extLst>
                  <a:ext uri="{FF2B5EF4-FFF2-40B4-BE49-F238E27FC236}">
                    <a16:creationId xmlns:a16="http://schemas.microsoft.com/office/drawing/2014/main" id="{A8A888D5-6E69-F742-98C4-AFDE99545F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64" name="TextBox 384">
                <a:extLst>
                  <a:ext uri="{FF2B5EF4-FFF2-40B4-BE49-F238E27FC236}">
                    <a16:creationId xmlns:a16="http://schemas.microsoft.com/office/drawing/2014/main" id="{DDD69F44-F4E6-0A46-846A-1756C9E2AE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291" name="Group 223">
            <a:extLst>
              <a:ext uri="{FF2B5EF4-FFF2-40B4-BE49-F238E27FC236}">
                <a16:creationId xmlns:a16="http://schemas.microsoft.com/office/drawing/2014/main" id="{B27FCA2D-C13A-FC42-8C0B-7AF8EFAB943D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2299" name="Group 225">
              <a:extLst>
                <a:ext uri="{FF2B5EF4-FFF2-40B4-BE49-F238E27FC236}">
                  <a16:creationId xmlns:a16="http://schemas.microsoft.com/office/drawing/2014/main" id="{3B954D67-EB68-1C49-B378-9E9E51BE7C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2422" name="TextBox 380">
                <a:extLst>
                  <a:ext uri="{FF2B5EF4-FFF2-40B4-BE49-F238E27FC236}">
                    <a16:creationId xmlns:a16="http://schemas.microsoft.com/office/drawing/2014/main" id="{73E99FA9-5855-5C4B-B8CB-EFCEACC46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00" name="Group 226">
              <a:extLst>
                <a:ext uri="{FF2B5EF4-FFF2-40B4-BE49-F238E27FC236}">
                  <a16:creationId xmlns:a16="http://schemas.microsoft.com/office/drawing/2014/main" id="{9A527E27-8606-054E-8755-CFCD8B73E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21" name="TextBox 379">
                <a:extLst>
                  <a:ext uri="{FF2B5EF4-FFF2-40B4-BE49-F238E27FC236}">
                    <a16:creationId xmlns:a16="http://schemas.microsoft.com/office/drawing/2014/main" id="{9C7BED63-CCED-0A45-B0BC-6186D6D38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01" name="Group 227">
              <a:extLst>
                <a:ext uri="{FF2B5EF4-FFF2-40B4-BE49-F238E27FC236}">
                  <a16:creationId xmlns:a16="http://schemas.microsoft.com/office/drawing/2014/main" id="{BC8ABD81-42DA-B741-B6F7-90A77CDE7C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19" name="TextBox 376">
                <a:extLst>
                  <a:ext uri="{FF2B5EF4-FFF2-40B4-BE49-F238E27FC236}">
                    <a16:creationId xmlns:a16="http://schemas.microsoft.com/office/drawing/2014/main" id="{E1AF5AFE-B449-5A44-B235-FB62BE4F0D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02" name="Group 228">
              <a:extLst>
                <a:ext uri="{FF2B5EF4-FFF2-40B4-BE49-F238E27FC236}">
                  <a16:creationId xmlns:a16="http://schemas.microsoft.com/office/drawing/2014/main" id="{68FCBE96-6DEE-2D45-A66F-B6BAE8334E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17" name="TextBox 374">
                <a:extLst>
                  <a:ext uri="{FF2B5EF4-FFF2-40B4-BE49-F238E27FC236}">
                    <a16:creationId xmlns:a16="http://schemas.microsoft.com/office/drawing/2014/main" id="{56B4B8C8-4488-1A41-851A-26999C2F13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2303" name="Group 229">
              <a:extLst>
                <a:ext uri="{FF2B5EF4-FFF2-40B4-BE49-F238E27FC236}">
                  <a16:creationId xmlns:a16="http://schemas.microsoft.com/office/drawing/2014/main" id="{1C95AB3E-ECED-2D44-91F4-A6180D9A0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15" name="TextBox 372">
                <a:extLst>
                  <a:ext uri="{FF2B5EF4-FFF2-40B4-BE49-F238E27FC236}">
                    <a16:creationId xmlns:a16="http://schemas.microsoft.com/office/drawing/2014/main" id="{0EAD1668-7EFE-DB4B-B45F-E2FC6AB77B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2304" name="Group 230">
              <a:extLst>
                <a:ext uri="{FF2B5EF4-FFF2-40B4-BE49-F238E27FC236}">
                  <a16:creationId xmlns:a16="http://schemas.microsoft.com/office/drawing/2014/main" id="{5B7CBBCB-9AE7-ED4A-B7AF-B0D32E8C6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13" name="TextBox 370">
                <a:extLst>
                  <a:ext uri="{FF2B5EF4-FFF2-40B4-BE49-F238E27FC236}">
                    <a16:creationId xmlns:a16="http://schemas.microsoft.com/office/drawing/2014/main" id="{0AC620CE-50D8-554C-9642-7D02758A4E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2305" name="Group 232">
              <a:extLst>
                <a:ext uri="{FF2B5EF4-FFF2-40B4-BE49-F238E27FC236}">
                  <a16:creationId xmlns:a16="http://schemas.microsoft.com/office/drawing/2014/main" id="{F49B7035-FB8C-D74E-8914-0AFEEC347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2410" name="TextBox 367">
                <a:extLst>
                  <a:ext uri="{FF2B5EF4-FFF2-40B4-BE49-F238E27FC236}">
                    <a16:creationId xmlns:a16="http://schemas.microsoft.com/office/drawing/2014/main" id="{A3260DEF-0311-0E42-93BA-E7570EF5B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06" name="Group 233">
              <a:extLst>
                <a:ext uri="{FF2B5EF4-FFF2-40B4-BE49-F238E27FC236}">
                  <a16:creationId xmlns:a16="http://schemas.microsoft.com/office/drawing/2014/main" id="{64E665A0-0843-8448-80F9-A0526F268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9" name="TextBox 366">
                <a:extLst>
                  <a:ext uri="{FF2B5EF4-FFF2-40B4-BE49-F238E27FC236}">
                    <a16:creationId xmlns:a16="http://schemas.microsoft.com/office/drawing/2014/main" id="{7D730536-F98C-3E4E-9781-5EA6CFB362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2307" name="Group 234">
              <a:extLst>
                <a:ext uri="{FF2B5EF4-FFF2-40B4-BE49-F238E27FC236}">
                  <a16:creationId xmlns:a16="http://schemas.microsoft.com/office/drawing/2014/main" id="{D4B60C4F-08EF-9B4A-91EF-6F7978C71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7" name="TextBox 364">
                <a:extLst>
                  <a:ext uri="{FF2B5EF4-FFF2-40B4-BE49-F238E27FC236}">
                    <a16:creationId xmlns:a16="http://schemas.microsoft.com/office/drawing/2014/main" id="{10558848-EBE2-BE40-B647-5599690797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2308" name="Group 236">
              <a:extLst>
                <a:ext uri="{FF2B5EF4-FFF2-40B4-BE49-F238E27FC236}">
                  <a16:creationId xmlns:a16="http://schemas.microsoft.com/office/drawing/2014/main" id="{CD318B4C-86DD-1F45-A83C-579DD46B4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3" name="TextBox 360">
                <a:extLst>
                  <a:ext uri="{FF2B5EF4-FFF2-40B4-BE49-F238E27FC236}">
                    <a16:creationId xmlns:a16="http://schemas.microsoft.com/office/drawing/2014/main" id="{CF14C669-94AD-3746-998E-26737A88BA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5" name="TextBox 362">
                <a:extLst>
                  <a:ext uri="{FF2B5EF4-FFF2-40B4-BE49-F238E27FC236}">
                    <a16:creationId xmlns:a16="http://schemas.microsoft.com/office/drawing/2014/main" id="{80D80D30-97D9-3745-B031-B4807EE1E3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2309" name="TextBox 237">
              <a:extLst>
                <a:ext uri="{FF2B5EF4-FFF2-40B4-BE49-F238E27FC236}">
                  <a16:creationId xmlns:a16="http://schemas.microsoft.com/office/drawing/2014/main" id="{06186A77-DCC9-5B42-A178-788C02542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311" name="Group 239">
              <a:extLst>
                <a:ext uri="{FF2B5EF4-FFF2-40B4-BE49-F238E27FC236}">
                  <a16:creationId xmlns:a16="http://schemas.microsoft.com/office/drawing/2014/main" id="{34555271-B122-1844-A636-590FB4A24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99" name="TextBox 353">
                <a:extLst>
                  <a:ext uri="{FF2B5EF4-FFF2-40B4-BE49-F238E27FC236}">
                    <a16:creationId xmlns:a16="http://schemas.microsoft.com/office/drawing/2014/main" id="{4EB6F7EF-57FB-7B4E-9C71-F263583B5D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1" name="TextBox 356">
                <a:extLst>
                  <a:ext uri="{FF2B5EF4-FFF2-40B4-BE49-F238E27FC236}">
                    <a16:creationId xmlns:a16="http://schemas.microsoft.com/office/drawing/2014/main" id="{D66DE2D0-41BB-7642-B153-5464F9241D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12" name="Group 240">
              <a:extLst>
                <a:ext uri="{FF2B5EF4-FFF2-40B4-BE49-F238E27FC236}">
                  <a16:creationId xmlns:a16="http://schemas.microsoft.com/office/drawing/2014/main" id="{04543E65-1813-A742-AFED-07AFBA4643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93" name="TextBox 347">
                <a:extLst>
                  <a:ext uri="{FF2B5EF4-FFF2-40B4-BE49-F238E27FC236}">
                    <a16:creationId xmlns:a16="http://schemas.microsoft.com/office/drawing/2014/main" id="{4B444B98-BD8C-E146-A96C-4EBABF2296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95" name="TextBox 349">
                <a:extLst>
                  <a:ext uri="{FF2B5EF4-FFF2-40B4-BE49-F238E27FC236}">
                    <a16:creationId xmlns:a16="http://schemas.microsoft.com/office/drawing/2014/main" id="{13479BCA-BA31-234F-B2FD-1DC3E46510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13" name="Group 241">
              <a:extLst>
                <a:ext uri="{FF2B5EF4-FFF2-40B4-BE49-F238E27FC236}">
                  <a16:creationId xmlns:a16="http://schemas.microsoft.com/office/drawing/2014/main" id="{5BB52617-E3E8-C54D-BC73-58E5BC9798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89" name="TextBox 343">
                <a:extLst>
                  <a:ext uri="{FF2B5EF4-FFF2-40B4-BE49-F238E27FC236}">
                    <a16:creationId xmlns:a16="http://schemas.microsoft.com/office/drawing/2014/main" id="{33553F7D-9E9D-C04A-8C62-0C40D9FE63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14" name="Group 243">
              <a:extLst>
                <a:ext uri="{FF2B5EF4-FFF2-40B4-BE49-F238E27FC236}">
                  <a16:creationId xmlns:a16="http://schemas.microsoft.com/office/drawing/2014/main" id="{38D3D7A2-E11E-9345-BC18-02335A2F33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87" name="TextBox 341">
                <a:extLst>
                  <a:ext uri="{FF2B5EF4-FFF2-40B4-BE49-F238E27FC236}">
                    <a16:creationId xmlns:a16="http://schemas.microsoft.com/office/drawing/2014/main" id="{45CB4DE8-3DB5-E644-8B16-4918B1D250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15" name="Group 244">
              <a:extLst>
                <a:ext uri="{FF2B5EF4-FFF2-40B4-BE49-F238E27FC236}">
                  <a16:creationId xmlns:a16="http://schemas.microsoft.com/office/drawing/2014/main" id="{B9974B2A-82C4-A941-9A1E-87A2F7FD7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85" name="TextBox 339">
                <a:extLst>
                  <a:ext uri="{FF2B5EF4-FFF2-40B4-BE49-F238E27FC236}">
                    <a16:creationId xmlns:a16="http://schemas.microsoft.com/office/drawing/2014/main" id="{B32C0D31-2266-E847-A6EE-88F02673A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16" name="Group 245">
              <a:extLst>
                <a:ext uri="{FF2B5EF4-FFF2-40B4-BE49-F238E27FC236}">
                  <a16:creationId xmlns:a16="http://schemas.microsoft.com/office/drawing/2014/main" id="{39CC2392-3CAD-6A4B-9377-9AF1B88B9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2382" name="TextBox 335">
                <a:extLst>
                  <a:ext uri="{FF2B5EF4-FFF2-40B4-BE49-F238E27FC236}">
                    <a16:creationId xmlns:a16="http://schemas.microsoft.com/office/drawing/2014/main" id="{2E7C7663-B205-6646-9227-38C0D7154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17" name="Group 249">
              <a:extLst>
                <a:ext uri="{FF2B5EF4-FFF2-40B4-BE49-F238E27FC236}">
                  <a16:creationId xmlns:a16="http://schemas.microsoft.com/office/drawing/2014/main" id="{600D72D3-F721-6949-B593-EC6F54949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81" name="TextBox 316">
                <a:extLst>
                  <a:ext uri="{FF2B5EF4-FFF2-40B4-BE49-F238E27FC236}">
                    <a16:creationId xmlns:a16="http://schemas.microsoft.com/office/drawing/2014/main" id="{1A8152BC-2281-484F-9B2E-449B3BCD2C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18" name="Group 251">
              <a:extLst>
                <a:ext uri="{FF2B5EF4-FFF2-40B4-BE49-F238E27FC236}">
                  <a16:creationId xmlns:a16="http://schemas.microsoft.com/office/drawing/2014/main" id="{5D303B86-53DC-4246-AE42-49944E3C1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79" name="TextBox 314">
                <a:extLst>
                  <a:ext uri="{FF2B5EF4-FFF2-40B4-BE49-F238E27FC236}">
                    <a16:creationId xmlns:a16="http://schemas.microsoft.com/office/drawing/2014/main" id="{F89E342A-693E-9446-AF2C-689D9CF98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2319" name="Group 252">
              <a:extLst>
                <a:ext uri="{FF2B5EF4-FFF2-40B4-BE49-F238E27FC236}">
                  <a16:creationId xmlns:a16="http://schemas.microsoft.com/office/drawing/2014/main" id="{9E8831A2-0947-DA45-98C3-82ED9570E2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77" name="TextBox 312">
                <a:extLst>
                  <a:ext uri="{FF2B5EF4-FFF2-40B4-BE49-F238E27FC236}">
                    <a16:creationId xmlns:a16="http://schemas.microsoft.com/office/drawing/2014/main" id="{30F7D149-F8C3-CC40-8696-86EA6A7DF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20" name="Group 253">
              <a:extLst>
                <a:ext uri="{FF2B5EF4-FFF2-40B4-BE49-F238E27FC236}">
                  <a16:creationId xmlns:a16="http://schemas.microsoft.com/office/drawing/2014/main" id="{FF0B36F7-CCE0-A047-B4B2-F81556C4CA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75" name="TextBox 310">
                <a:extLst>
                  <a:ext uri="{FF2B5EF4-FFF2-40B4-BE49-F238E27FC236}">
                    <a16:creationId xmlns:a16="http://schemas.microsoft.com/office/drawing/2014/main" id="{2AC63335-4AC0-A447-8DE6-06B0F18BA8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2321" name="Group 254">
              <a:extLst>
                <a:ext uri="{FF2B5EF4-FFF2-40B4-BE49-F238E27FC236}">
                  <a16:creationId xmlns:a16="http://schemas.microsoft.com/office/drawing/2014/main" id="{4E4064B0-47A7-4947-8955-C0155A93B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73" name="TextBox 308">
                <a:extLst>
                  <a:ext uri="{FF2B5EF4-FFF2-40B4-BE49-F238E27FC236}">
                    <a16:creationId xmlns:a16="http://schemas.microsoft.com/office/drawing/2014/main" id="{6027FE96-0ED9-834D-9391-94C0C3EC16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22" name="Group 255">
              <a:extLst>
                <a:ext uri="{FF2B5EF4-FFF2-40B4-BE49-F238E27FC236}">
                  <a16:creationId xmlns:a16="http://schemas.microsoft.com/office/drawing/2014/main" id="{85E74A03-C00A-594C-B67F-2161EC9C7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2370" name="TextBox 305">
                <a:extLst>
                  <a:ext uri="{FF2B5EF4-FFF2-40B4-BE49-F238E27FC236}">
                    <a16:creationId xmlns:a16="http://schemas.microsoft.com/office/drawing/2014/main" id="{E9D53E03-8351-B045-8662-B1FB4D9268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23" name="Group 256">
              <a:extLst>
                <a:ext uri="{FF2B5EF4-FFF2-40B4-BE49-F238E27FC236}">
                  <a16:creationId xmlns:a16="http://schemas.microsoft.com/office/drawing/2014/main" id="{652ACBF7-0DA1-F141-8047-44F6B17FED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2368" name="TextBox 303">
                <a:extLst>
                  <a:ext uri="{FF2B5EF4-FFF2-40B4-BE49-F238E27FC236}">
                    <a16:creationId xmlns:a16="http://schemas.microsoft.com/office/drawing/2014/main" id="{0A2A0F50-BF17-DB46-8D30-B2150F694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24" name="Group 257">
              <a:extLst>
                <a:ext uri="{FF2B5EF4-FFF2-40B4-BE49-F238E27FC236}">
                  <a16:creationId xmlns:a16="http://schemas.microsoft.com/office/drawing/2014/main" id="{D28AD57E-CDDC-714B-A849-47095E3CFE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2366" name="TextBox 301">
                <a:extLst>
                  <a:ext uri="{FF2B5EF4-FFF2-40B4-BE49-F238E27FC236}">
                    <a16:creationId xmlns:a16="http://schemas.microsoft.com/office/drawing/2014/main" id="{7A7116FA-C095-2E40-B615-8410740B2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25" name="Group 258">
              <a:extLst>
                <a:ext uri="{FF2B5EF4-FFF2-40B4-BE49-F238E27FC236}">
                  <a16:creationId xmlns:a16="http://schemas.microsoft.com/office/drawing/2014/main" id="{1B4652E8-5ABC-E443-A5C9-73F7DB801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2360" name="Group 295">
                <a:extLst>
                  <a:ext uri="{FF2B5EF4-FFF2-40B4-BE49-F238E27FC236}">
                    <a16:creationId xmlns:a16="http://schemas.microsoft.com/office/drawing/2014/main" id="{3C355159-3663-534F-B103-22474BEF6D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2364" name="TextBox 299">
                  <a:extLst>
                    <a:ext uri="{FF2B5EF4-FFF2-40B4-BE49-F238E27FC236}">
                      <a16:creationId xmlns:a16="http://schemas.microsoft.com/office/drawing/2014/main" id="{337A3762-C6B1-7F4E-B587-60199F177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361" name="Group 296">
                <a:extLst>
                  <a:ext uri="{FF2B5EF4-FFF2-40B4-BE49-F238E27FC236}">
                    <a16:creationId xmlns:a16="http://schemas.microsoft.com/office/drawing/2014/main" id="{62CFEE54-0464-BA46-B7AA-59B566593A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2362" name="TextBox 297">
                  <a:extLst>
                    <a:ext uri="{FF2B5EF4-FFF2-40B4-BE49-F238E27FC236}">
                      <a16:creationId xmlns:a16="http://schemas.microsoft.com/office/drawing/2014/main" id="{D67E653E-C2AD-3840-A023-BD3D95ECAD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326" name="Group 259">
              <a:extLst>
                <a:ext uri="{FF2B5EF4-FFF2-40B4-BE49-F238E27FC236}">
                  <a16:creationId xmlns:a16="http://schemas.microsoft.com/office/drawing/2014/main" id="{224D23E8-2C2E-F448-8DCD-3B828232F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59" name="TextBox 294">
                <a:extLst>
                  <a:ext uri="{FF2B5EF4-FFF2-40B4-BE49-F238E27FC236}">
                    <a16:creationId xmlns:a16="http://schemas.microsoft.com/office/drawing/2014/main" id="{2CBD0C1E-859A-F841-84C7-E16B6AC32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27" name="Group 260">
              <a:extLst>
                <a:ext uri="{FF2B5EF4-FFF2-40B4-BE49-F238E27FC236}">
                  <a16:creationId xmlns:a16="http://schemas.microsoft.com/office/drawing/2014/main" id="{5E2DCB7F-E092-EA46-91C6-7542610D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2356" name="TextBox 291">
                <a:extLst>
                  <a:ext uri="{FF2B5EF4-FFF2-40B4-BE49-F238E27FC236}">
                    <a16:creationId xmlns:a16="http://schemas.microsoft.com/office/drawing/2014/main" id="{D2FD1284-8B62-554B-A56A-190BC87DD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28" name="Group 261">
              <a:extLst>
                <a:ext uri="{FF2B5EF4-FFF2-40B4-BE49-F238E27FC236}">
                  <a16:creationId xmlns:a16="http://schemas.microsoft.com/office/drawing/2014/main" id="{3A1C4783-AA1D-6A47-A8BC-9578CD235B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2354" name="TextBox 289">
                <a:extLst>
                  <a:ext uri="{FF2B5EF4-FFF2-40B4-BE49-F238E27FC236}">
                    <a16:creationId xmlns:a16="http://schemas.microsoft.com/office/drawing/2014/main" id="{5E7414CB-5B4C-184E-AEF2-C4C4807B97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29" name="Group 262">
              <a:extLst>
                <a:ext uri="{FF2B5EF4-FFF2-40B4-BE49-F238E27FC236}">
                  <a16:creationId xmlns:a16="http://schemas.microsoft.com/office/drawing/2014/main" id="{D2FEB861-158C-BA42-800A-1C25A607F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53" name="TextBox 288">
                <a:extLst>
                  <a:ext uri="{FF2B5EF4-FFF2-40B4-BE49-F238E27FC236}">
                    <a16:creationId xmlns:a16="http://schemas.microsoft.com/office/drawing/2014/main" id="{1A1FC3E9-5622-7A43-BE44-F0399EFA0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30" name="Group 263">
              <a:extLst>
                <a:ext uri="{FF2B5EF4-FFF2-40B4-BE49-F238E27FC236}">
                  <a16:creationId xmlns:a16="http://schemas.microsoft.com/office/drawing/2014/main" id="{6AADCCDA-CAB1-6B40-9938-053ED7ADE1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51" name="TextBox 286">
                <a:extLst>
                  <a:ext uri="{FF2B5EF4-FFF2-40B4-BE49-F238E27FC236}">
                    <a16:creationId xmlns:a16="http://schemas.microsoft.com/office/drawing/2014/main" id="{2FD2C796-E150-A74B-96BA-F8C6B65CBF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2331" name="Group 264">
              <a:extLst>
                <a:ext uri="{FF2B5EF4-FFF2-40B4-BE49-F238E27FC236}">
                  <a16:creationId xmlns:a16="http://schemas.microsoft.com/office/drawing/2014/main" id="{FDAAA4F2-2E86-6146-87E8-F6D116BA0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2348" name="TextBox 283">
                <a:extLst>
                  <a:ext uri="{FF2B5EF4-FFF2-40B4-BE49-F238E27FC236}">
                    <a16:creationId xmlns:a16="http://schemas.microsoft.com/office/drawing/2014/main" id="{95BDBEE9-3E85-A548-B988-7C86FAA468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32" name="Group 265">
              <a:extLst>
                <a:ext uri="{FF2B5EF4-FFF2-40B4-BE49-F238E27FC236}">
                  <a16:creationId xmlns:a16="http://schemas.microsoft.com/office/drawing/2014/main" id="{C21230E9-23BB-8D48-843D-42BB409B7C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2346" name="TextBox 280">
                <a:extLst>
                  <a:ext uri="{FF2B5EF4-FFF2-40B4-BE49-F238E27FC236}">
                    <a16:creationId xmlns:a16="http://schemas.microsoft.com/office/drawing/2014/main" id="{5BC3BA63-7278-0A4B-8B0B-9C06E0FE51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33" name="Group 266">
              <a:extLst>
                <a:ext uri="{FF2B5EF4-FFF2-40B4-BE49-F238E27FC236}">
                  <a16:creationId xmlns:a16="http://schemas.microsoft.com/office/drawing/2014/main" id="{24A85B68-7F7E-2C4F-A5AB-BC879BB4F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2344" name="TextBox 278">
                <a:extLst>
                  <a:ext uri="{FF2B5EF4-FFF2-40B4-BE49-F238E27FC236}">
                    <a16:creationId xmlns:a16="http://schemas.microsoft.com/office/drawing/2014/main" id="{620C9DFC-EB69-0B49-B518-24B4EF245C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34" name="Group 267">
              <a:extLst>
                <a:ext uri="{FF2B5EF4-FFF2-40B4-BE49-F238E27FC236}">
                  <a16:creationId xmlns:a16="http://schemas.microsoft.com/office/drawing/2014/main" id="{EDE83157-D4CA-004D-B864-9EC4502583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2338" name="Group 272">
                <a:extLst>
                  <a:ext uri="{FF2B5EF4-FFF2-40B4-BE49-F238E27FC236}">
                    <a16:creationId xmlns:a16="http://schemas.microsoft.com/office/drawing/2014/main" id="{2DC52A7B-97C4-2142-93FA-E04F2EFF9B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339" name="Group 273">
                <a:extLst>
                  <a:ext uri="{FF2B5EF4-FFF2-40B4-BE49-F238E27FC236}">
                    <a16:creationId xmlns:a16="http://schemas.microsoft.com/office/drawing/2014/main" id="{E2210174-DFBE-BF40-BE5B-E8CB5B2FB6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2340" name="TextBox 274">
                  <a:extLst>
                    <a:ext uri="{FF2B5EF4-FFF2-40B4-BE49-F238E27FC236}">
                      <a16:creationId xmlns:a16="http://schemas.microsoft.com/office/drawing/2014/main" id="{E05A3F89-8250-5C40-81D8-AF65A56E6B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335" name="Group 268">
              <a:extLst>
                <a:ext uri="{FF2B5EF4-FFF2-40B4-BE49-F238E27FC236}">
                  <a16:creationId xmlns:a16="http://schemas.microsoft.com/office/drawing/2014/main" id="{EE56B6A5-8CAA-DF42-AD19-83315A16B3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2336" name="TextBox 270">
                <a:extLst>
                  <a:ext uri="{FF2B5EF4-FFF2-40B4-BE49-F238E27FC236}">
                    <a16:creationId xmlns:a16="http://schemas.microsoft.com/office/drawing/2014/main" id="{71A56FD8-6D08-C744-9FD6-F1C68E8287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292" name="Group 404">
            <a:extLst>
              <a:ext uri="{FF2B5EF4-FFF2-40B4-BE49-F238E27FC236}">
                <a16:creationId xmlns:a16="http://schemas.microsoft.com/office/drawing/2014/main" id="{3B8CDAB0-0E09-EA47-8E9A-E7D9444063F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2293" name="TextBox 405">
              <a:extLst>
                <a:ext uri="{FF2B5EF4-FFF2-40B4-BE49-F238E27FC236}">
                  <a16:creationId xmlns:a16="http://schemas.microsoft.com/office/drawing/2014/main" id="{69822D60-03ED-8643-AB8C-6A441A043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296" name="TextBox 411">
              <a:extLst>
                <a:ext uri="{FF2B5EF4-FFF2-40B4-BE49-F238E27FC236}">
                  <a16:creationId xmlns:a16="http://schemas.microsoft.com/office/drawing/2014/main" id="{AC3EA09C-FD06-9749-810D-48196B4703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98" name="TextBox 413">
              <a:extLst>
                <a:ext uri="{FF2B5EF4-FFF2-40B4-BE49-F238E27FC236}">
                  <a16:creationId xmlns:a16="http://schemas.microsoft.com/office/drawing/2014/main" id="{BCB7299E-8AB2-EA48-ACDF-D9B1ED715C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F75F118B-045B-6848-BCE0-E88BBC62EE8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Less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&lt;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2467" name="Text Placeholder 2">
            <a:extLst>
              <a:ext uri="{FF2B5EF4-FFF2-40B4-BE49-F238E27FC236}">
                <a16:creationId xmlns:a16="http://schemas.microsoft.com/office/drawing/2014/main" id="{12264CE8-F444-3B41-B6A3-DA9669F87F5B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Less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6CD4AD25-F981-1D47-BF53-2A7E442DDF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Less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&lt;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3491" name="Text Placeholder 2">
            <a:extLst>
              <a:ext uri="{FF2B5EF4-FFF2-40B4-BE49-F238E27FC236}">
                <a16:creationId xmlns:a16="http://schemas.microsoft.com/office/drawing/2014/main" id="{5B9F2AFE-093A-2149-B6F0-7BE55E0D203C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Less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93" name="TextBox 353">
            <a:extLst>
              <a:ext uri="{FF2B5EF4-FFF2-40B4-BE49-F238E27FC236}">
                <a16:creationId xmlns:a16="http://schemas.microsoft.com/office/drawing/2014/main" id="{80846D3F-DF14-4A42-AE2B-967C161CC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0638" y="4327525"/>
            <a:ext cx="20383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&lt; y,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&gt;= y and 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skip the z=x part if true.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CB6C3A20-7DB8-614D-92D4-3EC056B00EFE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Less or Equal</a:t>
            </a:r>
          </a:p>
        </p:txBody>
      </p:sp>
    </p:spTree>
  </p:cSld>
  <p:clrMapOvr>
    <a:masterClrMapping/>
  </p:clrMapOvr>
  <p:transition spd="slow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23F101C6-4702-9846-BF9C-C4D8E941FC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Less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&lt;=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5539" name="Text Placeholder 2">
            <a:extLst>
              <a:ext uri="{FF2B5EF4-FFF2-40B4-BE49-F238E27FC236}">
                <a16:creationId xmlns:a16="http://schemas.microsoft.com/office/drawing/2014/main" id="{E2354B0A-18AF-ED41-A827-24D8C480A5C7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Less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0BA6CB2B-B3AF-354B-B87C-E98483EE22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Less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&lt;=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6563" name="Text Placeholder 2">
            <a:extLst>
              <a:ext uri="{FF2B5EF4-FFF2-40B4-BE49-F238E27FC236}">
                <a16:creationId xmlns:a16="http://schemas.microsoft.com/office/drawing/2014/main" id="{95119482-9D15-DA4F-9AD7-40058C215B44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Less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565" name="TextBox 353">
            <a:extLst>
              <a:ext uri="{FF2B5EF4-FFF2-40B4-BE49-F238E27FC236}">
                <a16:creationId xmlns:a16="http://schemas.microsoft.com/office/drawing/2014/main" id="{B6DBB473-67CA-2148-B85C-79CD19095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362450"/>
            <a:ext cx="15351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&lt;= y,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&gt; y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EAC07A0F-B168-4A4A-84BA-9962DE909AC6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Equal</a:t>
            </a:r>
          </a:p>
        </p:txBody>
      </p:sp>
    </p:spTree>
  </p:cSld>
  <p:clrMapOvr>
    <a:masterClrMapping/>
  </p:clrMapOvr>
  <p:transition spd="slow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F29A51DC-DDC1-F944-BC6E-06BDD3B86A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if(x==y)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F24C6250-547C-4649-9844-CC831857FE78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BRNE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8CDAFBB0-15C0-E641-91D0-A41BCA1461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if(x==y)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69635" name="Text Placeholder 2">
            <a:extLst>
              <a:ext uri="{FF2B5EF4-FFF2-40B4-BE49-F238E27FC236}">
                <a16:creationId xmlns:a16="http://schemas.microsoft.com/office/drawing/2014/main" id="{04F5D764-2AC0-5A4D-A63E-59CE55CA829B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BRNE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637" name="TextBox 353">
            <a:extLst>
              <a:ext uri="{FF2B5EF4-FFF2-40B4-BE49-F238E27FC236}">
                <a16:creationId xmlns:a16="http://schemas.microsoft.com/office/drawing/2014/main" id="{1178B38C-3200-5144-8D2B-2ED8ADE5B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0826" y="4327525"/>
            <a:ext cx="15335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== y,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!= y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5880D7E7-DF0C-C541-96CA-53B42B5F9220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Not Equal</a:t>
            </a:r>
          </a:p>
        </p:txBody>
      </p:sp>
    </p:spTree>
  </p:cSld>
  <p:clrMapOvr>
    <a:masterClrMapping/>
  </p:clrMapOvr>
  <p:transition spd="slow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25A4DA30-6AF9-4E44-8B6C-CB9ED1B900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Not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!=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1683" name="Text Placeholder 2">
            <a:extLst>
              <a:ext uri="{FF2B5EF4-FFF2-40B4-BE49-F238E27FC236}">
                <a16:creationId xmlns:a16="http://schemas.microsoft.com/office/drawing/2014/main" id="{CF41B90B-A131-9A44-97CA-53EC377A5804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Not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BRE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7" name="Group 29">
            <a:extLst>
              <a:ext uri="{FF2B5EF4-FFF2-40B4-BE49-F238E27FC236}">
                <a16:creationId xmlns:a16="http://schemas.microsoft.com/office/drawing/2014/main" id="{BA084AEA-A769-D34B-AF78-593960F2A663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503" name="Group 49">
              <a:extLst>
                <a:ext uri="{FF2B5EF4-FFF2-40B4-BE49-F238E27FC236}">
                  <a16:creationId xmlns:a16="http://schemas.microsoft.com/office/drawing/2014/main" id="{5778C506-5D27-3542-8B2A-11CDFBC2A9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669" name="Group 33">
                <a:extLst>
                  <a:ext uri="{FF2B5EF4-FFF2-40B4-BE49-F238E27FC236}">
                    <a16:creationId xmlns:a16="http://schemas.microsoft.com/office/drawing/2014/main" id="{52CA01FE-6CCA-F248-819D-5B4FF3EC1E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711" name="TextBox 467">
                  <a:extLst>
                    <a:ext uri="{FF2B5EF4-FFF2-40B4-BE49-F238E27FC236}">
                      <a16:creationId xmlns:a16="http://schemas.microsoft.com/office/drawing/2014/main" id="{E97AA711-11AB-9947-947F-BEEEBD64BB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70" name="Group 34">
                <a:extLst>
                  <a:ext uri="{FF2B5EF4-FFF2-40B4-BE49-F238E27FC236}">
                    <a16:creationId xmlns:a16="http://schemas.microsoft.com/office/drawing/2014/main" id="{02E3526A-9837-3E41-9E93-352C319E2D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709" name="TextBox 469">
                  <a:extLst>
                    <a:ext uri="{FF2B5EF4-FFF2-40B4-BE49-F238E27FC236}">
                      <a16:creationId xmlns:a16="http://schemas.microsoft.com/office/drawing/2014/main" id="{E2642425-9C77-254C-A77F-CCC6BA3B44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672" name="TextBox 472">
                <a:extLst>
                  <a:ext uri="{FF2B5EF4-FFF2-40B4-BE49-F238E27FC236}">
                    <a16:creationId xmlns:a16="http://schemas.microsoft.com/office/drawing/2014/main" id="{CF0893F3-2077-EA47-9413-D46306CA4D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673" name="Group 441">
                <a:extLst>
                  <a:ext uri="{FF2B5EF4-FFF2-40B4-BE49-F238E27FC236}">
                    <a16:creationId xmlns:a16="http://schemas.microsoft.com/office/drawing/2014/main" id="{E0F1E39D-6B43-A649-B516-422A38B599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692" name="Group 450">
                  <a:extLst>
                    <a:ext uri="{FF2B5EF4-FFF2-40B4-BE49-F238E27FC236}">
                      <a16:creationId xmlns:a16="http://schemas.microsoft.com/office/drawing/2014/main" id="{5534F6B9-4A1D-A349-82C7-6902DCE8AC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706" name="TextBox 464">
                    <a:extLst>
                      <a:ext uri="{FF2B5EF4-FFF2-40B4-BE49-F238E27FC236}">
                        <a16:creationId xmlns:a16="http://schemas.microsoft.com/office/drawing/2014/main" id="{121707C6-3843-A847-863A-008964C4C1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08" name="TextBox 466">
                    <a:extLst>
                      <a:ext uri="{FF2B5EF4-FFF2-40B4-BE49-F238E27FC236}">
                        <a16:creationId xmlns:a16="http://schemas.microsoft.com/office/drawing/2014/main" id="{9B160117-5B65-E944-9BB2-E0DF69D329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693" name="Group 451">
                  <a:extLst>
                    <a:ext uri="{FF2B5EF4-FFF2-40B4-BE49-F238E27FC236}">
                      <a16:creationId xmlns:a16="http://schemas.microsoft.com/office/drawing/2014/main" id="{86D30212-BD72-AA48-A2B6-B555C9DC71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703" name="TextBox 461">
                    <a:extLst>
                      <a:ext uri="{FF2B5EF4-FFF2-40B4-BE49-F238E27FC236}">
                        <a16:creationId xmlns:a16="http://schemas.microsoft.com/office/drawing/2014/main" id="{11282770-5044-4C4E-A19C-C2AC6C667B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05" name="TextBox 463">
                    <a:extLst>
                      <a:ext uri="{FF2B5EF4-FFF2-40B4-BE49-F238E27FC236}">
                        <a16:creationId xmlns:a16="http://schemas.microsoft.com/office/drawing/2014/main" id="{72BDE87E-D849-6445-B720-F7BD5EE403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4694" name="Group 452">
                  <a:extLst>
                    <a:ext uri="{FF2B5EF4-FFF2-40B4-BE49-F238E27FC236}">
                      <a16:creationId xmlns:a16="http://schemas.microsoft.com/office/drawing/2014/main" id="{A8929F76-CE94-844E-893F-A881B92B6F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700" name="TextBox 458">
                    <a:extLst>
                      <a:ext uri="{FF2B5EF4-FFF2-40B4-BE49-F238E27FC236}">
                        <a16:creationId xmlns:a16="http://schemas.microsoft.com/office/drawing/2014/main" id="{7945A46A-078D-214B-803A-C8534F964B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02" name="TextBox 460">
                    <a:extLst>
                      <a:ext uri="{FF2B5EF4-FFF2-40B4-BE49-F238E27FC236}">
                        <a16:creationId xmlns:a16="http://schemas.microsoft.com/office/drawing/2014/main" id="{0347CB6C-0EAF-1541-98D5-4EE6B259E79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67133"/>
                  <a:ext cx="1498487" cy="20479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696" name="Group 453">
                  <a:extLst>
                    <a:ext uri="{FF2B5EF4-FFF2-40B4-BE49-F238E27FC236}">
                      <a16:creationId xmlns:a16="http://schemas.microsoft.com/office/drawing/2014/main" id="{B6410E27-2878-F04A-B616-831EF01B12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697" name="TextBox 455">
                    <a:extLst>
                      <a:ext uri="{FF2B5EF4-FFF2-40B4-BE49-F238E27FC236}">
                        <a16:creationId xmlns:a16="http://schemas.microsoft.com/office/drawing/2014/main" id="{C5D26A49-1C96-A147-B0F2-A61D01C17D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699" name="TextBox 457">
                    <a:extLst>
                      <a:ext uri="{FF2B5EF4-FFF2-40B4-BE49-F238E27FC236}">
                        <a16:creationId xmlns:a16="http://schemas.microsoft.com/office/drawing/2014/main" id="{A15A14CB-75F0-EF40-B18D-03ED2A5DA4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674" name="Group 44">
                <a:extLst>
                  <a:ext uri="{FF2B5EF4-FFF2-40B4-BE49-F238E27FC236}">
                    <a16:creationId xmlns:a16="http://schemas.microsoft.com/office/drawing/2014/main" id="{D3C537AA-935C-EA4D-A40D-518BFDF7DC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690" name="TextBox 443">
                  <a:extLst>
                    <a:ext uri="{FF2B5EF4-FFF2-40B4-BE49-F238E27FC236}">
                      <a16:creationId xmlns:a16="http://schemas.microsoft.com/office/drawing/2014/main" id="{6CED9D5C-83C1-CA4F-9DBC-954BB8F5E9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75" name="Group 48">
                <a:extLst>
                  <a:ext uri="{FF2B5EF4-FFF2-40B4-BE49-F238E27FC236}">
                    <a16:creationId xmlns:a16="http://schemas.microsoft.com/office/drawing/2014/main" id="{38EEECA1-9E8B-344B-8DDF-14630A29A4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688" name="TextBox 445">
                  <a:extLst>
                    <a:ext uri="{FF2B5EF4-FFF2-40B4-BE49-F238E27FC236}">
                      <a16:creationId xmlns:a16="http://schemas.microsoft.com/office/drawing/2014/main" id="{70FA531B-0C2F-794C-8064-4F7B837DEC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676" name="TextBox 448">
                <a:extLst>
                  <a:ext uri="{FF2B5EF4-FFF2-40B4-BE49-F238E27FC236}">
                    <a16:creationId xmlns:a16="http://schemas.microsoft.com/office/drawing/2014/main" id="{B69374AA-F4CD-334F-B26F-1CCD212149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677" name="TextBox 474">
                <a:extLst>
                  <a:ext uri="{FF2B5EF4-FFF2-40B4-BE49-F238E27FC236}">
                    <a16:creationId xmlns:a16="http://schemas.microsoft.com/office/drawing/2014/main" id="{57EA5DBD-E2B6-A740-A492-87DEA5F7F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678" name="Group 475">
                <a:extLst>
                  <a:ext uri="{FF2B5EF4-FFF2-40B4-BE49-F238E27FC236}">
                    <a16:creationId xmlns:a16="http://schemas.microsoft.com/office/drawing/2014/main" id="{A32E6A4C-10DE-FE46-A2ED-0BDC9F865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686" name="TextBox 476">
                  <a:extLst>
                    <a:ext uri="{FF2B5EF4-FFF2-40B4-BE49-F238E27FC236}">
                      <a16:creationId xmlns:a16="http://schemas.microsoft.com/office/drawing/2014/main" id="{CFBE79F1-D21A-644A-8C00-CAED6E5D28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79" name="Group 478">
                <a:extLst>
                  <a:ext uri="{FF2B5EF4-FFF2-40B4-BE49-F238E27FC236}">
                    <a16:creationId xmlns:a16="http://schemas.microsoft.com/office/drawing/2014/main" id="{3FB6E516-8222-5B43-A1E3-E80ED92B92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684" name="TextBox 482">
                  <a:extLst>
                    <a:ext uri="{FF2B5EF4-FFF2-40B4-BE49-F238E27FC236}">
                      <a16:creationId xmlns:a16="http://schemas.microsoft.com/office/drawing/2014/main" id="{63517827-35F0-894A-A788-F6FC65E80F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80" name="Group 498">
                <a:extLst>
                  <a:ext uri="{FF2B5EF4-FFF2-40B4-BE49-F238E27FC236}">
                    <a16:creationId xmlns:a16="http://schemas.microsoft.com/office/drawing/2014/main" id="{FBD288A5-A73D-9547-B372-78B9CCD617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682" name="TextBox 499">
                  <a:extLst>
                    <a:ext uri="{FF2B5EF4-FFF2-40B4-BE49-F238E27FC236}">
                      <a16:creationId xmlns:a16="http://schemas.microsoft.com/office/drawing/2014/main" id="{AD15926A-6D9F-CC4C-8C0E-DFBDB99724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04" name="Group 132">
              <a:extLst>
                <a:ext uri="{FF2B5EF4-FFF2-40B4-BE49-F238E27FC236}">
                  <a16:creationId xmlns:a16="http://schemas.microsoft.com/office/drawing/2014/main" id="{6DBD9F67-AED7-694D-91A8-941A1F483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05" name="Group 6">
              <a:extLst>
                <a:ext uri="{FF2B5EF4-FFF2-40B4-BE49-F238E27FC236}">
                  <a16:creationId xmlns:a16="http://schemas.microsoft.com/office/drawing/2014/main" id="{A4BFB76C-7B08-784C-B3D7-5A214D96B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643" name="Group 55">
                <a:extLst>
                  <a:ext uri="{FF2B5EF4-FFF2-40B4-BE49-F238E27FC236}">
                    <a16:creationId xmlns:a16="http://schemas.microsoft.com/office/drawing/2014/main" id="{FC44AC57-7FBB-B44E-88D8-530467F03F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664" name="TextBox 57">
                  <a:extLst>
                    <a:ext uri="{FF2B5EF4-FFF2-40B4-BE49-F238E27FC236}">
                      <a16:creationId xmlns:a16="http://schemas.microsoft.com/office/drawing/2014/main" id="{A1370D7D-0307-FC49-B933-4268F9EC41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644" name="TextBox 59">
                <a:extLst>
                  <a:ext uri="{FF2B5EF4-FFF2-40B4-BE49-F238E27FC236}">
                    <a16:creationId xmlns:a16="http://schemas.microsoft.com/office/drawing/2014/main" id="{DEC995AE-1781-B640-B8C3-AED80D086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506" name="Group 17">
              <a:extLst>
                <a:ext uri="{FF2B5EF4-FFF2-40B4-BE49-F238E27FC236}">
                  <a16:creationId xmlns:a16="http://schemas.microsoft.com/office/drawing/2014/main" id="{6E85E8E6-E1A7-F848-B227-8EA02DB3B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637" name="Group 16">
                <a:extLst>
                  <a:ext uri="{FF2B5EF4-FFF2-40B4-BE49-F238E27FC236}">
                    <a16:creationId xmlns:a16="http://schemas.microsoft.com/office/drawing/2014/main" id="{B68A295C-E77F-C446-8E44-C9CD1D2BA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641" name="TextBox 82">
                  <a:extLst>
                    <a:ext uri="{FF2B5EF4-FFF2-40B4-BE49-F238E27FC236}">
                      <a16:creationId xmlns:a16="http://schemas.microsoft.com/office/drawing/2014/main" id="{E2867D7B-0F84-B946-B336-1D606D3212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638" name="TextBox 87">
                <a:extLst>
                  <a:ext uri="{FF2B5EF4-FFF2-40B4-BE49-F238E27FC236}">
                    <a16:creationId xmlns:a16="http://schemas.microsoft.com/office/drawing/2014/main" id="{4460E0FF-D623-1343-BB31-D6D5923154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07" name="Group 154">
              <a:extLst>
                <a:ext uri="{FF2B5EF4-FFF2-40B4-BE49-F238E27FC236}">
                  <a16:creationId xmlns:a16="http://schemas.microsoft.com/office/drawing/2014/main" id="{9560A593-4475-564E-B201-FCC3A2894C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630" name="TextBox 155">
                <a:extLst>
                  <a:ext uri="{FF2B5EF4-FFF2-40B4-BE49-F238E27FC236}">
                    <a16:creationId xmlns:a16="http://schemas.microsoft.com/office/drawing/2014/main" id="{A7F5506E-506D-5C40-B99B-3619DBEAA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33" name="TextBox 161">
                <a:extLst>
                  <a:ext uri="{FF2B5EF4-FFF2-40B4-BE49-F238E27FC236}">
                    <a16:creationId xmlns:a16="http://schemas.microsoft.com/office/drawing/2014/main" id="{CD617A85-E5F0-414F-9F3E-67DC1C5178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08" name="Group 138">
              <a:extLst>
                <a:ext uri="{FF2B5EF4-FFF2-40B4-BE49-F238E27FC236}">
                  <a16:creationId xmlns:a16="http://schemas.microsoft.com/office/drawing/2014/main" id="{15D91CC8-D375-AD45-AB3E-7A4E3E4BD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623" name="TextBox 139">
                <a:extLst>
                  <a:ext uri="{FF2B5EF4-FFF2-40B4-BE49-F238E27FC236}">
                    <a16:creationId xmlns:a16="http://schemas.microsoft.com/office/drawing/2014/main" id="{552F021A-3348-4F45-A025-B429027CF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26" name="TextBox 145">
                <a:extLst>
                  <a:ext uri="{FF2B5EF4-FFF2-40B4-BE49-F238E27FC236}">
                    <a16:creationId xmlns:a16="http://schemas.microsoft.com/office/drawing/2014/main" id="{E42FAFC3-180F-B24E-8602-6D90703C52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11" name="Group 37">
              <a:extLst>
                <a:ext uri="{FF2B5EF4-FFF2-40B4-BE49-F238E27FC236}">
                  <a16:creationId xmlns:a16="http://schemas.microsoft.com/office/drawing/2014/main" id="{4838A078-AE19-AA4C-893B-F4CFF9B04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622" name="TextBox 36">
                <a:extLst>
                  <a:ext uri="{FF2B5EF4-FFF2-40B4-BE49-F238E27FC236}">
                    <a16:creationId xmlns:a16="http://schemas.microsoft.com/office/drawing/2014/main" id="{B285C71E-9AED-8843-ABED-EBBE55B205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16" name="Group 186">
              <a:extLst>
                <a:ext uri="{FF2B5EF4-FFF2-40B4-BE49-F238E27FC236}">
                  <a16:creationId xmlns:a16="http://schemas.microsoft.com/office/drawing/2014/main" id="{7A321622-66E3-5548-9AC5-6685EE930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20" name="Group 23">
              <a:extLst>
                <a:ext uri="{FF2B5EF4-FFF2-40B4-BE49-F238E27FC236}">
                  <a16:creationId xmlns:a16="http://schemas.microsoft.com/office/drawing/2014/main" id="{99D32194-ABFB-634D-835C-3E7734512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606" name="Group 43">
                <a:extLst>
                  <a:ext uri="{FF2B5EF4-FFF2-40B4-BE49-F238E27FC236}">
                    <a16:creationId xmlns:a16="http://schemas.microsoft.com/office/drawing/2014/main" id="{BACFF3EF-D4A7-3C43-8C0E-2685C8A2CA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614" name="Group 38">
                  <a:extLst>
                    <a:ext uri="{FF2B5EF4-FFF2-40B4-BE49-F238E27FC236}">
                      <a16:creationId xmlns:a16="http://schemas.microsoft.com/office/drawing/2014/main" id="{20869335-26B6-8340-B574-0F7EA09B60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617" name="TextBox 39">
                    <a:extLst>
                      <a:ext uri="{FF2B5EF4-FFF2-40B4-BE49-F238E27FC236}">
                        <a16:creationId xmlns:a16="http://schemas.microsoft.com/office/drawing/2014/main" id="{6A1BD777-222C-3543-89E3-B4C98E3672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4179"/>
                    <a:ext cx="517487" cy="180985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615" name="TextBox 41">
                  <a:extLst>
                    <a:ext uri="{FF2B5EF4-FFF2-40B4-BE49-F238E27FC236}">
                      <a16:creationId xmlns:a16="http://schemas.microsoft.com/office/drawing/2014/main" id="{D8F7A7DB-D32D-0448-89FF-0C7AADF50C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610" name="Group 106">
                <a:extLst>
                  <a:ext uri="{FF2B5EF4-FFF2-40B4-BE49-F238E27FC236}">
                    <a16:creationId xmlns:a16="http://schemas.microsoft.com/office/drawing/2014/main" id="{F364C464-93E1-4E43-AEC7-CEF2F2541B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613" name="TextBox 108">
                  <a:extLst>
                    <a:ext uri="{FF2B5EF4-FFF2-40B4-BE49-F238E27FC236}">
                      <a16:creationId xmlns:a16="http://schemas.microsoft.com/office/drawing/2014/main" id="{94B3AFE0-F8DC-4E40-B0F1-51AE457E4F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22" name="Group 5">
              <a:extLst>
                <a:ext uri="{FF2B5EF4-FFF2-40B4-BE49-F238E27FC236}">
                  <a16:creationId xmlns:a16="http://schemas.microsoft.com/office/drawing/2014/main" id="{E480222E-F7D6-784B-8262-C512305F3B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604" name="TextBox 483">
                <a:extLst>
                  <a:ext uri="{FF2B5EF4-FFF2-40B4-BE49-F238E27FC236}">
                    <a16:creationId xmlns:a16="http://schemas.microsoft.com/office/drawing/2014/main" id="{FD995118-7E6B-9548-A921-B4E93AE5C9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524" name="Group 32">
              <a:extLst>
                <a:ext uri="{FF2B5EF4-FFF2-40B4-BE49-F238E27FC236}">
                  <a16:creationId xmlns:a16="http://schemas.microsoft.com/office/drawing/2014/main" id="{E97CAE8E-AF36-164A-9405-CD22E0968E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596" name="Group 491">
                <a:extLst>
                  <a:ext uri="{FF2B5EF4-FFF2-40B4-BE49-F238E27FC236}">
                    <a16:creationId xmlns:a16="http://schemas.microsoft.com/office/drawing/2014/main" id="{A2DE7295-044B-3147-8968-C65BD72421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602" name="TextBox 492">
                  <a:extLst>
                    <a:ext uri="{FF2B5EF4-FFF2-40B4-BE49-F238E27FC236}">
                      <a16:creationId xmlns:a16="http://schemas.microsoft.com/office/drawing/2014/main" id="{4AE4438C-EA41-A544-B8CE-92E17BD3A8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97" name="Group 494">
                <a:extLst>
                  <a:ext uri="{FF2B5EF4-FFF2-40B4-BE49-F238E27FC236}">
                    <a16:creationId xmlns:a16="http://schemas.microsoft.com/office/drawing/2014/main" id="{E4496724-4A8A-2E41-932A-B409D4E0A4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600" name="TextBox 495">
                  <a:extLst>
                    <a:ext uri="{FF2B5EF4-FFF2-40B4-BE49-F238E27FC236}">
                      <a16:creationId xmlns:a16="http://schemas.microsoft.com/office/drawing/2014/main" id="{F6100343-2538-F545-A222-98BC4120AB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98" name="TextBox 503">
                <a:extLst>
                  <a:ext uri="{FF2B5EF4-FFF2-40B4-BE49-F238E27FC236}">
                    <a16:creationId xmlns:a16="http://schemas.microsoft.com/office/drawing/2014/main" id="{5A8AB6E2-86AE-E741-977B-5FE095CD68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28" name="TextBox 12">
              <a:extLst>
                <a:ext uri="{FF2B5EF4-FFF2-40B4-BE49-F238E27FC236}">
                  <a16:creationId xmlns:a16="http://schemas.microsoft.com/office/drawing/2014/main" id="{C9CA4A2D-CA60-D144-8803-840A86662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529" name="Group 317">
              <a:extLst>
                <a:ext uri="{FF2B5EF4-FFF2-40B4-BE49-F238E27FC236}">
                  <a16:creationId xmlns:a16="http://schemas.microsoft.com/office/drawing/2014/main" id="{A09BD594-5284-774D-9BFB-EF011C994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579" name="Group 318">
                <a:extLst>
                  <a:ext uri="{FF2B5EF4-FFF2-40B4-BE49-F238E27FC236}">
                    <a16:creationId xmlns:a16="http://schemas.microsoft.com/office/drawing/2014/main" id="{301231D1-E856-0040-931A-78127A1DAB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88" name="Group 327">
                  <a:extLst>
                    <a:ext uri="{FF2B5EF4-FFF2-40B4-BE49-F238E27FC236}">
                      <a16:creationId xmlns:a16="http://schemas.microsoft.com/office/drawing/2014/main" id="{F583B640-4567-0846-AF58-BA8C3B4486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589" name="TextBox 7">
                    <a:extLst>
                      <a:ext uri="{FF2B5EF4-FFF2-40B4-BE49-F238E27FC236}">
                        <a16:creationId xmlns:a16="http://schemas.microsoft.com/office/drawing/2014/main" id="{2921FA8F-52FF-B64A-8B21-CAC43AA2B1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91" name="TextBox 329">
                    <a:extLst>
                      <a:ext uri="{FF2B5EF4-FFF2-40B4-BE49-F238E27FC236}">
                        <a16:creationId xmlns:a16="http://schemas.microsoft.com/office/drawing/2014/main" id="{A61E1D92-C729-244E-9E4A-E283C1495D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592" name="Group 330">
                    <a:extLst>
                      <a:ext uri="{FF2B5EF4-FFF2-40B4-BE49-F238E27FC236}">
                        <a16:creationId xmlns:a16="http://schemas.microsoft.com/office/drawing/2014/main" id="{D088964C-397C-1042-94F7-6D237D7903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594" name="TextBox 333">
                      <a:extLst>
                        <a:ext uri="{FF2B5EF4-FFF2-40B4-BE49-F238E27FC236}">
                          <a16:creationId xmlns:a16="http://schemas.microsoft.com/office/drawing/2014/main" id="{FF0AF5C7-F6B4-3947-91FC-E3265FA9A07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593" name="TextBox 332">
                    <a:extLst>
                      <a:ext uri="{FF2B5EF4-FFF2-40B4-BE49-F238E27FC236}">
                        <a16:creationId xmlns:a16="http://schemas.microsoft.com/office/drawing/2014/main" id="{BD069366-708E-6B44-BFD4-F139501D1F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30" name="Group 11">
              <a:extLst>
                <a:ext uri="{FF2B5EF4-FFF2-40B4-BE49-F238E27FC236}">
                  <a16:creationId xmlns:a16="http://schemas.microsoft.com/office/drawing/2014/main" id="{3B370917-73B5-9F41-AFA3-1DEBCA871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35" name="Group 60">
              <a:extLst>
                <a:ext uri="{FF2B5EF4-FFF2-40B4-BE49-F238E27FC236}">
                  <a16:creationId xmlns:a16="http://schemas.microsoft.com/office/drawing/2014/main" id="{1728530B-17D6-4C44-A02F-48512EE1C0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68" name="Group 53">
                <a:extLst>
                  <a:ext uri="{FF2B5EF4-FFF2-40B4-BE49-F238E27FC236}">
                    <a16:creationId xmlns:a16="http://schemas.microsoft.com/office/drawing/2014/main" id="{9D98E46F-93D2-E34C-A6B2-4C4CE17383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71" name="Group 52">
                  <a:extLst>
                    <a:ext uri="{FF2B5EF4-FFF2-40B4-BE49-F238E27FC236}">
                      <a16:creationId xmlns:a16="http://schemas.microsoft.com/office/drawing/2014/main" id="{5BE442F8-070B-084F-B246-BD38EA343F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575" name="TextBox 122">
                    <a:extLst>
                      <a:ext uri="{FF2B5EF4-FFF2-40B4-BE49-F238E27FC236}">
                        <a16:creationId xmlns:a16="http://schemas.microsoft.com/office/drawing/2014/main" id="{0674201E-5683-F34B-874D-3036F33B99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72" name="TextBox 128">
                  <a:extLst>
                    <a:ext uri="{FF2B5EF4-FFF2-40B4-BE49-F238E27FC236}">
                      <a16:creationId xmlns:a16="http://schemas.microsoft.com/office/drawing/2014/main" id="{20E893F7-141B-6F45-A8E9-07074BD0CC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36" name="TextBox 359">
              <a:extLst>
                <a:ext uri="{FF2B5EF4-FFF2-40B4-BE49-F238E27FC236}">
                  <a16:creationId xmlns:a16="http://schemas.microsoft.com/office/drawing/2014/main" id="{6C3ED52B-89BE-864C-8E85-8E3C8D2C31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537" name="Group 31">
              <a:extLst>
                <a:ext uri="{FF2B5EF4-FFF2-40B4-BE49-F238E27FC236}">
                  <a16:creationId xmlns:a16="http://schemas.microsoft.com/office/drawing/2014/main" id="{C90BF81A-DC16-2A45-BD1A-597EE5ADE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558" name="Group 28">
                <a:extLst>
                  <a:ext uri="{FF2B5EF4-FFF2-40B4-BE49-F238E27FC236}">
                    <a16:creationId xmlns:a16="http://schemas.microsoft.com/office/drawing/2014/main" id="{F6C89BB1-2E14-B64B-A0A5-6509156C64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1" name="Group 24">
                  <a:extLst>
                    <a:ext uri="{FF2B5EF4-FFF2-40B4-BE49-F238E27FC236}">
                      <a16:creationId xmlns:a16="http://schemas.microsoft.com/office/drawing/2014/main" id="{43A5DEF5-23E7-C942-802C-6870EE0CCB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565" name="TextBox 171">
                    <a:extLst>
                      <a:ext uri="{FF2B5EF4-FFF2-40B4-BE49-F238E27FC236}">
                        <a16:creationId xmlns:a16="http://schemas.microsoft.com/office/drawing/2014/main" id="{0F98F07A-E813-7141-9B87-1E3D2FAC97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62" name="TextBox 177">
                  <a:extLst>
                    <a:ext uri="{FF2B5EF4-FFF2-40B4-BE49-F238E27FC236}">
                      <a16:creationId xmlns:a16="http://schemas.microsoft.com/office/drawing/2014/main" id="{4B99DE4E-8202-C942-9C7B-8A1E1D331B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39" name="Group 358">
              <a:extLst>
                <a:ext uri="{FF2B5EF4-FFF2-40B4-BE49-F238E27FC236}">
                  <a16:creationId xmlns:a16="http://schemas.microsoft.com/office/drawing/2014/main" id="{A2F0592D-A3DB-E842-BB2B-E0B45E0F06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540" name="Group 377">
                <a:extLst>
                  <a:ext uri="{FF2B5EF4-FFF2-40B4-BE49-F238E27FC236}">
                    <a16:creationId xmlns:a16="http://schemas.microsoft.com/office/drawing/2014/main" id="{B1CE8F6A-2082-5149-AE90-F38C984220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545" name="TextBox 7">
                  <a:extLst>
                    <a:ext uri="{FF2B5EF4-FFF2-40B4-BE49-F238E27FC236}">
                      <a16:creationId xmlns:a16="http://schemas.microsoft.com/office/drawing/2014/main" id="{E40A18D0-CC08-A246-86C5-A7C4EB96D3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546" name="Group 390">
                  <a:extLst>
                    <a:ext uri="{FF2B5EF4-FFF2-40B4-BE49-F238E27FC236}">
                      <a16:creationId xmlns:a16="http://schemas.microsoft.com/office/drawing/2014/main" id="{F4456A1B-9FDD-8241-BAA9-45457897D9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547" name="TextBox 391">
                    <a:extLst>
                      <a:ext uri="{FF2B5EF4-FFF2-40B4-BE49-F238E27FC236}">
                        <a16:creationId xmlns:a16="http://schemas.microsoft.com/office/drawing/2014/main" id="{273E490D-B677-5D43-BA4B-CDF7D44387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541" name="TextBox 381">
                <a:extLst>
                  <a:ext uri="{FF2B5EF4-FFF2-40B4-BE49-F238E27FC236}">
                    <a16:creationId xmlns:a16="http://schemas.microsoft.com/office/drawing/2014/main" id="{C57A4EC2-7CD4-5C44-BD18-05181910B0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43" name="TextBox 384">
                <a:extLst>
                  <a:ext uri="{FF2B5EF4-FFF2-40B4-BE49-F238E27FC236}">
                    <a16:creationId xmlns:a16="http://schemas.microsoft.com/office/drawing/2014/main" id="{90A71E1E-5D21-484F-A539-5367594A4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39" name="Group 223">
            <a:extLst>
              <a:ext uri="{FF2B5EF4-FFF2-40B4-BE49-F238E27FC236}">
                <a16:creationId xmlns:a16="http://schemas.microsoft.com/office/drawing/2014/main" id="{2BD8735C-E2F9-934D-AFC0-2EA3FEB7884C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4378" name="Group 225">
              <a:extLst>
                <a:ext uri="{FF2B5EF4-FFF2-40B4-BE49-F238E27FC236}">
                  <a16:creationId xmlns:a16="http://schemas.microsoft.com/office/drawing/2014/main" id="{1EC43AAE-8052-754C-96F2-12F8F501BD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4501" name="TextBox 380">
                <a:extLst>
                  <a:ext uri="{FF2B5EF4-FFF2-40B4-BE49-F238E27FC236}">
                    <a16:creationId xmlns:a16="http://schemas.microsoft.com/office/drawing/2014/main" id="{0100F42F-75A3-724D-9D3D-A4DC87D4A8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79" name="Group 226">
              <a:extLst>
                <a:ext uri="{FF2B5EF4-FFF2-40B4-BE49-F238E27FC236}">
                  <a16:creationId xmlns:a16="http://schemas.microsoft.com/office/drawing/2014/main" id="{7A1CC58B-8ED9-3C4F-BB11-BED851017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00" name="TextBox 379">
                <a:extLst>
                  <a:ext uri="{FF2B5EF4-FFF2-40B4-BE49-F238E27FC236}">
                    <a16:creationId xmlns:a16="http://schemas.microsoft.com/office/drawing/2014/main" id="{7C43A5F2-4E25-DD4F-A5B6-ECCAB51990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80" name="Group 227">
              <a:extLst>
                <a:ext uri="{FF2B5EF4-FFF2-40B4-BE49-F238E27FC236}">
                  <a16:creationId xmlns:a16="http://schemas.microsoft.com/office/drawing/2014/main" id="{242EF5BF-B53D-9A44-9DA2-0CBF7F4514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98" name="TextBox 376">
                <a:extLst>
                  <a:ext uri="{FF2B5EF4-FFF2-40B4-BE49-F238E27FC236}">
                    <a16:creationId xmlns:a16="http://schemas.microsoft.com/office/drawing/2014/main" id="{7248A166-1E71-454B-8136-FABE4B0071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81" name="Group 228">
              <a:extLst>
                <a:ext uri="{FF2B5EF4-FFF2-40B4-BE49-F238E27FC236}">
                  <a16:creationId xmlns:a16="http://schemas.microsoft.com/office/drawing/2014/main" id="{B68CE35A-B023-B042-8C82-1A5004506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96" name="TextBox 374">
                <a:extLst>
                  <a:ext uri="{FF2B5EF4-FFF2-40B4-BE49-F238E27FC236}">
                    <a16:creationId xmlns:a16="http://schemas.microsoft.com/office/drawing/2014/main" id="{D4636A92-C4B1-D14A-898B-0191411F5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4382" name="Group 229">
              <a:extLst>
                <a:ext uri="{FF2B5EF4-FFF2-40B4-BE49-F238E27FC236}">
                  <a16:creationId xmlns:a16="http://schemas.microsoft.com/office/drawing/2014/main" id="{51604980-228A-7944-9E26-4E32DAF4EE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94" name="TextBox 372">
                <a:extLst>
                  <a:ext uri="{FF2B5EF4-FFF2-40B4-BE49-F238E27FC236}">
                    <a16:creationId xmlns:a16="http://schemas.microsoft.com/office/drawing/2014/main" id="{CB6ACB1C-A2A7-2140-B10C-EFC7B39E5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4383" name="Group 230">
              <a:extLst>
                <a:ext uri="{FF2B5EF4-FFF2-40B4-BE49-F238E27FC236}">
                  <a16:creationId xmlns:a16="http://schemas.microsoft.com/office/drawing/2014/main" id="{80757DFA-482E-B643-B5BA-908EE971E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92" name="TextBox 370">
                <a:extLst>
                  <a:ext uri="{FF2B5EF4-FFF2-40B4-BE49-F238E27FC236}">
                    <a16:creationId xmlns:a16="http://schemas.microsoft.com/office/drawing/2014/main" id="{9B93BB7E-D3B7-1C4D-BB9F-80EB583E75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4384" name="Group 232">
              <a:extLst>
                <a:ext uri="{FF2B5EF4-FFF2-40B4-BE49-F238E27FC236}">
                  <a16:creationId xmlns:a16="http://schemas.microsoft.com/office/drawing/2014/main" id="{F6D6EE1C-266B-2145-8812-7D0699FCB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4489" name="TextBox 367">
                <a:extLst>
                  <a:ext uri="{FF2B5EF4-FFF2-40B4-BE49-F238E27FC236}">
                    <a16:creationId xmlns:a16="http://schemas.microsoft.com/office/drawing/2014/main" id="{244B15A3-AB44-A94A-848E-FCC69D8025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85" name="Group 233">
              <a:extLst>
                <a:ext uri="{FF2B5EF4-FFF2-40B4-BE49-F238E27FC236}">
                  <a16:creationId xmlns:a16="http://schemas.microsoft.com/office/drawing/2014/main" id="{77B89856-5B3B-9748-BD91-DB23B0CC2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88" name="TextBox 366">
                <a:extLst>
                  <a:ext uri="{FF2B5EF4-FFF2-40B4-BE49-F238E27FC236}">
                    <a16:creationId xmlns:a16="http://schemas.microsoft.com/office/drawing/2014/main" id="{E16A1FEB-27EF-BA43-BC18-B0DC2FB6B9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4386" name="Group 234">
              <a:extLst>
                <a:ext uri="{FF2B5EF4-FFF2-40B4-BE49-F238E27FC236}">
                  <a16:creationId xmlns:a16="http://schemas.microsoft.com/office/drawing/2014/main" id="{583F857A-0D5B-0346-9FF1-A9B32FCC75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86" name="TextBox 364">
                <a:extLst>
                  <a:ext uri="{FF2B5EF4-FFF2-40B4-BE49-F238E27FC236}">
                    <a16:creationId xmlns:a16="http://schemas.microsoft.com/office/drawing/2014/main" id="{2B03815F-13E2-5D40-A54A-D598D0D347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4387" name="Group 236">
              <a:extLst>
                <a:ext uri="{FF2B5EF4-FFF2-40B4-BE49-F238E27FC236}">
                  <a16:creationId xmlns:a16="http://schemas.microsoft.com/office/drawing/2014/main" id="{BAD236F0-0DC2-5E45-A49F-F29051F8D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82" name="TextBox 360">
                <a:extLst>
                  <a:ext uri="{FF2B5EF4-FFF2-40B4-BE49-F238E27FC236}">
                    <a16:creationId xmlns:a16="http://schemas.microsoft.com/office/drawing/2014/main" id="{E5395CFF-7B20-E943-9795-C7EF9042E4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84" name="TextBox 362">
                <a:extLst>
                  <a:ext uri="{FF2B5EF4-FFF2-40B4-BE49-F238E27FC236}">
                    <a16:creationId xmlns:a16="http://schemas.microsoft.com/office/drawing/2014/main" id="{A11E1F4C-078A-124F-9E3F-11494C539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4388" name="TextBox 237">
              <a:extLst>
                <a:ext uri="{FF2B5EF4-FFF2-40B4-BE49-F238E27FC236}">
                  <a16:creationId xmlns:a16="http://schemas.microsoft.com/office/drawing/2014/main" id="{EF5E9FD1-60F4-5646-8FFF-75C0A21BC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390" name="Group 239">
              <a:extLst>
                <a:ext uri="{FF2B5EF4-FFF2-40B4-BE49-F238E27FC236}">
                  <a16:creationId xmlns:a16="http://schemas.microsoft.com/office/drawing/2014/main" id="{A4181C6E-8FE0-944D-AB10-0431E5B0B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78" name="TextBox 353">
                <a:extLst>
                  <a:ext uri="{FF2B5EF4-FFF2-40B4-BE49-F238E27FC236}">
                    <a16:creationId xmlns:a16="http://schemas.microsoft.com/office/drawing/2014/main" id="{8EA03ED5-F63E-8642-BCA8-31053B064E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80" name="TextBox 356">
                <a:extLst>
                  <a:ext uri="{FF2B5EF4-FFF2-40B4-BE49-F238E27FC236}">
                    <a16:creationId xmlns:a16="http://schemas.microsoft.com/office/drawing/2014/main" id="{301FB6E3-8D5A-B34D-9E29-15D4172830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391" name="Group 240">
              <a:extLst>
                <a:ext uri="{FF2B5EF4-FFF2-40B4-BE49-F238E27FC236}">
                  <a16:creationId xmlns:a16="http://schemas.microsoft.com/office/drawing/2014/main" id="{AD72BE5F-D230-414C-B9AF-429D80956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72" name="TextBox 347">
                <a:extLst>
                  <a:ext uri="{FF2B5EF4-FFF2-40B4-BE49-F238E27FC236}">
                    <a16:creationId xmlns:a16="http://schemas.microsoft.com/office/drawing/2014/main" id="{F18BEA96-B892-5240-BCEC-54E984B3D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74" name="TextBox 349">
                <a:extLst>
                  <a:ext uri="{FF2B5EF4-FFF2-40B4-BE49-F238E27FC236}">
                    <a16:creationId xmlns:a16="http://schemas.microsoft.com/office/drawing/2014/main" id="{AB7C304F-3A13-E949-B951-6A79FE75E4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392" name="Group 241">
              <a:extLst>
                <a:ext uri="{FF2B5EF4-FFF2-40B4-BE49-F238E27FC236}">
                  <a16:creationId xmlns:a16="http://schemas.microsoft.com/office/drawing/2014/main" id="{9B09F750-A486-B943-871E-AB951D0CCF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68" name="TextBox 343">
                <a:extLst>
                  <a:ext uri="{FF2B5EF4-FFF2-40B4-BE49-F238E27FC236}">
                    <a16:creationId xmlns:a16="http://schemas.microsoft.com/office/drawing/2014/main" id="{FEA515FD-F833-0042-A018-E6ECBF6ED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393" name="Group 243">
              <a:extLst>
                <a:ext uri="{FF2B5EF4-FFF2-40B4-BE49-F238E27FC236}">
                  <a16:creationId xmlns:a16="http://schemas.microsoft.com/office/drawing/2014/main" id="{28064843-04C4-B048-98C0-100944063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66" name="TextBox 341">
                <a:extLst>
                  <a:ext uri="{FF2B5EF4-FFF2-40B4-BE49-F238E27FC236}">
                    <a16:creationId xmlns:a16="http://schemas.microsoft.com/office/drawing/2014/main" id="{E29B2342-E4FA-704A-B0F1-0BA17120C4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94" name="Group 244">
              <a:extLst>
                <a:ext uri="{FF2B5EF4-FFF2-40B4-BE49-F238E27FC236}">
                  <a16:creationId xmlns:a16="http://schemas.microsoft.com/office/drawing/2014/main" id="{FAE2F991-CFE9-1C42-91A4-6DDAA3AC7B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64" name="TextBox 339">
                <a:extLst>
                  <a:ext uri="{FF2B5EF4-FFF2-40B4-BE49-F238E27FC236}">
                    <a16:creationId xmlns:a16="http://schemas.microsoft.com/office/drawing/2014/main" id="{D210D105-F40A-9E46-AC60-661EE3CA22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95" name="Group 245">
              <a:extLst>
                <a:ext uri="{FF2B5EF4-FFF2-40B4-BE49-F238E27FC236}">
                  <a16:creationId xmlns:a16="http://schemas.microsoft.com/office/drawing/2014/main" id="{F1A0C4DE-9A51-ED46-8066-4438308A4E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4461" name="TextBox 335">
                <a:extLst>
                  <a:ext uri="{FF2B5EF4-FFF2-40B4-BE49-F238E27FC236}">
                    <a16:creationId xmlns:a16="http://schemas.microsoft.com/office/drawing/2014/main" id="{7AC4C53B-3068-0046-B83A-15944EFEF5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96" name="Group 249">
              <a:extLst>
                <a:ext uri="{FF2B5EF4-FFF2-40B4-BE49-F238E27FC236}">
                  <a16:creationId xmlns:a16="http://schemas.microsoft.com/office/drawing/2014/main" id="{73A4523B-2329-6A43-B34D-4554FD168B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60" name="TextBox 316">
                <a:extLst>
                  <a:ext uri="{FF2B5EF4-FFF2-40B4-BE49-F238E27FC236}">
                    <a16:creationId xmlns:a16="http://schemas.microsoft.com/office/drawing/2014/main" id="{B43C8DC2-97FE-AC4F-91B4-B58CFA9A66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97" name="Group 251">
              <a:extLst>
                <a:ext uri="{FF2B5EF4-FFF2-40B4-BE49-F238E27FC236}">
                  <a16:creationId xmlns:a16="http://schemas.microsoft.com/office/drawing/2014/main" id="{BB669F62-F52E-4648-8F13-14534594C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8" name="TextBox 314">
                <a:extLst>
                  <a:ext uri="{FF2B5EF4-FFF2-40B4-BE49-F238E27FC236}">
                    <a16:creationId xmlns:a16="http://schemas.microsoft.com/office/drawing/2014/main" id="{722B7401-7BB3-5D42-BECA-A23D20560D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4398" name="Group 252">
              <a:extLst>
                <a:ext uri="{FF2B5EF4-FFF2-40B4-BE49-F238E27FC236}">
                  <a16:creationId xmlns:a16="http://schemas.microsoft.com/office/drawing/2014/main" id="{EAB78647-59F3-8540-A38A-34096907A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6" name="TextBox 312">
                <a:extLst>
                  <a:ext uri="{FF2B5EF4-FFF2-40B4-BE49-F238E27FC236}">
                    <a16:creationId xmlns:a16="http://schemas.microsoft.com/office/drawing/2014/main" id="{6E49ED7F-1CD0-4640-9429-D0CDD35F5C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399" name="Group 253">
              <a:extLst>
                <a:ext uri="{FF2B5EF4-FFF2-40B4-BE49-F238E27FC236}">
                  <a16:creationId xmlns:a16="http://schemas.microsoft.com/office/drawing/2014/main" id="{3BC57A17-FD3F-8B4D-B3CE-A5A0B78A2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4" name="TextBox 310">
                <a:extLst>
                  <a:ext uri="{FF2B5EF4-FFF2-40B4-BE49-F238E27FC236}">
                    <a16:creationId xmlns:a16="http://schemas.microsoft.com/office/drawing/2014/main" id="{66D47F3E-FDE8-D74A-A34B-18FDD8E98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4400" name="Group 254">
              <a:extLst>
                <a:ext uri="{FF2B5EF4-FFF2-40B4-BE49-F238E27FC236}">
                  <a16:creationId xmlns:a16="http://schemas.microsoft.com/office/drawing/2014/main" id="{D20B00DE-98FF-1A4C-BF99-04BE4C524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2" name="TextBox 308">
                <a:extLst>
                  <a:ext uri="{FF2B5EF4-FFF2-40B4-BE49-F238E27FC236}">
                    <a16:creationId xmlns:a16="http://schemas.microsoft.com/office/drawing/2014/main" id="{0084D176-1B57-F84D-93C2-AA6BA2CB1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401" name="Group 255">
              <a:extLst>
                <a:ext uri="{FF2B5EF4-FFF2-40B4-BE49-F238E27FC236}">
                  <a16:creationId xmlns:a16="http://schemas.microsoft.com/office/drawing/2014/main" id="{A06D304B-D659-9042-9751-433C8DC820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4449" name="TextBox 305">
                <a:extLst>
                  <a:ext uri="{FF2B5EF4-FFF2-40B4-BE49-F238E27FC236}">
                    <a16:creationId xmlns:a16="http://schemas.microsoft.com/office/drawing/2014/main" id="{6754132A-366B-984E-9F4D-66649444A7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02" name="Group 256">
              <a:extLst>
                <a:ext uri="{FF2B5EF4-FFF2-40B4-BE49-F238E27FC236}">
                  <a16:creationId xmlns:a16="http://schemas.microsoft.com/office/drawing/2014/main" id="{24697D99-B92A-D947-9D53-4B3EBF53E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4447" name="TextBox 303">
                <a:extLst>
                  <a:ext uri="{FF2B5EF4-FFF2-40B4-BE49-F238E27FC236}">
                    <a16:creationId xmlns:a16="http://schemas.microsoft.com/office/drawing/2014/main" id="{B54987BC-5847-C34C-B75D-016D18E365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03" name="Group 257">
              <a:extLst>
                <a:ext uri="{FF2B5EF4-FFF2-40B4-BE49-F238E27FC236}">
                  <a16:creationId xmlns:a16="http://schemas.microsoft.com/office/drawing/2014/main" id="{93C061DA-4CCD-A042-BAB2-36242C73B7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4445" name="TextBox 301">
                <a:extLst>
                  <a:ext uri="{FF2B5EF4-FFF2-40B4-BE49-F238E27FC236}">
                    <a16:creationId xmlns:a16="http://schemas.microsoft.com/office/drawing/2014/main" id="{89DF700F-51DB-6146-A7D8-27A116415C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04" name="Group 258">
              <a:extLst>
                <a:ext uri="{FF2B5EF4-FFF2-40B4-BE49-F238E27FC236}">
                  <a16:creationId xmlns:a16="http://schemas.microsoft.com/office/drawing/2014/main" id="{4E69B9E1-836F-8544-A2D8-55677B8627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4439" name="Group 295">
                <a:extLst>
                  <a:ext uri="{FF2B5EF4-FFF2-40B4-BE49-F238E27FC236}">
                    <a16:creationId xmlns:a16="http://schemas.microsoft.com/office/drawing/2014/main" id="{B157EB1E-C3B8-254D-BDB2-F2A86FBEB8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4443" name="TextBox 299">
                  <a:extLst>
                    <a:ext uri="{FF2B5EF4-FFF2-40B4-BE49-F238E27FC236}">
                      <a16:creationId xmlns:a16="http://schemas.microsoft.com/office/drawing/2014/main" id="{B966FAAA-BF1A-2F41-87CF-13B31CC2D8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40" name="Group 296">
                <a:extLst>
                  <a:ext uri="{FF2B5EF4-FFF2-40B4-BE49-F238E27FC236}">
                    <a16:creationId xmlns:a16="http://schemas.microsoft.com/office/drawing/2014/main" id="{2DDE2887-603E-7C47-8CC0-BF9B197D8D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4441" name="TextBox 297">
                  <a:extLst>
                    <a:ext uri="{FF2B5EF4-FFF2-40B4-BE49-F238E27FC236}">
                      <a16:creationId xmlns:a16="http://schemas.microsoft.com/office/drawing/2014/main" id="{1A822904-BBB2-FA45-96A3-0756CE231F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405" name="Group 259">
              <a:extLst>
                <a:ext uri="{FF2B5EF4-FFF2-40B4-BE49-F238E27FC236}">
                  <a16:creationId xmlns:a16="http://schemas.microsoft.com/office/drawing/2014/main" id="{CB426519-6612-BD4C-8213-181E399CF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38" name="TextBox 294">
                <a:extLst>
                  <a:ext uri="{FF2B5EF4-FFF2-40B4-BE49-F238E27FC236}">
                    <a16:creationId xmlns:a16="http://schemas.microsoft.com/office/drawing/2014/main" id="{946D9A73-7B54-024F-B1C8-4C480568B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406" name="Group 260">
              <a:extLst>
                <a:ext uri="{FF2B5EF4-FFF2-40B4-BE49-F238E27FC236}">
                  <a16:creationId xmlns:a16="http://schemas.microsoft.com/office/drawing/2014/main" id="{B7D871CC-BF07-4949-B735-C4B5D3CA9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4435" name="TextBox 291">
                <a:extLst>
                  <a:ext uri="{FF2B5EF4-FFF2-40B4-BE49-F238E27FC236}">
                    <a16:creationId xmlns:a16="http://schemas.microsoft.com/office/drawing/2014/main" id="{57C24409-A387-DA40-90B4-0322439474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07" name="Group 261">
              <a:extLst>
                <a:ext uri="{FF2B5EF4-FFF2-40B4-BE49-F238E27FC236}">
                  <a16:creationId xmlns:a16="http://schemas.microsoft.com/office/drawing/2014/main" id="{E829FE93-F06A-5746-991D-CD694128C8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4433" name="TextBox 289">
                <a:extLst>
                  <a:ext uri="{FF2B5EF4-FFF2-40B4-BE49-F238E27FC236}">
                    <a16:creationId xmlns:a16="http://schemas.microsoft.com/office/drawing/2014/main" id="{9E7BBF01-89F4-984C-960C-77C5197CFC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08" name="Group 262">
              <a:extLst>
                <a:ext uri="{FF2B5EF4-FFF2-40B4-BE49-F238E27FC236}">
                  <a16:creationId xmlns:a16="http://schemas.microsoft.com/office/drawing/2014/main" id="{F48A48EB-6089-8B46-A785-C35DE615A1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32" name="TextBox 288">
                <a:extLst>
                  <a:ext uri="{FF2B5EF4-FFF2-40B4-BE49-F238E27FC236}">
                    <a16:creationId xmlns:a16="http://schemas.microsoft.com/office/drawing/2014/main" id="{C6C53D64-02F2-8740-82C8-8982C73BCF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409" name="Group 263">
              <a:extLst>
                <a:ext uri="{FF2B5EF4-FFF2-40B4-BE49-F238E27FC236}">
                  <a16:creationId xmlns:a16="http://schemas.microsoft.com/office/drawing/2014/main" id="{00799D38-B303-764D-BCF1-DB20008DF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30" name="TextBox 286">
                <a:extLst>
                  <a:ext uri="{FF2B5EF4-FFF2-40B4-BE49-F238E27FC236}">
                    <a16:creationId xmlns:a16="http://schemas.microsoft.com/office/drawing/2014/main" id="{5C9E152C-A5E0-384B-842A-55F8FF546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4410" name="Group 264">
              <a:extLst>
                <a:ext uri="{FF2B5EF4-FFF2-40B4-BE49-F238E27FC236}">
                  <a16:creationId xmlns:a16="http://schemas.microsoft.com/office/drawing/2014/main" id="{4C62956B-D1B4-0940-8B40-242A28751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4427" name="TextBox 283">
                <a:extLst>
                  <a:ext uri="{FF2B5EF4-FFF2-40B4-BE49-F238E27FC236}">
                    <a16:creationId xmlns:a16="http://schemas.microsoft.com/office/drawing/2014/main" id="{B0C1D3A0-82CA-DF46-9730-0AE57E3226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11" name="Group 265">
              <a:extLst>
                <a:ext uri="{FF2B5EF4-FFF2-40B4-BE49-F238E27FC236}">
                  <a16:creationId xmlns:a16="http://schemas.microsoft.com/office/drawing/2014/main" id="{F181F662-29CF-E04B-871A-7521A0E28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4425" name="TextBox 280">
                <a:extLst>
                  <a:ext uri="{FF2B5EF4-FFF2-40B4-BE49-F238E27FC236}">
                    <a16:creationId xmlns:a16="http://schemas.microsoft.com/office/drawing/2014/main" id="{FEEC0129-4416-F048-A55B-61ABA54276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12" name="Group 266">
              <a:extLst>
                <a:ext uri="{FF2B5EF4-FFF2-40B4-BE49-F238E27FC236}">
                  <a16:creationId xmlns:a16="http://schemas.microsoft.com/office/drawing/2014/main" id="{5E16E3A2-D718-CF48-97C0-3C9FF81B4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4423" name="TextBox 278">
                <a:extLst>
                  <a:ext uri="{FF2B5EF4-FFF2-40B4-BE49-F238E27FC236}">
                    <a16:creationId xmlns:a16="http://schemas.microsoft.com/office/drawing/2014/main" id="{305E04F8-1B09-2641-81F8-4CC730FE6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13" name="Group 267">
              <a:extLst>
                <a:ext uri="{FF2B5EF4-FFF2-40B4-BE49-F238E27FC236}">
                  <a16:creationId xmlns:a16="http://schemas.microsoft.com/office/drawing/2014/main" id="{885F5E92-C2BB-1C4F-AD7F-B6C6100F2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4417" name="Group 272">
                <a:extLst>
                  <a:ext uri="{FF2B5EF4-FFF2-40B4-BE49-F238E27FC236}">
                    <a16:creationId xmlns:a16="http://schemas.microsoft.com/office/drawing/2014/main" id="{F26C51A6-D58B-2246-93C8-DDCB23F0A1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18" name="Group 273">
                <a:extLst>
                  <a:ext uri="{FF2B5EF4-FFF2-40B4-BE49-F238E27FC236}">
                    <a16:creationId xmlns:a16="http://schemas.microsoft.com/office/drawing/2014/main" id="{2E564B76-F60B-2446-B218-355F1A5BDC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4419" name="TextBox 274">
                  <a:extLst>
                    <a:ext uri="{FF2B5EF4-FFF2-40B4-BE49-F238E27FC236}">
                      <a16:creationId xmlns:a16="http://schemas.microsoft.com/office/drawing/2014/main" id="{E814740B-6C9F-6143-B06B-C9E356F96F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414" name="Group 268">
              <a:extLst>
                <a:ext uri="{FF2B5EF4-FFF2-40B4-BE49-F238E27FC236}">
                  <a16:creationId xmlns:a16="http://schemas.microsoft.com/office/drawing/2014/main" id="{67FA1E4C-BA7E-CA42-A735-47803639D9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4415" name="TextBox 270">
                <a:extLst>
                  <a:ext uri="{FF2B5EF4-FFF2-40B4-BE49-F238E27FC236}">
                    <a16:creationId xmlns:a16="http://schemas.microsoft.com/office/drawing/2014/main" id="{FA232698-13C2-D84B-A07F-BAE4E655B7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340" name="Group 404">
            <a:extLst>
              <a:ext uri="{FF2B5EF4-FFF2-40B4-BE49-F238E27FC236}">
                <a16:creationId xmlns:a16="http://schemas.microsoft.com/office/drawing/2014/main" id="{5D0F2608-930A-1A46-8418-3F8C5ADDE27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372" name="TextBox 405">
              <a:extLst>
                <a:ext uri="{FF2B5EF4-FFF2-40B4-BE49-F238E27FC236}">
                  <a16:creationId xmlns:a16="http://schemas.microsoft.com/office/drawing/2014/main" id="{E970E33C-ECB4-FF48-82E6-4ACF3BADF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75" name="TextBox 411">
              <a:extLst>
                <a:ext uri="{FF2B5EF4-FFF2-40B4-BE49-F238E27FC236}">
                  <a16:creationId xmlns:a16="http://schemas.microsoft.com/office/drawing/2014/main" id="{3C1759C8-AF72-DA41-80BA-116D3929B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77" name="TextBox 413">
              <a:extLst>
                <a:ext uri="{FF2B5EF4-FFF2-40B4-BE49-F238E27FC236}">
                  <a16:creationId xmlns:a16="http://schemas.microsoft.com/office/drawing/2014/main" id="{E6F339A9-A576-3347-A210-0BB65F3A7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grpSp>
        <p:nvGrpSpPr>
          <p:cNvPr id="14341" name="Group 2">
            <a:extLst>
              <a:ext uri="{FF2B5EF4-FFF2-40B4-BE49-F238E27FC236}">
                <a16:creationId xmlns:a16="http://schemas.microsoft.com/office/drawing/2014/main" id="{142A6B18-2E8B-714C-BBF6-485941FA11E9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0"/>
            <a:ext cx="9004300" cy="5684838"/>
            <a:chOff x="138731" y="114536"/>
            <a:chExt cx="9003200" cy="5684722"/>
          </a:xfrm>
        </p:grpSpPr>
        <p:grpSp>
          <p:nvGrpSpPr>
            <p:cNvPr id="14342" name="Group 1">
              <a:extLst>
                <a:ext uri="{FF2B5EF4-FFF2-40B4-BE49-F238E27FC236}">
                  <a16:creationId xmlns:a16="http://schemas.microsoft.com/office/drawing/2014/main" id="{99ACA7C0-9D98-DC4F-A976-240020575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84722"/>
              <a:chOff x="138731" y="114536"/>
              <a:chExt cx="9003200" cy="5684722"/>
            </a:xfrm>
          </p:grpSpPr>
          <p:grpSp>
            <p:nvGrpSpPr>
              <p:cNvPr id="14344" name="Group 347">
                <a:extLst>
                  <a:ext uri="{FF2B5EF4-FFF2-40B4-BE49-F238E27FC236}">
                    <a16:creationId xmlns:a16="http://schemas.microsoft.com/office/drawing/2014/main" id="{E625B11E-4786-8449-8040-FA8AC82D1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14346" name="Group 404">
                  <a:extLst>
                    <a:ext uri="{FF2B5EF4-FFF2-40B4-BE49-F238E27FC236}">
                      <a16:creationId xmlns:a16="http://schemas.microsoft.com/office/drawing/2014/main" id="{6BE048AD-2E34-694A-B525-7A6BB49E3B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14366" name="TextBox 405">
                    <a:extLst>
                      <a:ext uri="{FF2B5EF4-FFF2-40B4-BE49-F238E27FC236}">
                        <a16:creationId xmlns:a16="http://schemas.microsoft.com/office/drawing/2014/main" id="{41A48A4B-AE7D-3C42-9DC0-36ACFE8D20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0 0 0 0</a:t>
                    </a:r>
                  </a:p>
                </p:txBody>
              </p:sp>
              <p:sp>
                <p:nvSpPr>
                  <p:cNvPr id="391" name="Rectangle 390">
                    <a:extLst>
                      <a:ext uri="{FF2B5EF4-FFF2-40B4-BE49-F238E27FC236}">
                        <a16:creationId xmlns:a16="http://schemas.microsoft.com/office/drawing/2014/main" id="{7CDCFD61-BD60-174C-897D-244F7E048E2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08"/>
                    <a:ext cx="601624" cy="200205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92" name="Rectangle 391">
                    <a:extLst>
                      <a:ext uri="{FF2B5EF4-FFF2-40B4-BE49-F238E27FC236}">
                        <a16:creationId xmlns:a16="http://schemas.microsoft.com/office/drawing/2014/main" id="{4B4DA7D0-3AC1-A44F-A9CF-D6B67CA14127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25"/>
                    <a:ext cx="855607" cy="463967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69" name="TextBox 411">
                    <a:extLst>
                      <a:ext uri="{FF2B5EF4-FFF2-40B4-BE49-F238E27FC236}">
                        <a16:creationId xmlns:a16="http://schemas.microsoft.com/office/drawing/2014/main" id="{BA680364-1DF3-6348-AB97-B6D5F64D6C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14</a:t>
                    </a:r>
                  </a:p>
                </p:txBody>
              </p:sp>
              <p:cxnSp>
                <p:nvCxnSpPr>
                  <p:cNvPr id="394" name="Straight Arrow Connector 393">
                    <a:extLst>
                      <a:ext uri="{FF2B5EF4-FFF2-40B4-BE49-F238E27FC236}">
                        <a16:creationId xmlns:a16="http://schemas.microsoft.com/office/drawing/2014/main" id="{BC607852-0519-0841-8552-B83673B45DD2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485"/>
                    <a:ext cx="0" cy="220861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371" name="TextBox 413">
                    <a:extLst>
                      <a:ext uri="{FF2B5EF4-FFF2-40B4-BE49-F238E27FC236}">
                        <a16:creationId xmlns:a16="http://schemas.microsoft.com/office/drawing/2014/main" id="{97F771A7-DAB3-7744-8946-CE59AEE9D7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algn="ctr"/>
                    <a:r>
                      <a:rPr lang="en-US" altLang="en-US" sz="1200"/>
                      <a:t>Flags</a:t>
                    </a:r>
                  </a:p>
                </p:txBody>
              </p:sp>
            </p:grpSp>
            <p:sp>
              <p:nvSpPr>
                <p:cNvPr id="14347" name="TextBox 353">
                  <a:extLst>
                    <a:ext uri="{FF2B5EF4-FFF2-40B4-BE49-F238E27FC236}">
                      <a16:creationId xmlns:a16="http://schemas.microsoft.com/office/drawing/2014/main" id="{392E458C-763C-BD47-9EAA-40ADA27E37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93294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14348" name="TextBox 356">
                  <a:extLst>
                    <a:ext uri="{FF2B5EF4-FFF2-40B4-BE49-F238E27FC236}">
                      <a16:creationId xmlns:a16="http://schemas.microsoft.com/office/drawing/2014/main" id="{6ABE9ADF-A948-8A49-9CD5-463BFAD9CB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14349" name="TextBox 358">
                  <a:extLst>
                    <a:ext uri="{FF2B5EF4-FFF2-40B4-BE49-F238E27FC236}">
                      <a16:creationId xmlns:a16="http://schemas.microsoft.com/office/drawing/2014/main" id="{EBC2A281-B3C9-0A4A-9766-39C2D8BF2A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957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14350" name="TextBox 359">
                  <a:extLst>
                    <a:ext uri="{FF2B5EF4-FFF2-40B4-BE49-F238E27FC236}">
                      <a16:creationId xmlns:a16="http://schemas.microsoft.com/office/drawing/2014/main" id="{5008553C-593E-2342-AD55-2B0C62391E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83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14351" name="TextBox 360">
                  <a:extLst>
                    <a:ext uri="{FF2B5EF4-FFF2-40B4-BE49-F238E27FC236}">
                      <a16:creationId xmlns:a16="http://schemas.microsoft.com/office/drawing/2014/main" id="{C173DED0-A352-2843-B542-12B491F0C0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14352" name="TextBox 362">
                  <a:extLst>
                    <a:ext uri="{FF2B5EF4-FFF2-40B4-BE49-F238E27FC236}">
                      <a16:creationId xmlns:a16="http://schemas.microsoft.com/office/drawing/2014/main" id="{68AF2BEC-0DBB-614C-9531-F3164A142A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14353" name="TextBox 364">
                  <a:extLst>
                    <a:ext uri="{FF2B5EF4-FFF2-40B4-BE49-F238E27FC236}">
                      <a16:creationId xmlns:a16="http://schemas.microsoft.com/office/drawing/2014/main" id="{D787A0B5-BEED-F14F-8D1D-5A952E85D5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14354" name="TextBox 366">
                  <a:extLst>
                    <a:ext uri="{FF2B5EF4-FFF2-40B4-BE49-F238E27FC236}">
                      <a16:creationId xmlns:a16="http://schemas.microsoft.com/office/drawing/2014/main" id="{81DF7F0E-4B66-7A4A-BD1B-BE51B03827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14355" name="TextBox 367">
                  <a:extLst>
                    <a:ext uri="{FF2B5EF4-FFF2-40B4-BE49-F238E27FC236}">
                      <a16:creationId xmlns:a16="http://schemas.microsoft.com/office/drawing/2014/main" id="{C16FE2C3-798B-C543-A68C-03144043FD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14356" name="TextBox 370">
                  <a:extLst>
                    <a:ext uri="{FF2B5EF4-FFF2-40B4-BE49-F238E27FC236}">
                      <a16:creationId xmlns:a16="http://schemas.microsoft.com/office/drawing/2014/main" id="{DAD173E2-B189-B646-A2E9-8E7FEADF34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14357" name="TextBox 372">
                  <a:extLst>
                    <a:ext uri="{FF2B5EF4-FFF2-40B4-BE49-F238E27FC236}">
                      <a16:creationId xmlns:a16="http://schemas.microsoft.com/office/drawing/2014/main" id="{349AEFC7-166B-514A-A5D3-792B5BF39A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Port0 Read Select</a:t>
                  </a:r>
                </a:p>
              </p:txBody>
            </p:sp>
            <p:sp>
              <p:nvSpPr>
                <p:cNvPr id="14358" name="TextBox 374">
                  <a:extLst>
                    <a:ext uri="{FF2B5EF4-FFF2-40B4-BE49-F238E27FC236}">
                      <a16:creationId xmlns:a16="http://schemas.microsoft.com/office/drawing/2014/main" id="{75BF62AF-5C67-6B44-8CF3-01089EC387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Port1 Read Select</a:t>
                  </a:r>
                </a:p>
              </p:txBody>
            </p:sp>
            <p:sp>
              <p:nvSpPr>
                <p:cNvPr id="14359" name="TextBox 376">
                  <a:extLst>
                    <a:ext uri="{FF2B5EF4-FFF2-40B4-BE49-F238E27FC236}">
                      <a16:creationId xmlns:a16="http://schemas.microsoft.com/office/drawing/2014/main" id="{5C45680D-9CA8-294A-81CF-00B023EF42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Select</a:t>
                  </a:r>
                </a:p>
              </p:txBody>
            </p:sp>
            <p:sp>
              <p:nvSpPr>
                <p:cNvPr id="14360" name="TextBox 377">
                  <a:extLst>
                    <a:ext uri="{FF2B5EF4-FFF2-40B4-BE49-F238E27FC236}">
                      <a16:creationId xmlns:a16="http://schemas.microsoft.com/office/drawing/2014/main" id="{9FF02327-46F7-434A-9BD9-B78A27B0F7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PC Mux</a:t>
                  </a:r>
                </a:p>
              </p:txBody>
            </p:sp>
            <p:sp>
              <p:nvSpPr>
                <p:cNvPr id="14361" name="TextBox 379">
                  <a:extLst>
                    <a:ext uri="{FF2B5EF4-FFF2-40B4-BE49-F238E27FC236}">
                      <a16:creationId xmlns:a16="http://schemas.microsoft.com/office/drawing/2014/main" id="{A7072025-DAA3-DF46-92A4-FE31F10174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DMEM Input  Mux</a:t>
                  </a:r>
                </a:p>
              </p:txBody>
            </p:sp>
            <p:sp>
              <p:nvSpPr>
                <p:cNvPr id="14362" name="TextBox 380">
                  <a:extLst>
                    <a:ext uri="{FF2B5EF4-FFF2-40B4-BE49-F238E27FC236}">
                      <a16:creationId xmlns:a16="http://schemas.microsoft.com/office/drawing/2014/main" id="{F760482A-7F40-8843-829C-74F733618E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294691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REG Writeback  Mux</a:t>
                  </a:r>
                </a:p>
              </p:txBody>
            </p:sp>
            <p:sp>
              <p:nvSpPr>
                <p:cNvPr id="14363" name="TextBox 381">
                  <a:extLst>
                    <a:ext uri="{FF2B5EF4-FFF2-40B4-BE49-F238E27FC236}">
                      <a16:creationId xmlns:a16="http://schemas.microsoft.com/office/drawing/2014/main" id="{3A2DEC1E-4F1F-DD45-8C19-4B3B6A8531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Result  Mux</a:t>
                  </a:r>
                </a:p>
              </p:txBody>
            </p:sp>
            <p:sp>
              <p:nvSpPr>
                <p:cNvPr id="14364" name="TextBox 384">
                  <a:extLst>
                    <a:ext uri="{FF2B5EF4-FFF2-40B4-BE49-F238E27FC236}">
                      <a16:creationId xmlns:a16="http://schemas.microsoft.com/office/drawing/2014/main" id="{999ABBF2-941B-684B-8E63-200D6FDCE9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Source  Mux</a:t>
                  </a:r>
                </a:p>
              </p:txBody>
            </p:sp>
            <p:sp>
              <p:nvSpPr>
                <p:cNvPr id="14365" name="TextBox 388">
                  <a:extLst>
                    <a:ext uri="{FF2B5EF4-FFF2-40B4-BE49-F238E27FC236}">
                      <a16:creationId xmlns:a16="http://schemas.microsoft.com/office/drawing/2014/main" id="{F9D6A15A-BFD7-9C44-91C7-5AEDDD758C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92119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Input </a:t>
                  </a:r>
                </a:p>
              </p:txBody>
            </p:sp>
          </p:grpSp>
          <p:sp>
            <p:nvSpPr>
              <p:cNvPr id="14345" name="TextBox 395">
                <a:extLst>
                  <a:ext uri="{FF2B5EF4-FFF2-40B4-BE49-F238E27FC236}">
                    <a16:creationId xmlns:a16="http://schemas.microsoft.com/office/drawing/2014/main" id="{6E4522BB-6826-DE4A-8587-118689F60C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1517" y="5553037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000">
                    <a:solidFill>
                      <a:srgbClr val="FF0000"/>
                    </a:solidFill>
                  </a:rPr>
                  <a:t>Input </a:t>
                </a:r>
              </a:p>
            </p:txBody>
          </p:sp>
        </p:grpSp>
        <p:sp>
          <p:nvSpPr>
            <p:cNvPr id="14343" name="TextBox 396">
              <a:extLst>
                <a:ext uri="{FF2B5EF4-FFF2-40B4-BE49-F238E27FC236}">
                  <a16:creationId xmlns:a16="http://schemas.microsoft.com/office/drawing/2014/main" id="{9E0604F7-D070-9848-855C-3D1045A2C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Input </a:t>
              </a:r>
            </a:p>
          </p:txBody>
        </p: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942B336D-ACE6-784F-ACA6-A4C4E4B0AF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Not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!=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2707" name="Text Placeholder 2">
            <a:extLst>
              <a:ext uri="{FF2B5EF4-FFF2-40B4-BE49-F238E27FC236}">
                <a16:creationId xmlns:a16="http://schemas.microsoft.com/office/drawing/2014/main" id="{F4626D86-6219-8343-B999-5D28CA94231B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Not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BRE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09" name="TextBox 353">
            <a:extLst>
              <a:ext uri="{FF2B5EF4-FFF2-40B4-BE49-F238E27FC236}">
                <a16:creationId xmlns:a16="http://schemas.microsoft.com/office/drawing/2014/main" id="{FD405BFF-F135-3048-8382-B3108E99D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5925" y="4327525"/>
            <a:ext cx="14795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x != y,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x == y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AF8715EB-C38D-2B44-84F9-A78A89720E71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Greater or Equal</a:t>
            </a:r>
          </a:p>
        </p:txBody>
      </p:sp>
    </p:spTree>
  </p:cSld>
  <p:clrMapOvr>
    <a:masterClrMapping/>
  </p:clrMapOvr>
  <p:transition spd="slow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5AA25DBE-4FEF-C94B-8A06-54EBBFF39AF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&gt;=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4755" name="Text Placeholder 2">
            <a:extLst>
              <a:ext uri="{FF2B5EF4-FFF2-40B4-BE49-F238E27FC236}">
                <a16:creationId xmlns:a16="http://schemas.microsoft.com/office/drawing/2014/main" id="{9ACCC2AB-6B28-DF42-B7D9-62BE7EBF62D0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8AD569A0-A472-1147-87C1-C8C67347AE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x &gt;= y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5779" name="Text Placeholder 2">
            <a:extLst>
              <a:ext uri="{FF2B5EF4-FFF2-40B4-BE49-F238E27FC236}">
                <a16:creationId xmlns:a16="http://schemas.microsoft.com/office/drawing/2014/main" id="{62D4C93F-FEEA-5A4B-80A4-DDBF4C8411FB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1" name="TextBox 1">
            <a:extLst>
              <a:ext uri="{FF2B5EF4-FFF2-40B4-BE49-F238E27FC236}">
                <a16:creationId xmlns:a16="http://schemas.microsoft.com/office/drawing/2014/main" id="{DE7A2DF6-AFA0-E54A-B494-9D2FFDDB2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925" y="5821364"/>
            <a:ext cx="22733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need to swap the direction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846E21FE-3AA3-284E-83E4-92235F484F1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y &lt;= x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6803" name="Text Placeholder 2">
            <a:extLst>
              <a:ext uri="{FF2B5EF4-FFF2-40B4-BE49-F238E27FC236}">
                <a16:creationId xmlns:a16="http://schemas.microsoft.com/office/drawing/2014/main" id="{980808DA-BFE2-A74B-A032-8BF62E4DA7B8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B, A        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 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; B,A instead of A,B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1454AED7-CB68-C642-8A5D-586A59A9B0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 or Equal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if(y &lt;= x)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7827" name="Text Placeholder 2">
            <a:extLst>
              <a:ext uri="{FF2B5EF4-FFF2-40B4-BE49-F238E27FC236}">
                <a16:creationId xmlns:a16="http://schemas.microsoft.com/office/drawing/2014/main" id="{A3ADB76A-2440-3D45-B40B-63E5007D4CFA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 or Equal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 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829" name="TextBox 353">
            <a:extLst>
              <a:ext uri="{FF2B5EF4-FFF2-40B4-BE49-F238E27FC236}">
                <a16:creationId xmlns:a16="http://schemas.microsoft.com/office/drawing/2014/main" id="{802DA033-9CD2-FF47-B244-B40616A05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5726" y="5546726"/>
            <a:ext cx="1546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y &lt;= x,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y &gt; x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CF263A92-5D89-4345-B092-274E38B426E3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Greater</a:t>
            </a:r>
          </a:p>
        </p:txBody>
      </p:sp>
    </p:spTree>
  </p:cSld>
  <p:clrMapOvr>
    <a:masterClrMapping/>
  </p:clrMapOvr>
  <p:transition spd="slow"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9549FF79-D222-BF41-BAFE-493803EDC6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if(x &gt; 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79875" name="Text Placeholder 2">
            <a:extLst>
              <a:ext uri="{FF2B5EF4-FFF2-40B4-BE49-F238E27FC236}">
                <a16:creationId xmlns:a16="http://schemas.microsoft.com/office/drawing/2014/main" id="{32324BFF-C3C9-584A-B76B-9A7FA6ADA7BF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307C7248-8CFD-DB4E-890B-BFE24E65BC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y &lt; x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80899" name="Text Placeholder 2">
            <a:extLst>
              <a:ext uri="{FF2B5EF4-FFF2-40B4-BE49-F238E27FC236}">
                <a16:creationId xmlns:a16="http://schemas.microsoft.com/office/drawing/2014/main" id="{01BB4DD0-DC6C-314B-8FD6-D9BE9B4F0590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B, A      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F3C1F58A-D84B-DF41-BACA-24C04C6BA6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Greater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if(y &lt; x)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81923" name="Text Placeholder 2">
            <a:extLst>
              <a:ext uri="{FF2B5EF4-FFF2-40B4-BE49-F238E27FC236}">
                <a16:creationId xmlns:a16="http://schemas.microsoft.com/office/drawing/2014/main" id="{B21BF6EE-8547-6949-BBA2-69267FFBC027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Greater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CMP   B, A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these are swapped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925" name="TextBox 353">
            <a:extLst>
              <a:ext uri="{FF2B5EF4-FFF2-40B4-BE49-F238E27FC236}">
                <a16:creationId xmlns:a16="http://schemas.microsoft.com/office/drawing/2014/main" id="{21D5D99B-DEEE-B54E-986E-590F9F600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5546726"/>
            <a:ext cx="1443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instead of y &lt; x,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check if y &gt;= x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2D2760A-BE0A-674B-B995-20484D9D8C41}"/>
              </a:ext>
            </a:extLst>
          </p:cNvPr>
          <p:cNvSpPr/>
          <p:nvPr/>
        </p:nvSpPr>
        <p:spPr>
          <a:xfrm>
            <a:off x="5643564" y="4292600"/>
            <a:ext cx="1366837" cy="592138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5" name="Group 29">
            <a:extLst>
              <a:ext uri="{FF2B5EF4-FFF2-40B4-BE49-F238E27FC236}">
                <a16:creationId xmlns:a16="http://schemas.microsoft.com/office/drawing/2014/main" id="{F545B4CC-3CA7-8E4F-85D3-80D2334046C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394" name="Group 49">
              <a:extLst>
                <a:ext uri="{FF2B5EF4-FFF2-40B4-BE49-F238E27FC236}">
                  <a16:creationId xmlns:a16="http://schemas.microsoft.com/office/drawing/2014/main" id="{9448FB25-53FF-EB4D-9ABD-CF0CF7DA3C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560" name="Group 33">
                <a:extLst>
                  <a:ext uri="{FF2B5EF4-FFF2-40B4-BE49-F238E27FC236}">
                    <a16:creationId xmlns:a16="http://schemas.microsoft.com/office/drawing/2014/main" id="{FDE1CA37-EDEC-2248-8033-3C34968FC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602" name="TextBox 467">
                  <a:extLst>
                    <a:ext uri="{FF2B5EF4-FFF2-40B4-BE49-F238E27FC236}">
                      <a16:creationId xmlns:a16="http://schemas.microsoft.com/office/drawing/2014/main" id="{9CB596F7-DAC5-5C4E-AFEF-CBBFFCFAD7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61" name="Group 34">
                <a:extLst>
                  <a:ext uri="{FF2B5EF4-FFF2-40B4-BE49-F238E27FC236}">
                    <a16:creationId xmlns:a16="http://schemas.microsoft.com/office/drawing/2014/main" id="{B6991CB3-2C0B-3043-B9C3-C03C73060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600" name="TextBox 469">
                  <a:extLst>
                    <a:ext uri="{FF2B5EF4-FFF2-40B4-BE49-F238E27FC236}">
                      <a16:creationId xmlns:a16="http://schemas.microsoft.com/office/drawing/2014/main" id="{1FDEC348-8F4D-0946-8D07-47100B0CC2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63" name="TextBox 472">
                <a:extLst>
                  <a:ext uri="{FF2B5EF4-FFF2-40B4-BE49-F238E27FC236}">
                    <a16:creationId xmlns:a16="http://schemas.microsoft.com/office/drawing/2014/main" id="{94BD2DA0-D393-134E-BD05-29933B6063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564" name="Group 441">
                <a:extLst>
                  <a:ext uri="{FF2B5EF4-FFF2-40B4-BE49-F238E27FC236}">
                    <a16:creationId xmlns:a16="http://schemas.microsoft.com/office/drawing/2014/main" id="{105B8093-BD95-7F48-9ECE-D209B44C0B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583" name="Group 450">
                  <a:extLst>
                    <a:ext uri="{FF2B5EF4-FFF2-40B4-BE49-F238E27FC236}">
                      <a16:creationId xmlns:a16="http://schemas.microsoft.com/office/drawing/2014/main" id="{649D349B-3172-2145-9AC6-BE3D2339CE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597" name="TextBox 464">
                    <a:extLst>
                      <a:ext uri="{FF2B5EF4-FFF2-40B4-BE49-F238E27FC236}">
                        <a16:creationId xmlns:a16="http://schemas.microsoft.com/office/drawing/2014/main" id="{D541E563-048D-7645-BA29-0C80DBC3F7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9" name="TextBox 466">
                    <a:extLst>
                      <a:ext uri="{FF2B5EF4-FFF2-40B4-BE49-F238E27FC236}">
                        <a16:creationId xmlns:a16="http://schemas.microsoft.com/office/drawing/2014/main" id="{949C1282-B7C7-4743-A66D-F0CA05FBDB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584" name="Group 451">
                  <a:extLst>
                    <a:ext uri="{FF2B5EF4-FFF2-40B4-BE49-F238E27FC236}">
                      <a16:creationId xmlns:a16="http://schemas.microsoft.com/office/drawing/2014/main" id="{2515BEAD-57EA-4841-8BF6-B19EDDF564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594" name="TextBox 461">
                    <a:extLst>
                      <a:ext uri="{FF2B5EF4-FFF2-40B4-BE49-F238E27FC236}">
                        <a16:creationId xmlns:a16="http://schemas.microsoft.com/office/drawing/2014/main" id="{D84976CC-D812-5D47-907A-F643538D7A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6" name="TextBox 463">
                    <a:extLst>
                      <a:ext uri="{FF2B5EF4-FFF2-40B4-BE49-F238E27FC236}">
                        <a16:creationId xmlns:a16="http://schemas.microsoft.com/office/drawing/2014/main" id="{2D778AA1-2E9E-5B4D-9DDB-05B4C5016D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585" name="Group 452">
                  <a:extLst>
                    <a:ext uri="{FF2B5EF4-FFF2-40B4-BE49-F238E27FC236}">
                      <a16:creationId xmlns:a16="http://schemas.microsoft.com/office/drawing/2014/main" id="{C08FF0E2-DC50-D745-AF12-C9B6B70369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591" name="TextBox 458">
                    <a:extLst>
                      <a:ext uri="{FF2B5EF4-FFF2-40B4-BE49-F238E27FC236}">
                        <a16:creationId xmlns:a16="http://schemas.microsoft.com/office/drawing/2014/main" id="{16063CF0-27BE-E94E-ACC8-C6794EC979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3" name="TextBox 460">
                    <a:extLst>
                      <a:ext uri="{FF2B5EF4-FFF2-40B4-BE49-F238E27FC236}">
                        <a16:creationId xmlns:a16="http://schemas.microsoft.com/office/drawing/2014/main" id="{3AA3B8A9-9B07-0C41-975F-32AF84FF51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68721"/>
                  <a:ext cx="1498487" cy="2046409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87" name="Group 453">
                  <a:extLst>
                    <a:ext uri="{FF2B5EF4-FFF2-40B4-BE49-F238E27FC236}">
                      <a16:creationId xmlns:a16="http://schemas.microsoft.com/office/drawing/2014/main" id="{E8082EAD-592D-044F-9F73-E3183147AA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588" name="TextBox 455">
                    <a:extLst>
                      <a:ext uri="{FF2B5EF4-FFF2-40B4-BE49-F238E27FC236}">
                        <a16:creationId xmlns:a16="http://schemas.microsoft.com/office/drawing/2014/main" id="{7AEC215B-492B-624F-889F-074C7537F0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0" name="TextBox 457">
                    <a:extLst>
                      <a:ext uri="{FF2B5EF4-FFF2-40B4-BE49-F238E27FC236}">
                        <a16:creationId xmlns:a16="http://schemas.microsoft.com/office/drawing/2014/main" id="{7798828E-908C-D644-B76B-04512922A0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6565" name="Group 44">
                <a:extLst>
                  <a:ext uri="{FF2B5EF4-FFF2-40B4-BE49-F238E27FC236}">
                    <a16:creationId xmlns:a16="http://schemas.microsoft.com/office/drawing/2014/main" id="{230167A4-FA3E-CB43-8FDA-3AAC228F09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581" name="TextBox 443">
                  <a:extLst>
                    <a:ext uri="{FF2B5EF4-FFF2-40B4-BE49-F238E27FC236}">
                      <a16:creationId xmlns:a16="http://schemas.microsoft.com/office/drawing/2014/main" id="{277BF1F2-B965-0348-B653-B4ABD459DF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66" name="Group 48">
                <a:extLst>
                  <a:ext uri="{FF2B5EF4-FFF2-40B4-BE49-F238E27FC236}">
                    <a16:creationId xmlns:a16="http://schemas.microsoft.com/office/drawing/2014/main" id="{4B3B424C-CEF9-E145-86E9-D5C07526C3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579" name="TextBox 445">
                  <a:extLst>
                    <a:ext uri="{FF2B5EF4-FFF2-40B4-BE49-F238E27FC236}">
                      <a16:creationId xmlns:a16="http://schemas.microsoft.com/office/drawing/2014/main" id="{EF563501-353D-534E-B359-29205FBB6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567" name="TextBox 448">
                <a:extLst>
                  <a:ext uri="{FF2B5EF4-FFF2-40B4-BE49-F238E27FC236}">
                    <a16:creationId xmlns:a16="http://schemas.microsoft.com/office/drawing/2014/main" id="{194B2E71-82BA-BB47-99B8-70CEFFFD4E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568" name="TextBox 474">
                <a:extLst>
                  <a:ext uri="{FF2B5EF4-FFF2-40B4-BE49-F238E27FC236}">
                    <a16:creationId xmlns:a16="http://schemas.microsoft.com/office/drawing/2014/main" id="{62C72BC2-D28C-F54D-B6DC-689EF34021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569" name="Group 475">
                <a:extLst>
                  <a:ext uri="{FF2B5EF4-FFF2-40B4-BE49-F238E27FC236}">
                    <a16:creationId xmlns:a16="http://schemas.microsoft.com/office/drawing/2014/main" id="{A50E636B-E241-A34F-B2A0-EE575D4C69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577" name="TextBox 476">
                  <a:extLst>
                    <a:ext uri="{FF2B5EF4-FFF2-40B4-BE49-F238E27FC236}">
                      <a16:creationId xmlns:a16="http://schemas.microsoft.com/office/drawing/2014/main" id="{B94D7814-4432-9146-A1AB-81CD63C2CB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70" name="Group 478">
                <a:extLst>
                  <a:ext uri="{FF2B5EF4-FFF2-40B4-BE49-F238E27FC236}">
                    <a16:creationId xmlns:a16="http://schemas.microsoft.com/office/drawing/2014/main" id="{58AEE4D7-4052-7F4B-8178-417C3877DC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575" name="TextBox 482">
                  <a:extLst>
                    <a:ext uri="{FF2B5EF4-FFF2-40B4-BE49-F238E27FC236}">
                      <a16:creationId xmlns:a16="http://schemas.microsoft.com/office/drawing/2014/main" id="{8AEB77C5-AB74-FF4A-9661-513C57E05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71" name="Group 498">
                <a:extLst>
                  <a:ext uri="{FF2B5EF4-FFF2-40B4-BE49-F238E27FC236}">
                    <a16:creationId xmlns:a16="http://schemas.microsoft.com/office/drawing/2014/main" id="{8F0DDE3E-7F41-5846-BF44-D96416BC45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573" name="TextBox 499">
                  <a:extLst>
                    <a:ext uri="{FF2B5EF4-FFF2-40B4-BE49-F238E27FC236}">
                      <a16:creationId xmlns:a16="http://schemas.microsoft.com/office/drawing/2014/main" id="{BC4F0A8E-5659-0A44-88EF-FD9ABCAA27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95" name="Group 132">
              <a:extLst>
                <a:ext uri="{FF2B5EF4-FFF2-40B4-BE49-F238E27FC236}">
                  <a16:creationId xmlns:a16="http://schemas.microsoft.com/office/drawing/2014/main" id="{7C5DCA87-6D7E-EA46-9460-78758E11A0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96" name="Group 6">
              <a:extLst>
                <a:ext uri="{FF2B5EF4-FFF2-40B4-BE49-F238E27FC236}">
                  <a16:creationId xmlns:a16="http://schemas.microsoft.com/office/drawing/2014/main" id="{1A26F22C-C37E-CB4B-9DB3-ECC13329D5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534" name="Group 55">
                <a:extLst>
                  <a:ext uri="{FF2B5EF4-FFF2-40B4-BE49-F238E27FC236}">
                    <a16:creationId xmlns:a16="http://schemas.microsoft.com/office/drawing/2014/main" id="{19282895-237B-AF45-939C-87292FFF58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555" name="TextBox 57">
                  <a:extLst>
                    <a:ext uri="{FF2B5EF4-FFF2-40B4-BE49-F238E27FC236}">
                      <a16:creationId xmlns:a16="http://schemas.microsoft.com/office/drawing/2014/main" id="{6011C388-FC3D-B846-90D1-F664CB8631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535" name="TextBox 59">
                <a:extLst>
                  <a:ext uri="{FF2B5EF4-FFF2-40B4-BE49-F238E27FC236}">
                    <a16:creationId xmlns:a16="http://schemas.microsoft.com/office/drawing/2014/main" id="{38C9943E-D9B2-F14F-AE5C-FF0F21D120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6397" name="Group 17">
              <a:extLst>
                <a:ext uri="{FF2B5EF4-FFF2-40B4-BE49-F238E27FC236}">
                  <a16:creationId xmlns:a16="http://schemas.microsoft.com/office/drawing/2014/main" id="{DFBBB47A-2B5A-B242-B47F-197C79096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528" name="Group 16">
                <a:extLst>
                  <a:ext uri="{FF2B5EF4-FFF2-40B4-BE49-F238E27FC236}">
                    <a16:creationId xmlns:a16="http://schemas.microsoft.com/office/drawing/2014/main" id="{EB794781-2351-7045-8950-4CA3139210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532" name="TextBox 82">
                  <a:extLst>
                    <a:ext uri="{FF2B5EF4-FFF2-40B4-BE49-F238E27FC236}">
                      <a16:creationId xmlns:a16="http://schemas.microsoft.com/office/drawing/2014/main" id="{0D9D6E6A-4666-9840-A323-C22011888E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529" name="TextBox 87">
                <a:extLst>
                  <a:ext uri="{FF2B5EF4-FFF2-40B4-BE49-F238E27FC236}">
                    <a16:creationId xmlns:a16="http://schemas.microsoft.com/office/drawing/2014/main" id="{C1495E73-42EF-0048-8A3C-7F0E9CEAA8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98" name="Group 154">
              <a:extLst>
                <a:ext uri="{FF2B5EF4-FFF2-40B4-BE49-F238E27FC236}">
                  <a16:creationId xmlns:a16="http://schemas.microsoft.com/office/drawing/2014/main" id="{53A4684E-496E-F644-892A-3A23AF29A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521" name="TextBox 155">
                <a:extLst>
                  <a:ext uri="{FF2B5EF4-FFF2-40B4-BE49-F238E27FC236}">
                    <a16:creationId xmlns:a16="http://schemas.microsoft.com/office/drawing/2014/main" id="{5107E3F5-31D7-0941-97A9-014797E7B0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24" name="TextBox 161">
                <a:extLst>
                  <a:ext uri="{FF2B5EF4-FFF2-40B4-BE49-F238E27FC236}">
                    <a16:creationId xmlns:a16="http://schemas.microsoft.com/office/drawing/2014/main" id="{062DB24F-8287-3A47-B485-EFA12BC130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99" name="Group 138">
              <a:extLst>
                <a:ext uri="{FF2B5EF4-FFF2-40B4-BE49-F238E27FC236}">
                  <a16:creationId xmlns:a16="http://schemas.microsoft.com/office/drawing/2014/main" id="{DF33AB70-559E-9848-9B55-C9E48EB5D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514" name="TextBox 139">
                <a:extLst>
                  <a:ext uri="{FF2B5EF4-FFF2-40B4-BE49-F238E27FC236}">
                    <a16:creationId xmlns:a16="http://schemas.microsoft.com/office/drawing/2014/main" id="{9CA5558E-DF2E-6942-AC22-93EF4BF93E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17" name="TextBox 145">
                <a:extLst>
                  <a:ext uri="{FF2B5EF4-FFF2-40B4-BE49-F238E27FC236}">
                    <a16:creationId xmlns:a16="http://schemas.microsoft.com/office/drawing/2014/main" id="{AFD6967F-03D9-7E48-9AD6-5AA53B862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02" name="Group 37">
              <a:extLst>
                <a:ext uri="{FF2B5EF4-FFF2-40B4-BE49-F238E27FC236}">
                  <a16:creationId xmlns:a16="http://schemas.microsoft.com/office/drawing/2014/main" id="{E3A64518-91EB-9042-9991-04F27B60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13" name="TextBox 36">
                <a:extLst>
                  <a:ext uri="{FF2B5EF4-FFF2-40B4-BE49-F238E27FC236}">
                    <a16:creationId xmlns:a16="http://schemas.microsoft.com/office/drawing/2014/main" id="{0A5FB457-95AB-B446-97A8-40DD7CB0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07" name="Group 186">
              <a:extLst>
                <a:ext uri="{FF2B5EF4-FFF2-40B4-BE49-F238E27FC236}">
                  <a16:creationId xmlns:a16="http://schemas.microsoft.com/office/drawing/2014/main" id="{A9508B43-F4BE-1A4E-A421-5A64BC4563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11" name="Group 23">
              <a:extLst>
                <a:ext uri="{FF2B5EF4-FFF2-40B4-BE49-F238E27FC236}">
                  <a16:creationId xmlns:a16="http://schemas.microsoft.com/office/drawing/2014/main" id="{ABA25C85-C2D4-3942-9EBD-2634CE005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6497" name="Group 43">
                <a:extLst>
                  <a:ext uri="{FF2B5EF4-FFF2-40B4-BE49-F238E27FC236}">
                    <a16:creationId xmlns:a16="http://schemas.microsoft.com/office/drawing/2014/main" id="{E41A03B3-64B0-BD4A-B9A4-915AA63C3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6505" name="Group 38">
                  <a:extLst>
                    <a:ext uri="{FF2B5EF4-FFF2-40B4-BE49-F238E27FC236}">
                      <a16:creationId xmlns:a16="http://schemas.microsoft.com/office/drawing/2014/main" id="{A2437FA9-B331-C44B-B369-B6DAB6710E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6508" name="TextBox 39">
                    <a:extLst>
                      <a:ext uri="{FF2B5EF4-FFF2-40B4-BE49-F238E27FC236}">
                        <a16:creationId xmlns:a16="http://schemas.microsoft.com/office/drawing/2014/main" id="{69DB3152-47E3-6349-9726-C9F07BE065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506" name="TextBox 41">
                  <a:extLst>
                    <a:ext uri="{FF2B5EF4-FFF2-40B4-BE49-F238E27FC236}">
                      <a16:creationId xmlns:a16="http://schemas.microsoft.com/office/drawing/2014/main" id="{8DDFD284-0F67-2140-A8F7-87A99085E8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501" name="Group 106">
                <a:extLst>
                  <a:ext uri="{FF2B5EF4-FFF2-40B4-BE49-F238E27FC236}">
                    <a16:creationId xmlns:a16="http://schemas.microsoft.com/office/drawing/2014/main" id="{635DD198-0732-5D46-B607-1864D16BB9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504" name="TextBox 108">
                  <a:extLst>
                    <a:ext uri="{FF2B5EF4-FFF2-40B4-BE49-F238E27FC236}">
                      <a16:creationId xmlns:a16="http://schemas.microsoft.com/office/drawing/2014/main" id="{5AF01589-1289-804A-8F9B-6EC258EEAB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13" name="Group 5">
              <a:extLst>
                <a:ext uri="{FF2B5EF4-FFF2-40B4-BE49-F238E27FC236}">
                  <a16:creationId xmlns:a16="http://schemas.microsoft.com/office/drawing/2014/main" id="{54EE9A37-9D8C-5843-A556-0B9D2CD36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495" name="TextBox 483">
                <a:extLst>
                  <a:ext uri="{FF2B5EF4-FFF2-40B4-BE49-F238E27FC236}">
                    <a16:creationId xmlns:a16="http://schemas.microsoft.com/office/drawing/2014/main" id="{D51C97D0-F113-2540-AE24-85D0E79381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415" name="Group 32">
              <a:extLst>
                <a:ext uri="{FF2B5EF4-FFF2-40B4-BE49-F238E27FC236}">
                  <a16:creationId xmlns:a16="http://schemas.microsoft.com/office/drawing/2014/main" id="{45EAE72D-529C-8741-A0BA-6F6E54B63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487" name="Group 491">
                <a:extLst>
                  <a:ext uri="{FF2B5EF4-FFF2-40B4-BE49-F238E27FC236}">
                    <a16:creationId xmlns:a16="http://schemas.microsoft.com/office/drawing/2014/main" id="{BDBACE4D-11D0-D949-A04C-FD62DAB6A0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493" name="TextBox 492">
                  <a:extLst>
                    <a:ext uri="{FF2B5EF4-FFF2-40B4-BE49-F238E27FC236}">
                      <a16:creationId xmlns:a16="http://schemas.microsoft.com/office/drawing/2014/main" id="{A1AF8DFA-DC20-5F44-A4D9-D3B4B361C8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88" name="Group 494">
                <a:extLst>
                  <a:ext uri="{FF2B5EF4-FFF2-40B4-BE49-F238E27FC236}">
                    <a16:creationId xmlns:a16="http://schemas.microsoft.com/office/drawing/2014/main" id="{064B5C80-C12B-8B4B-8502-3E542B9DE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491" name="TextBox 495">
                  <a:extLst>
                    <a:ext uri="{FF2B5EF4-FFF2-40B4-BE49-F238E27FC236}">
                      <a16:creationId xmlns:a16="http://schemas.microsoft.com/office/drawing/2014/main" id="{B8EA24D5-2988-DE43-9521-CC2477619D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89" name="TextBox 503">
                <a:extLst>
                  <a:ext uri="{FF2B5EF4-FFF2-40B4-BE49-F238E27FC236}">
                    <a16:creationId xmlns:a16="http://schemas.microsoft.com/office/drawing/2014/main" id="{A4FEEA1A-A582-B64F-9F58-F41403907E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419" name="TextBox 12">
              <a:extLst>
                <a:ext uri="{FF2B5EF4-FFF2-40B4-BE49-F238E27FC236}">
                  <a16:creationId xmlns:a16="http://schemas.microsoft.com/office/drawing/2014/main" id="{0CFBE4B7-6B44-7B4C-BFA7-6887100CC8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420" name="Group 317">
              <a:extLst>
                <a:ext uri="{FF2B5EF4-FFF2-40B4-BE49-F238E27FC236}">
                  <a16:creationId xmlns:a16="http://schemas.microsoft.com/office/drawing/2014/main" id="{BAAF2022-C729-FF4D-A08D-C50A502472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470" name="Group 318">
                <a:extLst>
                  <a:ext uri="{FF2B5EF4-FFF2-40B4-BE49-F238E27FC236}">
                    <a16:creationId xmlns:a16="http://schemas.microsoft.com/office/drawing/2014/main" id="{59BC1377-8B5A-E743-8C09-B85A35BC7E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79" name="Group 327">
                  <a:extLst>
                    <a:ext uri="{FF2B5EF4-FFF2-40B4-BE49-F238E27FC236}">
                      <a16:creationId xmlns:a16="http://schemas.microsoft.com/office/drawing/2014/main" id="{B393AEC9-EA6A-C947-A9AE-3F857B9A40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480" name="TextBox 7">
                    <a:extLst>
                      <a:ext uri="{FF2B5EF4-FFF2-40B4-BE49-F238E27FC236}">
                        <a16:creationId xmlns:a16="http://schemas.microsoft.com/office/drawing/2014/main" id="{1879ACF1-9568-2340-90CA-D0B6AF05DF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82" name="TextBox 329">
                    <a:extLst>
                      <a:ext uri="{FF2B5EF4-FFF2-40B4-BE49-F238E27FC236}">
                        <a16:creationId xmlns:a16="http://schemas.microsoft.com/office/drawing/2014/main" id="{4559970E-58D2-CC43-B4CE-6432E04498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483" name="Group 330">
                    <a:extLst>
                      <a:ext uri="{FF2B5EF4-FFF2-40B4-BE49-F238E27FC236}">
                        <a16:creationId xmlns:a16="http://schemas.microsoft.com/office/drawing/2014/main" id="{44A3C0C7-DC71-124E-B21F-97B2213FB8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485" name="TextBox 333">
                      <a:extLst>
                        <a:ext uri="{FF2B5EF4-FFF2-40B4-BE49-F238E27FC236}">
                          <a16:creationId xmlns:a16="http://schemas.microsoft.com/office/drawing/2014/main" id="{CD71F325-210D-9C44-9A96-906A2102B22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484" name="TextBox 332">
                    <a:extLst>
                      <a:ext uri="{FF2B5EF4-FFF2-40B4-BE49-F238E27FC236}">
                        <a16:creationId xmlns:a16="http://schemas.microsoft.com/office/drawing/2014/main" id="{E5DEA543-2823-1445-BF2A-1A62B9EE0E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421" name="Group 11">
              <a:extLst>
                <a:ext uri="{FF2B5EF4-FFF2-40B4-BE49-F238E27FC236}">
                  <a16:creationId xmlns:a16="http://schemas.microsoft.com/office/drawing/2014/main" id="{D8976511-A0EA-C643-95C4-CAD8C284A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26" name="Group 60">
              <a:extLst>
                <a:ext uri="{FF2B5EF4-FFF2-40B4-BE49-F238E27FC236}">
                  <a16:creationId xmlns:a16="http://schemas.microsoft.com/office/drawing/2014/main" id="{79F1E55D-9FCF-CC49-BF86-318D9094A6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459" name="Group 53">
                <a:extLst>
                  <a:ext uri="{FF2B5EF4-FFF2-40B4-BE49-F238E27FC236}">
                    <a16:creationId xmlns:a16="http://schemas.microsoft.com/office/drawing/2014/main" id="{6CF0E510-F309-D84A-A250-4C8233F249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62" name="Group 52">
                  <a:extLst>
                    <a:ext uri="{FF2B5EF4-FFF2-40B4-BE49-F238E27FC236}">
                      <a16:creationId xmlns:a16="http://schemas.microsoft.com/office/drawing/2014/main" id="{21100FA9-ACD5-5E4C-A757-7963A4283A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466" name="TextBox 122">
                    <a:extLst>
                      <a:ext uri="{FF2B5EF4-FFF2-40B4-BE49-F238E27FC236}">
                        <a16:creationId xmlns:a16="http://schemas.microsoft.com/office/drawing/2014/main" id="{149EA439-55BA-D047-A48F-E6CBDA242C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463" name="TextBox 128">
                  <a:extLst>
                    <a:ext uri="{FF2B5EF4-FFF2-40B4-BE49-F238E27FC236}">
                      <a16:creationId xmlns:a16="http://schemas.microsoft.com/office/drawing/2014/main" id="{DE89AA3B-2933-5948-9999-F5A9906093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27" name="TextBox 359">
              <a:extLst>
                <a:ext uri="{FF2B5EF4-FFF2-40B4-BE49-F238E27FC236}">
                  <a16:creationId xmlns:a16="http://schemas.microsoft.com/office/drawing/2014/main" id="{7628A735-60CB-B243-9DC3-8423B878E4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428" name="Group 31">
              <a:extLst>
                <a:ext uri="{FF2B5EF4-FFF2-40B4-BE49-F238E27FC236}">
                  <a16:creationId xmlns:a16="http://schemas.microsoft.com/office/drawing/2014/main" id="{CBA404C0-8093-6843-BC71-DFF36C3EB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449" name="Group 28">
                <a:extLst>
                  <a:ext uri="{FF2B5EF4-FFF2-40B4-BE49-F238E27FC236}">
                    <a16:creationId xmlns:a16="http://schemas.microsoft.com/office/drawing/2014/main" id="{E414F265-4411-AB49-A124-629D86796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52" name="Group 24">
                  <a:extLst>
                    <a:ext uri="{FF2B5EF4-FFF2-40B4-BE49-F238E27FC236}">
                      <a16:creationId xmlns:a16="http://schemas.microsoft.com/office/drawing/2014/main" id="{7602B231-7BD2-CD4D-B586-7FB4E55DF5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456" name="TextBox 171">
                    <a:extLst>
                      <a:ext uri="{FF2B5EF4-FFF2-40B4-BE49-F238E27FC236}">
                        <a16:creationId xmlns:a16="http://schemas.microsoft.com/office/drawing/2014/main" id="{69C3EA57-48F0-2F4A-B42F-1D06E62FF7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453" name="TextBox 177">
                  <a:extLst>
                    <a:ext uri="{FF2B5EF4-FFF2-40B4-BE49-F238E27FC236}">
                      <a16:creationId xmlns:a16="http://schemas.microsoft.com/office/drawing/2014/main" id="{7B9BD379-D28E-094C-860D-1753483D79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30" name="Group 358">
              <a:extLst>
                <a:ext uri="{FF2B5EF4-FFF2-40B4-BE49-F238E27FC236}">
                  <a16:creationId xmlns:a16="http://schemas.microsoft.com/office/drawing/2014/main" id="{8EBEA3FA-1634-D149-9A69-824D013817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431" name="Group 377">
                <a:extLst>
                  <a:ext uri="{FF2B5EF4-FFF2-40B4-BE49-F238E27FC236}">
                    <a16:creationId xmlns:a16="http://schemas.microsoft.com/office/drawing/2014/main" id="{B87DEB3A-DEF4-434D-AE15-690F6D42B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436" name="TextBox 7">
                  <a:extLst>
                    <a:ext uri="{FF2B5EF4-FFF2-40B4-BE49-F238E27FC236}">
                      <a16:creationId xmlns:a16="http://schemas.microsoft.com/office/drawing/2014/main" id="{208AED60-E7C1-D449-9787-04893F58B4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437" name="Group 390">
                  <a:extLst>
                    <a:ext uri="{FF2B5EF4-FFF2-40B4-BE49-F238E27FC236}">
                      <a16:creationId xmlns:a16="http://schemas.microsoft.com/office/drawing/2014/main" id="{32B55804-B57C-204D-AD14-DC7D41D4C5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438" name="TextBox 391">
                    <a:extLst>
                      <a:ext uri="{FF2B5EF4-FFF2-40B4-BE49-F238E27FC236}">
                        <a16:creationId xmlns:a16="http://schemas.microsoft.com/office/drawing/2014/main" id="{A0847253-849D-0840-8C5F-73F619F4A6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432" name="TextBox 381">
                <a:extLst>
                  <a:ext uri="{FF2B5EF4-FFF2-40B4-BE49-F238E27FC236}">
                    <a16:creationId xmlns:a16="http://schemas.microsoft.com/office/drawing/2014/main" id="{2B4DF3EC-7C1F-1140-8C4E-F48B3494FA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34" name="TextBox 384">
                <a:extLst>
                  <a:ext uri="{FF2B5EF4-FFF2-40B4-BE49-F238E27FC236}">
                    <a16:creationId xmlns:a16="http://schemas.microsoft.com/office/drawing/2014/main" id="{A8EAE721-2532-1246-9E20-271D586574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87" name="Group 404">
            <a:extLst>
              <a:ext uri="{FF2B5EF4-FFF2-40B4-BE49-F238E27FC236}">
                <a16:creationId xmlns:a16="http://schemas.microsoft.com/office/drawing/2014/main" id="{F876FFA3-9ED0-5D43-AA51-08EEE8CA221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388" name="TextBox 405">
              <a:extLst>
                <a:ext uri="{FF2B5EF4-FFF2-40B4-BE49-F238E27FC236}">
                  <a16:creationId xmlns:a16="http://schemas.microsoft.com/office/drawing/2014/main" id="{0376E3C9-F938-7C4D-B7D0-846315410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91" name="TextBox 411">
              <a:extLst>
                <a:ext uri="{FF2B5EF4-FFF2-40B4-BE49-F238E27FC236}">
                  <a16:creationId xmlns:a16="http://schemas.microsoft.com/office/drawing/2014/main" id="{8A4E06FF-D548-574B-AA4B-909DFD59F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3" name="TextBox 413">
              <a:extLst>
                <a:ext uri="{FF2B5EF4-FFF2-40B4-BE49-F238E27FC236}">
                  <a16:creationId xmlns:a16="http://schemas.microsoft.com/office/drawing/2014/main" id="{322F9044-0A31-FA44-A4CC-0A9DA5D54B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E02A8826-ECBF-3349-A551-51E0EA30848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Common Comparisons</a:t>
            </a:r>
          </a:p>
        </p:txBody>
      </p:sp>
      <p:sp>
        <p:nvSpPr>
          <p:cNvPr id="82946" name="TextBox 3">
            <a:extLst>
              <a:ext uri="{FF2B5EF4-FFF2-40B4-BE49-F238E27FC236}">
                <a16:creationId xmlns:a16="http://schemas.microsoft.com/office/drawing/2014/main" id="{FDFD05C8-37F7-4C4D-8935-942AF3932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364" y="2605089"/>
            <a:ext cx="9063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(x &lt; y)     (x &lt;= y)      (x == y)     (x!= y)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(x &gt;= y)     (x &gt; y) </a:t>
            </a:r>
          </a:p>
        </p:txBody>
      </p:sp>
      <p:sp>
        <p:nvSpPr>
          <p:cNvPr id="82947" name="TextBox 4">
            <a:extLst>
              <a:ext uri="{FF2B5EF4-FFF2-40B4-BE49-F238E27FC236}">
                <a16:creationId xmlns:a16="http://schemas.microsoft.com/office/drawing/2014/main" id="{E471A543-3A1B-2A4B-AF23-05481F405D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676650"/>
            <a:ext cx="89027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BRGE End     BRG End      BRNE End     BRE End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BRL End     BRLE End</a:t>
            </a:r>
          </a:p>
        </p:txBody>
      </p:sp>
      <p:sp>
        <p:nvSpPr>
          <p:cNvPr id="82948" name="TextBox 5">
            <a:extLst>
              <a:ext uri="{FF2B5EF4-FFF2-40B4-BE49-F238E27FC236}">
                <a16:creationId xmlns:a16="http://schemas.microsoft.com/office/drawing/2014/main" id="{AAC45851-B2AA-1144-9694-488E7837E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3386139"/>
            <a:ext cx="89027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latin typeface="Courier" pitchFamily="2" charset="0"/>
              </a:rPr>
              <a:t>CMP x,y      CMP x,y      CMP x,y      CMP x,y     </a:t>
            </a:r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CMP x,y     CMP x,y </a:t>
            </a:r>
          </a:p>
        </p:txBody>
      </p:sp>
      <p:sp>
        <p:nvSpPr>
          <p:cNvPr id="82949" name="TextBox 7">
            <a:extLst>
              <a:ext uri="{FF2B5EF4-FFF2-40B4-BE49-F238E27FC236}">
                <a16:creationId xmlns:a16="http://schemas.microsoft.com/office/drawing/2014/main" id="{31477C06-9351-1847-BB37-1A4F69E25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2151064"/>
            <a:ext cx="2673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(y &lt;= x)     (y &lt; x)</a:t>
            </a:r>
          </a:p>
        </p:txBody>
      </p:sp>
      <p:sp>
        <p:nvSpPr>
          <p:cNvPr id="82950" name="TextBox 8">
            <a:extLst>
              <a:ext uri="{FF2B5EF4-FFF2-40B4-BE49-F238E27FC236}">
                <a16:creationId xmlns:a16="http://schemas.microsoft.com/office/drawing/2014/main" id="{D024A87D-D191-6149-B595-1CF0E209F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0" y="4594226"/>
            <a:ext cx="276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BRG End     BRGE End</a:t>
            </a:r>
          </a:p>
        </p:txBody>
      </p:sp>
      <p:sp>
        <p:nvSpPr>
          <p:cNvPr id="82951" name="TextBox 9">
            <a:extLst>
              <a:ext uri="{FF2B5EF4-FFF2-40B4-BE49-F238E27FC236}">
                <a16:creationId xmlns:a16="http://schemas.microsoft.com/office/drawing/2014/main" id="{9E44B2AE-F025-464D-817A-32CC78A4B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451" y="4303714"/>
            <a:ext cx="25828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FF0000"/>
                </a:solidFill>
                <a:latin typeface="Courier" pitchFamily="2" charset="0"/>
              </a:rPr>
              <a:t>CMP y,x     CMP y,x 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51975-72D7-6E49-A025-BFAD6848B967}"/>
              </a:ext>
            </a:extLst>
          </p:cNvPr>
          <p:cNvCxnSpPr/>
          <p:nvPr/>
        </p:nvCxnSpPr>
        <p:spPr>
          <a:xfrm flipV="1">
            <a:off x="7346951" y="2605089"/>
            <a:ext cx="2384425" cy="4778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90FFFE5-AF12-5143-B628-50EB00BD3769}"/>
              </a:ext>
            </a:extLst>
          </p:cNvPr>
          <p:cNvCxnSpPr>
            <a:cxnSpLocks/>
          </p:cNvCxnSpPr>
          <p:nvPr/>
        </p:nvCxnSpPr>
        <p:spPr>
          <a:xfrm>
            <a:off x="7367589" y="2573339"/>
            <a:ext cx="2363787" cy="509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FA9E511-014A-2548-8434-1D848F2D949D}"/>
              </a:ext>
            </a:extLst>
          </p:cNvPr>
          <p:cNvCxnSpPr/>
          <p:nvPr/>
        </p:nvCxnSpPr>
        <p:spPr>
          <a:xfrm flipV="1">
            <a:off x="7367589" y="3554414"/>
            <a:ext cx="2384425" cy="4794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D4B27BC-BC68-7A4E-B775-A298A7FEC5FC}"/>
              </a:ext>
            </a:extLst>
          </p:cNvPr>
          <p:cNvCxnSpPr>
            <a:cxnSpLocks/>
          </p:cNvCxnSpPr>
          <p:nvPr/>
        </p:nvCxnSpPr>
        <p:spPr>
          <a:xfrm>
            <a:off x="7389813" y="3522664"/>
            <a:ext cx="2362200" cy="5111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6813"/>
            <a:ext cx="9144000" cy="132715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If Statement: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Comparison of </a:t>
            </a: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Unsigned</a:t>
            </a:r>
            <a:r>
              <a:rPr lang="en-US" dirty="0">
                <a:ea typeface="+mj-ea"/>
                <a:cs typeface="+mj-cs"/>
              </a:rPr>
              <a:t> Numbers </a:t>
            </a:r>
            <a:br>
              <a:rPr lang="en-US" dirty="0">
                <a:ea typeface="+mj-ea"/>
                <a:cs typeface="+mj-cs"/>
              </a:rPr>
            </a:br>
            <a:endParaRPr lang="en-US" dirty="0">
              <a:ea typeface="+mj-ea"/>
              <a:cs typeface="+mj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3022362-2B3B-FF4F-BDA5-C4D264033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5386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(not supported by this CPU)</a:t>
            </a:r>
          </a:p>
        </p:txBody>
      </p:sp>
    </p:spTree>
  </p:cSld>
  <p:clrMapOvr>
    <a:masterClrMapping/>
  </p:clrMapOvr>
  <p:transition spd="slow"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5BC432BD-3211-1940-8D28-1FAE0CE37C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Comparison of Signed Numbers</a:t>
            </a:r>
          </a:p>
        </p:txBody>
      </p:sp>
      <p:sp>
        <p:nvSpPr>
          <p:cNvPr id="84994" name="Content Placeholder 2">
            <a:extLst>
              <a:ext uri="{FF2B5EF4-FFF2-40B4-BE49-F238E27FC236}">
                <a16:creationId xmlns:a16="http://schemas.microsoft.com/office/drawing/2014/main" id="{D61EA9F2-4DF5-CC47-BD5A-235A308B9B3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Equal				ZF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Not equal  			ZF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Greater				ZF • XNOR( NF, OF 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Greater or Equal	         		XNOR( NF, OF 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Less				XOR( NF, OF 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Less or Equal			ZF +  XOR( NF, OF 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84995" name="Straight Connector 4">
            <a:extLst>
              <a:ext uri="{FF2B5EF4-FFF2-40B4-BE49-F238E27FC236}">
                <a16:creationId xmlns:a16="http://schemas.microsoft.com/office/drawing/2014/main" id="{BF1F4ED0-6596-9248-BAFA-AEC3914859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5">
            <a:extLst>
              <a:ext uri="{FF2B5EF4-FFF2-40B4-BE49-F238E27FC236}">
                <a16:creationId xmlns:a16="http://schemas.microsoft.com/office/drawing/2014/main" id="{4A389DEA-BFAB-D24A-9CF5-0D00954A1A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0967431D-1931-694A-AD3D-94AE1CF009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Comparison of 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Numbers</a:t>
            </a:r>
          </a:p>
        </p:txBody>
      </p:sp>
      <p:sp>
        <p:nvSpPr>
          <p:cNvPr id="86018" name="Content Placeholder 2">
            <a:extLst>
              <a:ext uri="{FF2B5EF4-FFF2-40B4-BE49-F238E27FC236}">
                <a16:creationId xmlns:a16="http://schemas.microsoft.com/office/drawing/2014/main" id="{0705EC5A-F98E-6742-8FC2-9C75DCDF7F9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Equal				ZF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Not equal  			ZF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Above				ZF  •  CF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Above or Equal	         		CF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Below				CF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Below or Equal			ZF  +  CF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86019" name="Straight Connector 4">
            <a:extLst>
              <a:ext uri="{FF2B5EF4-FFF2-40B4-BE49-F238E27FC236}">
                <a16:creationId xmlns:a16="http://schemas.microsoft.com/office/drawing/2014/main" id="{C3FE6DBE-BB7F-9840-B565-7BA2D1A7607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0" name="Straight Connector 5">
            <a:extLst>
              <a:ext uri="{FF2B5EF4-FFF2-40B4-BE49-F238E27FC236}">
                <a16:creationId xmlns:a16="http://schemas.microsoft.com/office/drawing/2014/main" id="{7E8B79AC-0BAE-7646-84C0-78C8707B2F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56388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Connector 4">
            <a:extLst>
              <a:ext uri="{FF2B5EF4-FFF2-40B4-BE49-F238E27FC236}">
                <a16:creationId xmlns:a16="http://schemas.microsoft.com/office/drawing/2014/main" id="{6F1481FF-63AB-FA4D-939D-9857605F4A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9718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Connector 4">
            <a:extLst>
              <a:ext uri="{FF2B5EF4-FFF2-40B4-BE49-F238E27FC236}">
                <a16:creationId xmlns:a16="http://schemas.microsoft.com/office/drawing/2014/main" id="{00AD6898-A9AB-7B4B-ABF4-41FA134FC96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47244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04DA268E-4141-DA43-8ED0-8AA82074DE0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Signed     v.s.  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</p:txBody>
      </p:sp>
      <p:pic>
        <p:nvPicPr>
          <p:cNvPr id="87042" name="Picture 4">
            <a:extLst>
              <a:ext uri="{FF2B5EF4-FFF2-40B4-BE49-F238E27FC236}">
                <a16:creationId xmlns:a16="http://schemas.microsoft.com/office/drawing/2014/main" id="{DE19C4FB-1127-B247-ADE6-452E4ED270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4" y="1954213"/>
            <a:ext cx="3957637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6">
            <a:extLst>
              <a:ext uri="{FF2B5EF4-FFF2-40B4-BE49-F238E27FC236}">
                <a16:creationId xmlns:a16="http://schemas.microsoft.com/office/drawing/2014/main" id="{6A024AD5-6952-D743-989A-E61CC9AE32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7325" y="1897063"/>
            <a:ext cx="3074988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48B5BF-186E-414D-A68C-FD7954DF6AF5}"/>
              </a:ext>
            </a:extLst>
          </p:cNvPr>
          <p:cNvCxnSpPr>
            <a:cxnSpLocks/>
          </p:cNvCxnSpPr>
          <p:nvPr/>
        </p:nvCxnSpPr>
        <p:spPr>
          <a:xfrm>
            <a:off x="5688013" y="1349376"/>
            <a:ext cx="0" cy="4583113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CE66B935-75EA-4A4F-B49A-298BF833CC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Signed     v.s.  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</p:txBody>
      </p:sp>
      <p:pic>
        <p:nvPicPr>
          <p:cNvPr id="88066" name="Picture 4">
            <a:extLst>
              <a:ext uri="{FF2B5EF4-FFF2-40B4-BE49-F238E27FC236}">
                <a16:creationId xmlns:a16="http://schemas.microsoft.com/office/drawing/2014/main" id="{0F925EF3-0266-144B-BC36-32BC325588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4" y="1954213"/>
            <a:ext cx="3957637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7" name="Picture 6">
            <a:extLst>
              <a:ext uri="{FF2B5EF4-FFF2-40B4-BE49-F238E27FC236}">
                <a16:creationId xmlns:a16="http://schemas.microsoft.com/office/drawing/2014/main" id="{7E66D6DA-C8FA-774D-B34D-B6F42D949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7325" y="1897063"/>
            <a:ext cx="3074988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48B5BF-186E-414D-A68C-FD7954DF6AF5}"/>
              </a:ext>
            </a:extLst>
          </p:cNvPr>
          <p:cNvCxnSpPr>
            <a:cxnSpLocks/>
          </p:cNvCxnSpPr>
          <p:nvPr/>
        </p:nvCxnSpPr>
        <p:spPr>
          <a:xfrm>
            <a:off x="5688013" y="1349376"/>
            <a:ext cx="0" cy="4583113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9AC2FB2B-EA4C-B54A-8CEA-0471EB1D5347}"/>
              </a:ext>
            </a:extLst>
          </p:cNvPr>
          <p:cNvSpPr/>
          <p:nvPr/>
        </p:nvSpPr>
        <p:spPr>
          <a:xfrm>
            <a:off x="1103313" y="1828801"/>
            <a:ext cx="8178800" cy="102076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8070" name="TextBox 1">
            <a:extLst>
              <a:ext uri="{FF2B5EF4-FFF2-40B4-BE49-F238E27FC236}">
                <a16:creationId xmlns:a16="http://schemas.microsoft.com/office/drawing/2014/main" id="{35D9248B-1A3C-904F-8F7C-2B9A31F36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0" y="1403350"/>
            <a:ext cx="22034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000"/>
                </a:solidFill>
              </a:rPr>
              <a:t>they overlap only here</a:t>
            </a:r>
          </a:p>
        </p:txBody>
      </p:sp>
    </p:spTree>
  </p:cSld>
  <p:clrMapOvr>
    <a:masterClrMapping/>
  </p:clrMapOvr>
  <p:transition spd="slow"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extBox 3">
            <a:extLst>
              <a:ext uri="{FF2B5EF4-FFF2-40B4-BE49-F238E27FC236}">
                <a16:creationId xmlns:a16="http://schemas.microsoft.com/office/drawing/2014/main" id="{D136924B-CC26-7B46-93CA-B1EF2684A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3750" y="1701800"/>
            <a:ext cx="42545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BRanch if Zero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BRanch if Not Zero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BRA        BRanch if Above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BRAE       BRanch if Above or Equal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BRB        BRanch if Below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BRBE       BRanch if Below or Equal</a:t>
            </a:r>
          </a:p>
        </p:txBody>
      </p:sp>
      <p:sp>
        <p:nvSpPr>
          <p:cNvPr id="89090" name="TextBox 3">
            <a:extLst>
              <a:ext uri="{FF2B5EF4-FFF2-40B4-BE49-F238E27FC236}">
                <a16:creationId xmlns:a16="http://schemas.microsoft.com/office/drawing/2014/main" id="{3AC5983A-311C-FB49-A0B7-90BFDDA36A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6" y="1954214"/>
            <a:ext cx="4684713" cy="397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BRanch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BRanch if Zero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BRanch if Not Zero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        BRanch if Greater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BRGE       BRanch if Greater than or Equal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BRL        BRanch if Less 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BRLE       BRanch if Less than or Equal</a:t>
            </a: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chemeClr val="tx1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</p:txBody>
      </p:sp>
      <p:sp>
        <p:nvSpPr>
          <p:cNvPr id="89091" name="Title 1">
            <a:extLst>
              <a:ext uri="{FF2B5EF4-FFF2-40B4-BE49-F238E27FC236}">
                <a16:creationId xmlns:a16="http://schemas.microsoft.com/office/drawing/2014/main" id="{63C69989-04F8-CE4B-9600-102B430D874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Signed     v.s.  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48B5BF-186E-414D-A68C-FD7954DF6AF5}"/>
              </a:ext>
            </a:extLst>
          </p:cNvPr>
          <p:cNvCxnSpPr>
            <a:cxnSpLocks/>
          </p:cNvCxnSpPr>
          <p:nvPr/>
        </p:nvCxnSpPr>
        <p:spPr>
          <a:xfrm>
            <a:off x="5688013" y="1349376"/>
            <a:ext cx="0" cy="4583113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Box 3">
            <a:extLst>
              <a:ext uri="{FF2B5EF4-FFF2-40B4-BE49-F238E27FC236}">
                <a16:creationId xmlns:a16="http://schemas.microsoft.com/office/drawing/2014/main" id="{F4CEB2F3-8B9F-C74D-B980-6147DBDAF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3750" y="1701800"/>
            <a:ext cx="42545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BRE        Ranch if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BRZ        BRanch if Zero</a:t>
            </a:r>
          </a:p>
          <a:p>
            <a:endParaRPr lang="en-US" altLang="en-US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BRNZ       BRanch if Not Zero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BRA        BRanch if Above 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BRAE       BRanch if Above or Equal 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BRB        BRanch if Below 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BRBE       BRanch if Below or Equal</a:t>
            </a:r>
          </a:p>
        </p:txBody>
      </p:sp>
      <p:sp>
        <p:nvSpPr>
          <p:cNvPr id="90114" name="TextBox 3">
            <a:extLst>
              <a:ext uri="{FF2B5EF4-FFF2-40B4-BE49-F238E27FC236}">
                <a16:creationId xmlns:a16="http://schemas.microsoft.com/office/drawing/2014/main" id="{FE70B1D4-A967-DD47-88B4-3C473AE05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6" y="1954214"/>
            <a:ext cx="4684713" cy="397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BRE        BRanch if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BRZ        BRanch if Zero</a:t>
            </a:r>
          </a:p>
          <a:p>
            <a:endParaRPr lang="en-US" altLang="en-US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BRNZ       BRanch if Not Zero</a:t>
            </a:r>
          </a:p>
          <a:p>
            <a:endParaRPr lang="en-US" altLang="en-US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        BRanch if Greater </a:t>
            </a:r>
          </a:p>
          <a:p>
            <a:endParaRPr lang="en-US" altLang="en-US">
              <a:solidFill>
                <a:srgbClr val="FF000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FF0000"/>
                </a:solidFill>
                <a:latin typeface="Courier" pitchFamily="2" charset="0"/>
              </a:rPr>
              <a:t>BRGE       BRanch if Greater than or Equal 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        BRanch if Less 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>
                <a:solidFill>
                  <a:srgbClr val="0070C0"/>
                </a:solidFill>
                <a:latin typeface="Courier" pitchFamily="2" charset="0"/>
              </a:rPr>
              <a:t>BRLE       BRanch if Less than or Equal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</p:txBody>
      </p:sp>
      <p:sp>
        <p:nvSpPr>
          <p:cNvPr id="90115" name="Title 1">
            <a:extLst>
              <a:ext uri="{FF2B5EF4-FFF2-40B4-BE49-F238E27FC236}">
                <a16:creationId xmlns:a16="http://schemas.microsoft.com/office/drawing/2014/main" id="{47539B26-7A72-0C47-BAEA-DC92734C24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Signed     v.s.  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48B5BF-186E-414D-A68C-FD7954DF6AF5}"/>
              </a:ext>
            </a:extLst>
          </p:cNvPr>
          <p:cNvCxnSpPr>
            <a:cxnSpLocks/>
          </p:cNvCxnSpPr>
          <p:nvPr/>
        </p:nvCxnSpPr>
        <p:spPr>
          <a:xfrm>
            <a:off x="5688013" y="1349376"/>
            <a:ext cx="0" cy="4583113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17" name="TextBox 5">
            <a:extLst>
              <a:ext uri="{FF2B5EF4-FFF2-40B4-BE49-F238E27FC236}">
                <a16:creationId xmlns:a16="http://schemas.microsoft.com/office/drawing/2014/main" id="{79CF5C46-ADB7-BD47-AD63-F3D00828F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4675" y="6010276"/>
            <a:ext cx="215423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>
                <a:solidFill>
                  <a:srgbClr val="0070C0"/>
                </a:solidFill>
              </a:rPr>
              <a:t>The OPCODEs in blue </a:t>
            </a:r>
          </a:p>
          <a:p>
            <a:pPr algn="ctr"/>
            <a:r>
              <a:rPr lang="en-US" altLang="en-US" b="1">
                <a:solidFill>
                  <a:srgbClr val="0070C0"/>
                </a:solidFill>
              </a:rPr>
              <a:t>are NOT implemented</a:t>
            </a:r>
          </a:p>
          <a:p>
            <a:pPr algn="ctr"/>
            <a:r>
              <a:rPr lang="en-US" altLang="en-US" b="1">
                <a:solidFill>
                  <a:srgbClr val="0070C0"/>
                </a:solidFill>
              </a:rPr>
              <a:t> on this CPU</a:t>
            </a:r>
          </a:p>
        </p:txBody>
      </p:sp>
    </p:spTree>
  </p:cSld>
  <p:clrMapOvr>
    <a:masterClrMapping/>
  </p:clrMapOvr>
  <p:transition spd="slow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2BC3CCDF-8475-4B42-813C-EEC3DB7B7E0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Thus, comparing unsigned numbers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requires adding </a:t>
            </a:r>
            <a:r>
              <a:rPr lang="en-US" altLang="en-US">
                <a:solidFill>
                  <a:srgbClr val="0070C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new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OPCODEs</a:t>
            </a:r>
          </a:p>
        </p:txBody>
      </p:sp>
      <p:sp>
        <p:nvSpPr>
          <p:cNvPr id="91138" name="TextBox 3">
            <a:extLst>
              <a:ext uri="{FF2B5EF4-FFF2-40B4-BE49-F238E27FC236}">
                <a16:creationId xmlns:a16="http://schemas.microsoft.com/office/drawing/2014/main" id="{1E82C311-1AB0-D44B-97B6-B097F8595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4" y="1838326"/>
            <a:ext cx="7151687" cy="363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BRE        Ranch if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 BRanch if Not Zero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        BRanch if Above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BRAE       BRanch if Above or Equal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        BRanch if Below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BRBE       BRanch if Below or Equal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207939C6-FB85-4244-B278-76EEE8621B4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Thus, comparing unsigned numbers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requires adding </a:t>
            </a:r>
            <a:r>
              <a:rPr lang="en-US" altLang="en-US">
                <a:solidFill>
                  <a:srgbClr val="0070C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new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OPCODEs</a:t>
            </a:r>
          </a:p>
        </p:txBody>
      </p:sp>
      <p:sp>
        <p:nvSpPr>
          <p:cNvPr id="92162" name="TextBox 3">
            <a:extLst>
              <a:ext uri="{FF2B5EF4-FFF2-40B4-BE49-F238E27FC236}">
                <a16:creationId xmlns:a16="http://schemas.microsoft.com/office/drawing/2014/main" id="{615657F9-F4F5-0A40-BBA9-283ADD69A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4" y="1838326"/>
            <a:ext cx="7151687" cy="363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BRE        Ranch if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 BRanch if Not Zero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        BRanch if Above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BRAE       BRanch if Above or Equal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        BRanch if Below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BRBE       BRanch if Below or Equal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</p:txBody>
      </p:sp>
      <p:sp>
        <p:nvSpPr>
          <p:cNvPr id="15" name="Left Brace 14">
            <a:extLst>
              <a:ext uri="{FF2B5EF4-FFF2-40B4-BE49-F238E27FC236}">
                <a16:creationId xmlns:a16="http://schemas.microsoft.com/office/drawing/2014/main" id="{91CC71E1-789D-E348-96D9-D4D7A4D73BA5}"/>
              </a:ext>
            </a:extLst>
          </p:cNvPr>
          <p:cNvSpPr/>
          <p:nvPr/>
        </p:nvSpPr>
        <p:spPr>
          <a:xfrm rot="10800000" flipH="1">
            <a:off x="2327275" y="3740151"/>
            <a:ext cx="249238" cy="720725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2164" name="TextBox 15">
            <a:extLst>
              <a:ext uri="{FF2B5EF4-FFF2-40B4-BE49-F238E27FC236}">
                <a16:creationId xmlns:a16="http://schemas.microsoft.com/office/drawing/2014/main" id="{82422058-D094-AB4D-8FFE-9508220EE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8" y="3740151"/>
            <a:ext cx="14351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at a minimum</a:t>
            </a:r>
          </a:p>
          <a:p>
            <a:pPr algn="ctr"/>
            <a:r>
              <a:rPr lang="en-US" altLang="en-US" b="1"/>
              <a:t>you need only </a:t>
            </a:r>
          </a:p>
          <a:p>
            <a:pPr algn="ctr"/>
            <a:r>
              <a:rPr lang="en-US" altLang="en-US" b="1"/>
              <a:t>these two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Assembly Language Instructions</a:t>
            </a:r>
          </a:p>
        </p:txBody>
      </p:sp>
    </p:spTree>
  </p:cSld>
  <p:clrMapOvr>
    <a:masterClrMapping/>
  </p:clrMapOvr>
  <p:transition spd="slow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F43482A2-EF98-1B4C-9697-E8A6FADDAA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Thus, comparing unsigned numbers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requires adding </a:t>
            </a:r>
            <a:r>
              <a:rPr lang="en-US" altLang="en-US">
                <a:solidFill>
                  <a:srgbClr val="0070C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new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OPCODEs</a:t>
            </a:r>
          </a:p>
        </p:txBody>
      </p:sp>
      <p:sp>
        <p:nvSpPr>
          <p:cNvPr id="93186" name="TextBox 3">
            <a:extLst>
              <a:ext uri="{FF2B5EF4-FFF2-40B4-BE49-F238E27FC236}">
                <a16:creationId xmlns:a16="http://schemas.microsoft.com/office/drawing/2014/main" id="{5E28AEB5-E252-6948-B8A7-812E28376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4" y="1838326"/>
            <a:ext cx="7151687" cy="363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rgbClr val="0070C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BRE        Ranch if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BRNE       BRanch if Not Equal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 BRanch if Not Zero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        BRanch if Above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BRAE       BRanch if Above or Equal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        BRanch if Below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BRBE       BRanch if Below or Equal</a:t>
            </a:r>
          </a:p>
          <a:p>
            <a:endParaRPr lang="en-US" altLang="en-US">
              <a:solidFill>
                <a:srgbClr val="0070C0"/>
              </a:solidFill>
              <a:latin typeface="Courier" pitchFamily="2" charset="0"/>
            </a:endParaRPr>
          </a:p>
        </p:txBody>
      </p:sp>
      <p:sp>
        <p:nvSpPr>
          <p:cNvPr id="15" name="Left Brace 14">
            <a:extLst>
              <a:ext uri="{FF2B5EF4-FFF2-40B4-BE49-F238E27FC236}">
                <a16:creationId xmlns:a16="http://schemas.microsoft.com/office/drawing/2014/main" id="{91CC71E1-789D-E348-96D9-D4D7A4D73BA5}"/>
              </a:ext>
            </a:extLst>
          </p:cNvPr>
          <p:cNvSpPr/>
          <p:nvPr/>
        </p:nvSpPr>
        <p:spPr>
          <a:xfrm rot="10800000" flipH="1">
            <a:off x="2327275" y="4418013"/>
            <a:ext cx="249238" cy="722312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3188" name="TextBox 15">
            <a:extLst>
              <a:ext uri="{FF2B5EF4-FFF2-40B4-BE49-F238E27FC236}">
                <a16:creationId xmlns:a16="http://schemas.microsoft.com/office/drawing/2014/main" id="{3E015A90-318A-7B43-97FB-C433DF6BE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5051" y="4625975"/>
            <a:ext cx="1236663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or these two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OPCODEs that check the Flags</a:t>
            </a:r>
          </a:p>
        </p:txBody>
      </p:sp>
    </p:spTree>
  </p:cSld>
  <p:clrMapOvr>
    <a:masterClrMapping/>
  </p:clrMapOvr>
  <p:transition spd="slow"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29">
            <a:extLst>
              <a:ext uri="{FF2B5EF4-FFF2-40B4-BE49-F238E27FC236}">
                <a16:creationId xmlns:a16="http://schemas.microsoft.com/office/drawing/2014/main" id="{2B45A23B-CA17-A849-9BD8-1D9F3CAC997F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5369" name="Group 49">
              <a:extLst>
                <a:ext uri="{FF2B5EF4-FFF2-40B4-BE49-F238E27FC236}">
                  <a16:creationId xmlns:a16="http://schemas.microsoft.com/office/drawing/2014/main" id="{79BA169E-B4D0-9D48-ADDA-BC3529D559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5535" name="Group 33">
                <a:extLst>
                  <a:ext uri="{FF2B5EF4-FFF2-40B4-BE49-F238E27FC236}">
                    <a16:creationId xmlns:a16="http://schemas.microsoft.com/office/drawing/2014/main" id="{EE6450F8-38C3-C447-B28F-82886BF30C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5577" name="TextBox 467">
                  <a:extLst>
                    <a:ext uri="{FF2B5EF4-FFF2-40B4-BE49-F238E27FC236}">
                      <a16:creationId xmlns:a16="http://schemas.microsoft.com/office/drawing/2014/main" id="{8FEF86E5-AD71-F54B-8879-3120ED2736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536" name="Group 34">
                <a:extLst>
                  <a:ext uri="{FF2B5EF4-FFF2-40B4-BE49-F238E27FC236}">
                    <a16:creationId xmlns:a16="http://schemas.microsoft.com/office/drawing/2014/main" id="{4421F2FF-A0AC-3348-95FE-B1397101E7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5575" name="TextBox 469">
                  <a:extLst>
                    <a:ext uri="{FF2B5EF4-FFF2-40B4-BE49-F238E27FC236}">
                      <a16:creationId xmlns:a16="http://schemas.microsoft.com/office/drawing/2014/main" id="{57167E7D-3CE6-0544-A537-3601F9EBF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538" name="TextBox 472">
                <a:extLst>
                  <a:ext uri="{FF2B5EF4-FFF2-40B4-BE49-F238E27FC236}">
                    <a16:creationId xmlns:a16="http://schemas.microsoft.com/office/drawing/2014/main" id="{3AA669ED-EDE5-6F4A-B865-659CB35C19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5539" name="Group 441">
                <a:extLst>
                  <a:ext uri="{FF2B5EF4-FFF2-40B4-BE49-F238E27FC236}">
                    <a16:creationId xmlns:a16="http://schemas.microsoft.com/office/drawing/2014/main" id="{D0C9F6A8-8170-7442-A491-73B0F853A0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5558" name="Group 450">
                  <a:extLst>
                    <a:ext uri="{FF2B5EF4-FFF2-40B4-BE49-F238E27FC236}">
                      <a16:creationId xmlns:a16="http://schemas.microsoft.com/office/drawing/2014/main" id="{0C415594-ABF2-F54A-84FE-E001D251F6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5572" name="TextBox 464">
                    <a:extLst>
                      <a:ext uri="{FF2B5EF4-FFF2-40B4-BE49-F238E27FC236}">
                        <a16:creationId xmlns:a16="http://schemas.microsoft.com/office/drawing/2014/main" id="{909DDFAB-0635-284E-8EFD-F087C0D32D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5574" name="TextBox 466">
                    <a:extLst>
                      <a:ext uri="{FF2B5EF4-FFF2-40B4-BE49-F238E27FC236}">
                        <a16:creationId xmlns:a16="http://schemas.microsoft.com/office/drawing/2014/main" id="{6FA9319A-C9A6-6A4E-85C6-60411C3C85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5559" name="Group 451">
                  <a:extLst>
                    <a:ext uri="{FF2B5EF4-FFF2-40B4-BE49-F238E27FC236}">
                      <a16:creationId xmlns:a16="http://schemas.microsoft.com/office/drawing/2014/main" id="{CC300BF8-080B-874C-ADA9-40E399D85C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5569" name="TextBox 461">
                    <a:extLst>
                      <a:ext uri="{FF2B5EF4-FFF2-40B4-BE49-F238E27FC236}">
                        <a16:creationId xmlns:a16="http://schemas.microsoft.com/office/drawing/2014/main" id="{EFD754C0-1EAC-2145-AABD-8D129D5F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5571" name="TextBox 463">
                    <a:extLst>
                      <a:ext uri="{FF2B5EF4-FFF2-40B4-BE49-F238E27FC236}">
                        <a16:creationId xmlns:a16="http://schemas.microsoft.com/office/drawing/2014/main" id="{60F31FE5-B57A-A640-B75E-A534E2E66C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5560" name="Group 452">
                  <a:extLst>
                    <a:ext uri="{FF2B5EF4-FFF2-40B4-BE49-F238E27FC236}">
                      <a16:creationId xmlns:a16="http://schemas.microsoft.com/office/drawing/2014/main" id="{98083CE7-D3CB-5E49-98EA-3C5B7861DA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5566" name="TextBox 458">
                    <a:extLst>
                      <a:ext uri="{FF2B5EF4-FFF2-40B4-BE49-F238E27FC236}">
                        <a16:creationId xmlns:a16="http://schemas.microsoft.com/office/drawing/2014/main" id="{F3156BAC-3763-F945-8513-AA40C8BA2E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5568" name="TextBox 460">
                    <a:extLst>
                      <a:ext uri="{FF2B5EF4-FFF2-40B4-BE49-F238E27FC236}">
                        <a16:creationId xmlns:a16="http://schemas.microsoft.com/office/drawing/2014/main" id="{3CF61C36-7CA4-8349-9319-2441C0E095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0308"/>
                  <a:ext cx="1498487" cy="204482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5562" name="Group 453">
                  <a:extLst>
                    <a:ext uri="{FF2B5EF4-FFF2-40B4-BE49-F238E27FC236}">
                      <a16:creationId xmlns:a16="http://schemas.microsoft.com/office/drawing/2014/main" id="{84D92E92-77E4-2242-B315-E8D2C3FE43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5563" name="TextBox 455">
                    <a:extLst>
                      <a:ext uri="{FF2B5EF4-FFF2-40B4-BE49-F238E27FC236}">
                        <a16:creationId xmlns:a16="http://schemas.microsoft.com/office/drawing/2014/main" id="{B82EC095-2F53-B843-A99F-5B8507E272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5565" name="TextBox 457">
                    <a:extLst>
                      <a:ext uri="{FF2B5EF4-FFF2-40B4-BE49-F238E27FC236}">
                        <a16:creationId xmlns:a16="http://schemas.microsoft.com/office/drawing/2014/main" id="{8AF67C69-FF76-8241-A9C1-B8D0F56132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5540" name="Group 44">
                <a:extLst>
                  <a:ext uri="{FF2B5EF4-FFF2-40B4-BE49-F238E27FC236}">
                    <a16:creationId xmlns:a16="http://schemas.microsoft.com/office/drawing/2014/main" id="{D39284B8-F0AE-C148-AE42-214DC14715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5556" name="TextBox 443">
                  <a:extLst>
                    <a:ext uri="{FF2B5EF4-FFF2-40B4-BE49-F238E27FC236}">
                      <a16:creationId xmlns:a16="http://schemas.microsoft.com/office/drawing/2014/main" id="{332AB6C0-D834-D746-A931-23FE725597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541" name="Group 48">
                <a:extLst>
                  <a:ext uri="{FF2B5EF4-FFF2-40B4-BE49-F238E27FC236}">
                    <a16:creationId xmlns:a16="http://schemas.microsoft.com/office/drawing/2014/main" id="{2C841B59-9E2F-4346-9755-0C0D8EFAE4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5554" name="TextBox 445">
                  <a:extLst>
                    <a:ext uri="{FF2B5EF4-FFF2-40B4-BE49-F238E27FC236}">
                      <a16:creationId xmlns:a16="http://schemas.microsoft.com/office/drawing/2014/main" id="{6D151FDE-E519-9047-BD0C-4123336E0E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5542" name="TextBox 448">
                <a:extLst>
                  <a:ext uri="{FF2B5EF4-FFF2-40B4-BE49-F238E27FC236}">
                    <a16:creationId xmlns:a16="http://schemas.microsoft.com/office/drawing/2014/main" id="{92BA1ABB-3625-8440-847C-0F9FA7A87D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5543" name="TextBox 474">
                <a:extLst>
                  <a:ext uri="{FF2B5EF4-FFF2-40B4-BE49-F238E27FC236}">
                    <a16:creationId xmlns:a16="http://schemas.microsoft.com/office/drawing/2014/main" id="{DA5B6D7C-B72E-9C42-918D-AF8E2DAD6E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5544" name="Group 475">
                <a:extLst>
                  <a:ext uri="{FF2B5EF4-FFF2-40B4-BE49-F238E27FC236}">
                    <a16:creationId xmlns:a16="http://schemas.microsoft.com/office/drawing/2014/main" id="{046347FA-E3B5-0E4A-A940-74F0F2AEC5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5552" name="TextBox 476">
                  <a:extLst>
                    <a:ext uri="{FF2B5EF4-FFF2-40B4-BE49-F238E27FC236}">
                      <a16:creationId xmlns:a16="http://schemas.microsoft.com/office/drawing/2014/main" id="{31778B1B-3BE0-1443-B223-9D6FB024CB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545" name="Group 478">
                <a:extLst>
                  <a:ext uri="{FF2B5EF4-FFF2-40B4-BE49-F238E27FC236}">
                    <a16:creationId xmlns:a16="http://schemas.microsoft.com/office/drawing/2014/main" id="{C873DB51-CA99-634D-9B95-EE726900AF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5550" name="TextBox 482">
                  <a:extLst>
                    <a:ext uri="{FF2B5EF4-FFF2-40B4-BE49-F238E27FC236}">
                      <a16:creationId xmlns:a16="http://schemas.microsoft.com/office/drawing/2014/main" id="{4C99F9C2-E3DA-154C-96A4-48D4418BB8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546" name="Group 498">
                <a:extLst>
                  <a:ext uri="{FF2B5EF4-FFF2-40B4-BE49-F238E27FC236}">
                    <a16:creationId xmlns:a16="http://schemas.microsoft.com/office/drawing/2014/main" id="{13D11822-190B-AA42-9CD2-4E7C391AB0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5548" name="TextBox 499">
                  <a:extLst>
                    <a:ext uri="{FF2B5EF4-FFF2-40B4-BE49-F238E27FC236}">
                      <a16:creationId xmlns:a16="http://schemas.microsoft.com/office/drawing/2014/main" id="{A08DC053-8E05-CA45-A080-BBFB51051E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5370" name="Group 132">
              <a:extLst>
                <a:ext uri="{FF2B5EF4-FFF2-40B4-BE49-F238E27FC236}">
                  <a16:creationId xmlns:a16="http://schemas.microsoft.com/office/drawing/2014/main" id="{A38C67CD-2C00-C646-8601-30985771A5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5371" name="Group 6">
              <a:extLst>
                <a:ext uri="{FF2B5EF4-FFF2-40B4-BE49-F238E27FC236}">
                  <a16:creationId xmlns:a16="http://schemas.microsoft.com/office/drawing/2014/main" id="{E386CC66-C609-1B4A-831A-38693DA8D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5509" name="Group 55">
                <a:extLst>
                  <a:ext uri="{FF2B5EF4-FFF2-40B4-BE49-F238E27FC236}">
                    <a16:creationId xmlns:a16="http://schemas.microsoft.com/office/drawing/2014/main" id="{7426905F-D19B-5847-B5DA-E5C5929C2A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5530" name="TextBox 57">
                  <a:extLst>
                    <a:ext uri="{FF2B5EF4-FFF2-40B4-BE49-F238E27FC236}">
                      <a16:creationId xmlns:a16="http://schemas.microsoft.com/office/drawing/2014/main" id="{9F18575C-095D-3B45-AC37-7C87B4C1FD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5510" name="TextBox 59">
                <a:extLst>
                  <a:ext uri="{FF2B5EF4-FFF2-40B4-BE49-F238E27FC236}">
                    <a16:creationId xmlns:a16="http://schemas.microsoft.com/office/drawing/2014/main" id="{3A118337-04DC-D24C-A445-BEC9685689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5372" name="Group 17">
              <a:extLst>
                <a:ext uri="{FF2B5EF4-FFF2-40B4-BE49-F238E27FC236}">
                  <a16:creationId xmlns:a16="http://schemas.microsoft.com/office/drawing/2014/main" id="{F4872FCE-A758-384C-8537-C6FBEE8D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5503" name="Group 16">
                <a:extLst>
                  <a:ext uri="{FF2B5EF4-FFF2-40B4-BE49-F238E27FC236}">
                    <a16:creationId xmlns:a16="http://schemas.microsoft.com/office/drawing/2014/main" id="{D9E4956D-3390-F747-92C2-C074E5E72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5507" name="TextBox 82">
                  <a:extLst>
                    <a:ext uri="{FF2B5EF4-FFF2-40B4-BE49-F238E27FC236}">
                      <a16:creationId xmlns:a16="http://schemas.microsoft.com/office/drawing/2014/main" id="{0BAB68C2-9D24-9B4C-8CF7-F984E827B2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5504" name="TextBox 87">
                <a:extLst>
                  <a:ext uri="{FF2B5EF4-FFF2-40B4-BE49-F238E27FC236}">
                    <a16:creationId xmlns:a16="http://schemas.microsoft.com/office/drawing/2014/main" id="{94552375-53B3-5949-989E-89693DB982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373" name="Group 154">
              <a:extLst>
                <a:ext uri="{FF2B5EF4-FFF2-40B4-BE49-F238E27FC236}">
                  <a16:creationId xmlns:a16="http://schemas.microsoft.com/office/drawing/2014/main" id="{99D65BE5-C4DF-1843-8F57-95D31740F5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5496" name="TextBox 155">
                <a:extLst>
                  <a:ext uri="{FF2B5EF4-FFF2-40B4-BE49-F238E27FC236}">
                    <a16:creationId xmlns:a16="http://schemas.microsoft.com/office/drawing/2014/main" id="{EDBC1DBB-8A8B-F94A-967B-F18841949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499" name="TextBox 161">
                <a:extLst>
                  <a:ext uri="{FF2B5EF4-FFF2-40B4-BE49-F238E27FC236}">
                    <a16:creationId xmlns:a16="http://schemas.microsoft.com/office/drawing/2014/main" id="{3564FFB4-62CE-4145-94F0-F6176B7C79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374" name="Group 138">
              <a:extLst>
                <a:ext uri="{FF2B5EF4-FFF2-40B4-BE49-F238E27FC236}">
                  <a16:creationId xmlns:a16="http://schemas.microsoft.com/office/drawing/2014/main" id="{8566E159-F17E-9946-9FD9-2C2183E1D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5489" name="TextBox 139">
                <a:extLst>
                  <a:ext uri="{FF2B5EF4-FFF2-40B4-BE49-F238E27FC236}">
                    <a16:creationId xmlns:a16="http://schemas.microsoft.com/office/drawing/2014/main" id="{B2746FAE-67BD-9C44-BC31-3DD9955A5F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492" name="TextBox 145">
                <a:extLst>
                  <a:ext uri="{FF2B5EF4-FFF2-40B4-BE49-F238E27FC236}">
                    <a16:creationId xmlns:a16="http://schemas.microsoft.com/office/drawing/2014/main" id="{1A150702-0B40-AF4C-BF47-BA3135AE46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377" name="Group 37">
              <a:extLst>
                <a:ext uri="{FF2B5EF4-FFF2-40B4-BE49-F238E27FC236}">
                  <a16:creationId xmlns:a16="http://schemas.microsoft.com/office/drawing/2014/main" id="{224EE250-7CF4-8C44-B2DE-9F00047917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488" name="TextBox 36">
                <a:extLst>
                  <a:ext uri="{FF2B5EF4-FFF2-40B4-BE49-F238E27FC236}">
                    <a16:creationId xmlns:a16="http://schemas.microsoft.com/office/drawing/2014/main" id="{916EB035-2262-6D42-9E54-BCED4AD87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382" name="Group 186">
              <a:extLst>
                <a:ext uri="{FF2B5EF4-FFF2-40B4-BE49-F238E27FC236}">
                  <a16:creationId xmlns:a16="http://schemas.microsoft.com/office/drawing/2014/main" id="{13B3CACD-2E36-4E48-BAEC-73C06D4147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386" name="Group 23">
              <a:extLst>
                <a:ext uri="{FF2B5EF4-FFF2-40B4-BE49-F238E27FC236}">
                  <a16:creationId xmlns:a16="http://schemas.microsoft.com/office/drawing/2014/main" id="{CA5FF3B7-79CA-EE4A-B5E8-CAE1C6B4F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95472" name="Group 43">
                <a:extLst>
                  <a:ext uri="{FF2B5EF4-FFF2-40B4-BE49-F238E27FC236}">
                    <a16:creationId xmlns:a16="http://schemas.microsoft.com/office/drawing/2014/main" id="{7B2E76A3-4AB4-E748-B5BF-640E20ADC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95480" name="Group 38">
                  <a:extLst>
                    <a:ext uri="{FF2B5EF4-FFF2-40B4-BE49-F238E27FC236}">
                      <a16:creationId xmlns:a16="http://schemas.microsoft.com/office/drawing/2014/main" id="{5AD1ABD0-5E7B-0C46-AAB1-74584A2F95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95483" name="TextBox 39">
                    <a:extLst>
                      <a:ext uri="{FF2B5EF4-FFF2-40B4-BE49-F238E27FC236}">
                        <a16:creationId xmlns:a16="http://schemas.microsoft.com/office/drawing/2014/main" id="{55911838-5195-6E4E-9DD6-4A1ECD05D3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4179"/>
                    <a:ext cx="517487" cy="180985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5481" name="TextBox 41">
                  <a:extLst>
                    <a:ext uri="{FF2B5EF4-FFF2-40B4-BE49-F238E27FC236}">
                      <a16:creationId xmlns:a16="http://schemas.microsoft.com/office/drawing/2014/main" id="{826C7FC1-53FB-C84A-9C02-84DE118656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5476" name="Group 106">
                <a:extLst>
                  <a:ext uri="{FF2B5EF4-FFF2-40B4-BE49-F238E27FC236}">
                    <a16:creationId xmlns:a16="http://schemas.microsoft.com/office/drawing/2014/main" id="{513D48DB-8D24-F04F-963F-4988F40A5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5479" name="TextBox 108">
                  <a:extLst>
                    <a:ext uri="{FF2B5EF4-FFF2-40B4-BE49-F238E27FC236}">
                      <a16:creationId xmlns:a16="http://schemas.microsoft.com/office/drawing/2014/main" id="{EAE25390-99C7-EB4F-8BD8-088399D443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388" name="Group 5">
              <a:extLst>
                <a:ext uri="{FF2B5EF4-FFF2-40B4-BE49-F238E27FC236}">
                  <a16:creationId xmlns:a16="http://schemas.microsoft.com/office/drawing/2014/main" id="{EBD1F263-6497-754C-B939-86CD5FECA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5470" name="TextBox 483">
                <a:extLst>
                  <a:ext uri="{FF2B5EF4-FFF2-40B4-BE49-F238E27FC236}">
                    <a16:creationId xmlns:a16="http://schemas.microsoft.com/office/drawing/2014/main" id="{20D27A13-8AB1-AF45-AADB-5BC44AA0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5390" name="Group 32">
              <a:extLst>
                <a:ext uri="{FF2B5EF4-FFF2-40B4-BE49-F238E27FC236}">
                  <a16:creationId xmlns:a16="http://schemas.microsoft.com/office/drawing/2014/main" id="{926C47C5-F320-D34D-9255-1E0213069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5462" name="Group 491">
                <a:extLst>
                  <a:ext uri="{FF2B5EF4-FFF2-40B4-BE49-F238E27FC236}">
                    <a16:creationId xmlns:a16="http://schemas.microsoft.com/office/drawing/2014/main" id="{5B56996E-A9BB-1741-99E4-0822BAF0F9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5468" name="TextBox 492">
                  <a:extLst>
                    <a:ext uri="{FF2B5EF4-FFF2-40B4-BE49-F238E27FC236}">
                      <a16:creationId xmlns:a16="http://schemas.microsoft.com/office/drawing/2014/main" id="{7E6C9003-9794-E344-ABF6-98466B1252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463" name="Group 494">
                <a:extLst>
                  <a:ext uri="{FF2B5EF4-FFF2-40B4-BE49-F238E27FC236}">
                    <a16:creationId xmlns:a16="http://schemas.microsoft.com/office/drawing/2014/main" id="{2D396B3E-1732-E844-8221-0E610A5CDB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5466" name="TextBox 495">
                  <a:extLst>
                    <a:ext uri="{FF2B5EF4-FFF2-40B4-BE49-F238E27FC236}">
                      <a16:creationId xmlns:a16="http://schemas.microsoft.com/office/drawing/2014/main" id="{627E24B9-366C-AA43-9666-87BEF3FA40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5464" name="TextBox 503">
                <a:extLst>
                  <a:ext uri="{FF2B5EF4-FFF2-40B4-BE49-F238E27FC236}">
                    <a16:creationId xmlns:a16="http://schemas.microsoft.com/office/drawing/2014/main" id="{5948D097-A92B-9845-AF7C-5AB29FB48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5394" name="TextBox 12">
              <a:extLst>
                <a:ext uri="{FF2B5EF4-FFF2-40B4-BE49-F238E27FC236}">
                  <a16:creationId xmlns:a16="http://schemas.microsoft.com/office/drawing/2014/main" id="{E3DE9729-2CC4-7F41-9385-7E83DEAC23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5395" name="Group 317">
              <a:extLst>
                <a:ext uri="{FF2B5EF4-FFF2-40B4-BE49-F238E27FC236}">
                  <a16:creationId xmlns:a16="http://schemas.microsoft.com/office/drawing/2014/main" id="{78DA11C6-8FC4-BB4A-A468-DAFEA0C79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5445" name="Group 318">
                <a:extLst>
                  <a:ext uri="{FF2B5EF4-FFF2-40B4-BE49-F238E27FC236}">
                    <a16:creationId xmlns:a16="http://schemas.microsoft.com/office/drawing/2014/main" id="{6AD0875C-5934-A248-8AA9-8FCD6C349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5454" name="Group 327">
                  <a:extLst>
                    <a:ext uri="{FF2B5EF4-FFF2-40B4-BE49-F238E27FC236}">
                      <a16:creationId xmlns:a16="http://schemas.microsoft.com/office/drawing/2014/main" id="{0D5E1761-9596-044D-8BA2-EC0983AF4F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5455" name="TextBox 7">
                    <a:extLst>
                      <a:ext uri="{FF2B5EF4-FFF2-40B4-BE49-F238E27FC236}">
                        <a16:creationId xmlns:a16="http://schemas.microsoft.com/office/drawing/2014/main" id="{B3CEE397-C0E1-2046-AF1A-4E9FD8165F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5457" name="TextBox 329">
                    <a:extLst>
                      <a:ext uri="{FF2B5EF4-FFF2-40B4-BE49-F238E27FC236}">
                        <a16:creationId xmlns:a16="http://schemas.microsoft.com/office/drawing/2014/main" id="{2203E958-4274-C343-8F33-2E02F83E45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5458" name="Group 330">
                    <a:extLst>
                      <a:ext uri="{FF2B5EF4-FFF2-40B4-BE49-F238E27FC236}">
                        <a16:creationId xmlns:a16="http://schemas.microsoft.com/office/drawing/2014/main" id="{5106D097-0EED-374A-899D-83F5F67A04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5460" name="TextBox 333">
                      <a:extLst>
                        <a:ext uri="{FF2B5EF4-FFF2-40B4-BE49-F238E27FC236}">
                          <a16:creationId xmlns:a16="http://schemas.microsoft.com/office/drawing/2014/main" id="{6DAFA84F-F92F-1C4F-A8AF-0C67DA938C8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5459" name="TextBox 332">
                    <a:extLst>
                      <a:ext uri="{FF2B5EF4-FFF2-40B4-BE49-F238E27FC236}">
                        <a16:creationId xmlns:a16="http://schemas.microsoft.com/office/drawing/2014/main" id="{EC27A22C-C09D-4A4A-82C1-7988C910DF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396" name="Group 11">
              <a:extLst>
                <a:ext uri="{FF2B5EF4-FFF2-40B4-BE49-F238E27FC236}">
                  <a16:creationId xmlns:a16="http://schemas.microsoft.com/office/drawing/2014/main" id="{F89FD993-18D5-024B-864F-92C99AABE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401" name="Group 60">
              <a:extLst>
                <a:ext uri="{FF2B5EF4-FFF2-40B4-BE49-F238E27FC236}">
                  <a16:creationId xmlns:a16="http://schemas.microsoft.com/office/drawing/2014/main" id="{E38A3B56-4641-FD4C-8AD8-22A2D2621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5434" name="Group 53">
                <a:extLst>
                  <a:ext uri="{FF2B5EF4-FFF2-40B4-BE49-F238E27FC236}">
                    <a16:creationId xmlns:a16="http://schemas.microsoft.com/office/drawing/2014/main" id="{B3FC5D9F-7DAB-9049-A012-37E4190233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5437" name="Group 52">
                  <a:extLst>
                    <a:ext uri="{FF2B5EF4-FFF2-40B4-BE49-F238E27FC236}">
                      <a16:creationId xmlns:a16="http://schemas.microsoft.com/office/drawing/2014/main" id="{BC46FC6A-4A7B-1E4D-B5E5-88C05CFDA2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5441" name="TextBox 122">
                    <a:extLst>
                      <a:ext uri="{FF2B5EF4-FFF2-40B4-BE49-F238E27FC236}">
                        <a16:creationId xmlns:a16="http://schemas.microsoft.com/office/drawing/2014/main" id="{67823311-3743-AC48-BBD2-922DCAF958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5438" name="TextBox 128">
                  <a:extLst>
                    <a:ext uri="{FF2B5EF4-FFF2-40B4-BE49-F238E27FC236}">
                      <a16:creationId xmlns:a16="http://schemas.microsoft.com/office/drawing/2014/main" id="{CD02602C-A68F-AB43-BC3E-1F5A2BE783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402" name="TextBox 359">
              <a:extLst>
                <a:ext uri="{FF2B5EF4-FFF2-40B4-BE49-F238E27FC236}">
                  <a16:creationId xmlns:a16="http://schemas.microsoft.com/office/drawing/2014/main" id="{8BE16752-B590-304E-9878-691BBA146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5403" name="Group 31">
              <a:extLst>
                <a:ext uri="{FF2B5EF4-FFF2-40B4-BE49-F238E27FC236}">
                  <a16:creationId xmlns:a16="http://schemas.microsoft.com/office/drawing/2014/main" id="{7A927002-5D99-304F-8B90-C4AB18D89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5424" name="Group 28">
                <a:extLst>
                  <a:ext uri="{FF2B5EF4-FFF2-40B4-BE49-F238E27FC236}">
                    <a16:creationId xmlns:a16="http://schemas.microsoft.com/office/drawing/2014/main" id="{528C30F6-0B8C-E04E-BAB5-C116BB5BE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5427" name="Group 24">
                  <a:extLst>
                    <a:ext uri="{FF2B5EF4-FFF2-40B4-BE49-F238E27FC236}">
                      <a16:creationId xmlns:a16="http://schemas.microsoft.com/office/drawing/2014/main" id="{DDC01E82-86D1-2A49-98AC-AAF0AD35FF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5431" name="TextBox 171">
                    <a:extLst>
                      <a:ext uri="{FF2B5EF4-FFF2-40B4-BE49-F238E27FC236}">
                        <a16:creationId xmlns:a16="http://schemas.microsoft.com/office/drawing/2014/main" id="{B638A549-1830-5741-9A3F-6AC68CA5A0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5428" name="TextBox 177">
                  <a:extLst>
                    <a:ext uri="{FF2B5EF4-FFF2-40B4-BE49-F238E27FC236}">
                      <a16:creationId xmlns:a16="http://schemas.microsoft.com/office/drawing/2014/main" id="{70EF1119-34AE-D343-BC4A-C071F4CE9D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5405" name="Group 358">
              <a:extLst>
                <a:ext uri="{FF2B5EF4-FFF2-40B4-BE49-F238E27FC236}">
                  <a16:creationId xmlns:a16="http://schemas.microsoft.com/office/drawing/2014/main" id="{E4253B4E-511F-8A45-ACF0-5C66A7FA1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5406" name="Group 377">
                <a:extLst>
                  <a:ext uri="{FF2B5EF4-FFF2-40B4-BE49-F238E27FC236}">
                    <a16:creationId xmlns:a16="http://schemas.microsoft.com/office/drawing/2014/main" id="{8D6DBC94-6BCF-144B-A048-7A84922A4E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5411" name="TextBox 7">
                  <a:extLst>
                    <a:ext uri="{FF2B5EF4-FFF2-40B4-BE49-F238E27FC236}">
                      <a16:creationId xmlns:a16="http://schemas.microsoft.com/office/drawing/2014/main" id="{D069385A-84FF-DC43-A912-9283F2A024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5412" name="Group 390">
                  <a:extLst>
                    <a:ext uri="{FF2B5EF4-FFF2-40B4-BE49-F238E27FC236}">
                      <a16:creationId xmlns:a16="http://schemas.microsoft.com/office/drawing/2014/main" id="{686E5D4C-ADD0-0447-933A-308CEDA95C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5413" name="TextBox 391">
                    <a:extLst>
                      <a:ext uri="{FF2B5EF4-FFF2-40B4-BE49-F238E27FC236}">
                        <a16:creationId xmlns:a16="http://schemas.microsoft.com/office/drawing/2014/main" id="{EDB0CE39-D1B6-8A48-9FBE-473504CADF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5407" name="TextBox 381">
                <a:extLst>
                  <a:ext uri="{FF2B5EF4-FFF2-40B4-BE49-F238E27FC236}">
                    <a16:creationId xmlns:a16="http://schemas.microsoft.com/office/drawing/2014/main" id="{B5ED9DF9-82B2-9940-BD9D-37A11B1F1F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409" name="TextBox 384">
                <a:extLst>
                  <a:ext uri="{FF2B5EF4-FFF2-40B4-BE49-F238E27FC236}">
                    <a16:creationId xmlns:a16="http://schemas.microsoft.com/office/drawing/2014/main" id="{C1E2941D-D642-D243-B40C-ADCC9B6DDA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5235" name="Group 223">
            <a:extLst>
              <a:ext uri="{FF2B5EF4-FFF2-40B4-BE49-F238E27FC236}">
                <a16:creationId xmlns:a16="http://schemas.microsoft.com/office/drawing/2014/main" id="{65C33666-B6D6-224E-A3AB-3A8842A981E8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5244" name="Group 225">
              <a:extLst>
                <a:ext uri="{FF2B5EF4-FFF2-40B4-BE49-F238E27FC236}">
                  <a16:creationId xmlns:a16="http://schemas.microsoft.com/office/drawing/2014/main" id="{B35DD858-7106-CA47-A5E7-19B35A4858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5367" name="TextBox 380">
                <a:extLst>
                  <a:ext uri="{FF2B5EF4-FFF2-40B4-BE49-F238E27FC236}">
                    <a16:creationId xmlns:a16="http://schemas.microsoft.com/office/drawing/2014/main" id="{88E93504-7862-B24C-97D0-FCBE05551C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45" name="Group 226">
              <a:extLst>
                <a:ext uri="{FF2B5EF4-FFF2-40B4-BE49-F238E27FC236}">
                  <a16:creationId xmlns:a16="http://schemas.microsoft.com/office/drawing/2014/main" id="{462FB66C-21AA-044F-864D-6FED9963C7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66" name="TextBox 379">
                <a:extLst>
                  <a:ext uri="{FF2B5EF4-FFF2-40B4-BE49-F238E27FC236}">
                    <a16:creationId xmlns:a16="http://schemas.microsoft.com/office/drawing/2014/main" id="{6069E1C7-B2C9-9E46-8A61-B9613764A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46" name="Group 227">
              <a:extLst>
                <a:ext uri="{FF2B5EF4-FFF2-40B4-BE49-F238E27FC236}">
                  <a16:creationId xmlns:a16="http://schemas.microsoft.com/office/drawing/2014/main" id="{5D66ED87-F52E-9D43-8637-4B90A5028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64" name="TextBox 376">
                <a:extLst>
                  <a:ext uri="{FF2B5EF4-FFF2-40B4-BE49-F238E27FC236}">
                    <a16:creationId xmlns:a16="http://schemas.microsoft.com/office/drawing/2014/main" id="{E8A95CB2-CCFC-CA43-B67A-731DA15D9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47" name="Group 228">
              <a:extLst>
                <a:ext uri="{FF2B5EF4-FFF2-40B4-BE49-F238E27FC236}">
                  <a16:creationId xmlns:a16="http://schemas.microsoft.com/office/drawing/2014/main" id="{4EB8674F-F2C4-F044-ACE1-68F0FCAE6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62" name="TextBox 374">
                <a:extLst>
                  <a:ext uri="{FF2B5EF4-FFF2-40B4-BE49-F238E27FC236}">
                    <a16:creationId xmlns:a16="http://schemas.microsoft.com/office/drawing/2014/main" id="{3D2C7F34-8D9C-1E4C-B974-99F95B4A94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5248" name="Group 229">
              <a:extLst>
                <a:ext uri="{FF2B5EF4-FFF2-40B4-BE49-F238E27FC236}">
                  <a16:creationId xmlns:a16="http://schemas.microsoft.com/office/drawing/2014/main" id="{B17A84CE-CC89-2B4F-878B-8BC9DE438C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60" name="TextBox 372">
                <a:extLst>
                  <a:ext uri="{FF2B5EF4-FFF2-40B4-BE49-F238E27FC236}">
                    <a16:creationId xmlns:a16="http://schemas.microsoft.com/office/drawing/2014/main" id="{B29CE653-D1E2-9843-9398-46DB4F3D7F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5249" name="Group 230">
              <a:extLst>
                <a:ext uri="{FF2B5EF4-FFF2-40B4-BE49-F238E27FC236}">
                  <a16:creationId xmlns:a16="http://schemas.microsoft.com/office/drawing/2014/main" id="{3E47FC0F-137E-054D-AF86-C24763AEE6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58" name="TextBox 370">
                <a:extLst>
                  <a:ext uri="{FF2B5EF4-FFF2-40B4-BE49-F238E27FC236}">
                    <a16:creationId xmlns:a16="http://schemas.microsoft.com/office/drawing/2014/main" id="{326C9212-081F-DE49-935B-4F7224A5A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5250" name="Group 232">
              <a:extLst>
                <a:ext uri="{FF2B5EF4-FFF2-40B4-BE49-F238E27FC236}">
                  <a16:creationId xmlns:a16="http://schemas.microsoft.com/office/drawing/2014/main" id="{820FF956-C7DD-0440-8E0C-E8F1B6909C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5355" name="TextBox 367">
                <a:extLst>
                  <a:ext uri="{FF2B5EF4-FFF2-40B4-BE49-F238E27FC236}">
                    <a16:creationId xmlns:a16="http://schemas.microsoft.com/office/drawing/2014/main" id="{48595CF8-690B-9A41-8037-F40BFD2235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51" name="Group 233">
              <a:extLst>
                <a:ext uri="{FF2B5EF4-FFF2-40B4-BE49-F238E27FC236}">
                  <a16:creationId xmlns:a16="http://schemas.microsoft.com/office/drawing/2014/main" id="{031BCFD4-173C-324B-993E-FDFF0BE063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54" name="TextBox 366">
                <a:extLst>
                  <a:ext uri="{FF2B5EF4-FFF2-40B4-BE49-F238E27FC236}">
                    <a16:creationId xmlns:a16="http://schemas.microsoft.com/office/drawing/2014/main" id="{5F63DFDD-D0BD-B946-8F51-6ED0CF844E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5252" name="Group 234">
              <a:extLst>
                <a:ext uri="{FF2B5EF4-FFF2-40B4-BE49-F238E27FC236}">
                  <a16:creationId xmlns:a16="http://schemas.microsoft.com/office/drawing/2014/main" id="{942D523C-C250-884F-AC71-9530D87E37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52" name="TextBox 364">
                <a:extLst>
                  <a:ext uri="{FF2B5EF4-FFF2-40B4-BE49-F238E27FC236}">
                    <a16:creationId xmlns:a16="http://schemas.microsoft.com/office/drawing/2014/main" id="{87390DE9-E8C6-DF49-86F9-CE34770948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5253" name="Group 236">
              <a:extLst>
                <a:ext uri="{FF2B5EF4-FFF2-40B4-BE49-F238E27FC236}">
                  <a16:creationId xmlns:a16="http://schemas.microsoft.com/office/drawing/2014/main" id="{DA4F2FF2-10B7-0145-AFC8-30B7FEBE0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48" name="TextBox 360">
                <a:extLst>
                  <a:ext uri="{FF2B5EF4-FFF2-40B4-BE49-F238E27FC236}">
                    <a16:creationId xmlns:a16="http://schemas.microsoft.com/office/drawing/2014/main" id="{68CEE127-8E87-3B43-AAD6-19860EA83A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50" name="TextBox 362">
                <a:extLst>
                  <a:ext uri="{FF2B5EF4-FFF2-40B4-BE49-F238E27FC236}">
                    <a16:creationId xmlns:a16="http://schemas.microsoft.com/office/drawing/2014/main" id="{1811A802-A3B3-B348-83D8-43E4C4EB09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5254" name="TextBox 237">
              <a:extLst>
                <a:ext uri="{FF2B5EF4-FFF2-40B4-BE49-F238E27FC236}">
                  <a16:creationId xmlns:a16="http://schemas.microsoft.com/office/drawing/2014/main" id="{106B7578-8DE1-3C45-9551-6D2C83A30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5256" name="Group 239">
              <a:extLst>
                <a:ext uri="{FF2B5EF4-FFF2-40B4-BE49-F238E27FC236}">
                  <a16:creationId xmlns:a16="http://schemas.microsoft.com/office/drawing/2014/main" id="{69DA2739-DC90-C349-A265-BB8961B1F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44" name="TextBox 353">
                <a:extLst>
                  <a:ext uri="{FF2B5EF4-FFF2-40B4-BE49-F238E27FC236}">
                    <a16:creationId xmlns:a16="http://schemas.microsoft.com/office/drawing/2014/main" id="{5E97C660-7C1E-9540-951B-AD086924E6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46" name="TextBox 356">
                <a:extLst>
                  <a:ext uri="{FF2B5EF4-FFF2-40B4-BE49-F238E27FC236}">
                    <a16:creationId xmlns:a16="http://schemas.microsoft.com/office/drawing/2014/main" id="{0A7285F8-7127-204D-99D6-2C19FAD1BF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57" name="Group 240">
              <a:extLst>
                <a:ext uri="{FF2B5EF4-FFF2-40B4-BE49-F238E27FC236}">
                  <a16:creationId xmlns:a16="http://schemas.microsoft.com/office/drawing/2014/main" id="{780CF352-F773-D045-8CF9-ECE36A7A3C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38" name="TextBox 347">
                <a:extLst>
                  <a:ext uri="{FF2B5EF4-FFF2-40B4-BE49-F238E27FC236}">
                    <a16:creationId xmlns:a16="http://schemas.microsoft.com/office/drawing/2014/main" id="{D7066C3A-F6FD-F04A-B5DB-462DFC19E8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40" name="TextBox 349">
                <a:extLst>
                  <a:ext uri="{FF2B5EF4-FFF2-40B4-BE49-F238E27FC236}">
                    <a16:creationId xmlns:a16="http://schemas.microsoft.com/office/drawing/2014/main" id="{ECBC4488-2792-7743-A09C-8C6166C055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58" name="Group 241">
              <a:extLst>
                <a:ext uri="{FF2B5EF4-FFF2-40B4-BE49-F238E27FC236}">
                  <a16:creationId xmlns:a16="http://schemas.microsoft.com/office/drawing/2014/main" id="{AB8D4638-85A8-904B-BB6F-800E930E73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34" name="TextBox 343">
                <a:extLst>
                  <a:ext uri="{FF2B5EF4-FFF2-40B4-BE49-F238E27FC236}">
                    <a16:creationId xmlns:a16="http://schemas.microsoft.com/office/drawing/2014/main" id="{B389F76E-85A1-D540-A20D-C29CE9633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59" name="Group 243">
              <a:extLst>
                <a:ext uri="{FF2B5EF4-FFF2-40B4-BE49-F238E27FC236}">
                  <a16:creationId xmlns:a16="http://schemas.microsoft.com/office/drawing/2014/main" id="{9782DD4F-3A0F-4946-9007-C66E1AFEA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32" name="TextBox 341">
                <a:extLst>
                  <a:ext uri="{FF2B5EF4-FFF2-40B4-BE49-F238E27FC236}">
                    <a16:creationId xmlns:a16="http://schemas.microsoft.com/office/drawing/2014/main" id="{34A74A2A-9B86-6C4D-B7B0-BB63C1831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60" name="Group 244">
              <a:extLst>
                <a:ext uri="{FF2B5EF4-FFF2-40B4-BE49-F238E27FC236}">
                  <a16:creationId xmlns:a16="http://schemas.microsoft.com/office/drawing/2014/main" id="{DEC8FF38-5389-1447-81C4-BA669B344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30" name="TextBox 339">
                <a:extLst>
                  <a:ext uri="{FF2B5EF4-FFF2-40B4-BE49-F238E27FC236}">
                    <a16:creationId xmlns:a16="http://schemas.microsoft.com/office/drawing/2014/main" id="{35D289BB-736B-794A-B929-E84A9F0BEF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61" name="Group 245">
              <a:extLst>
                <a:ext uri="{FF2B5EF4-FFF2-40B4-BE49-F238E27FC236}">
                  <a16:creationId xmlns:a16="http://schemas.microsoft.com/office/drawing/2014/main" id="{AC89E156-E1C5-404A-B301-93057328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5327" name="TextBox 335">
                <a:extLst>
                  <a:ext uri="{FF2B5EF4-FFF2-40B4-BE49-F238E27FC236}">
                    <a16:creationId xmlns:a16="http://schemas.microsoft.com/office/drawing/2014/main" id="{A5BE6CC8-C121-CF4B-8E5E-BF73E85EEE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62" name="Group 249">
              <a:extLst>
                <a:ext uri="{FF2B5EF4-FFF2-40B4-BE49-F238E27FC236}">
                  <a16:creationId xmlns:a16="http://schemas.microsoft.com/office/drawing/2014/main" id="{B048B696-CE2A-3743-A6EC-1D6D5D4692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26" name="TextBox 316">
                <a:extLst>
                  <a:ext uri="{FF2B5EF4-FFF2-40B4-BE49-F238E27FC236}">
                    <a16:creationId xmlns:a16="http://schemas.microsoft.com/office/drawing/2014/main" id="{DC138372-B1E5-E044-B351-5580BE91F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63" name="Group 251">
              <a:extLst>
                <a:ext uri="{FF2B5EF4-FFF2-40B4-BE49-F238E27FC236}">
                  <a16:creationId xmlns:a16="http://schemas.microsoft.com/office/drawing/2014/main" id="{0BA521E7-C371-DB44-BAA4-4D927D6CE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24" name="TextBox 314">
                <a:extLst>
                  <a:ext uri="{FF2B5EF4-FFF2-40B4-BE49-F238E27FC236}">
                    <a16:creationId xmlns:a16="http://schemas.microsoft.com/office/drawing/2014/main" id="{C0FAAC5F-0D2A-AA41-8803-B43F82F02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5264" name="Group 252">
              <a:extLst>
                <a:ext uri="{FF2B5EF4-FFF2-40B4-BE49-F238E27FC236}">
                  <a16:creationId xmlns:a16="http://schemas.microsoft.com/office/drawing/2014/main" id="{4ADACDB3-A163-274D-A582-F748F1D49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22" name="TextBox 312">
                <a:extLst>
                  <a:ext uri="{FF2B5EF4-FFF2-40B4-BE49-F238E27FC236}">
                    <a16:creationId xmlns:a16="http://schemas.microsoft.com/office/drawing/2014/main" id="{BC81FB23-A443-3643-985D-1DC913F436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65" name="Group 253">
              <a:extLst>
                <a:ext uri="{FF2B5EF4-FFF2-40B4-BE49-F238E27FC236}">
                  <a16:creationId xmlns:a16="http://schemas.microsoft.com/office/drawing/2014/main" id="{D95E0655-2810-2647-B8AB-6B2714CE98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20" name="TextBox 310">
                <a:extLst>
                  <a:ext uri="{FF2B5EF4-FFF2-40B4-BE49-F238E27FC236}">
                    <a16:creationId xmlns:a16="http://schemas.microsoft.com/office/drawing/2014/main" id="{A97FA00D-FCFD-DC49-A648-8AD9F5071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5266" name="Group 254">
              <a:extLst>
                <a:ext uri="{FF2B5EF4-FFF2-40B4-BE49-F238E27FC236}">
                  <a16:creationId xmlns:a16="http://schemas.microsoft.com/office/drawing/2014/main" id="{F61F9505-A75F-5940-979B-B848A56406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18" name="TextBox 308">
                <a:extLst>
                  <a:ext uri="{FF2B5EF4-FFF2-40B4-BE49-F238E27FC236}">
                    <a16:creationId xmlns:a16="http://schemas.microsoft.com/office/drawing/2014/main" id="{1043977A-D78A-204A-A424-28409D9643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67" name="Group 255">
              <a:extLst>
                <a:ext uri="{FF2B5EF4-FFF2-40B4-BE49-F238E27FC236}">
                  <a16:creationId xmlns:a16="http://schemas.microsoft.com/office/drawing/2014/main" id="{F4779443-45A8-6543-825D-B6F6E17BF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5315" name="TextBox 305">
                <a:extLst>
                  <a:ext uri="{FF2B5EF4-FFF2-40B4-BE49-F238E27FC236}">
                    <a16:creationId xmlns:a16="http://schemas.microsoft.com/office/drawing/2014/main" id="{CDC69AB8-523F-8E45-BAD7-2EAECED8ED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68" name="Group 256">
              <a:extLst>
                <a:ext uri="{FF2B5EF4-FFF2-40B4-BE49-F238E27FC236}">
                  <a16:creationId xmlns:a16="http://schemas.microsoft.com/office/drawing/2014/main" id="{EFF3E5BB-3BCE-2C4E-A19F-3E4842C07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5313" name="TextBox 303">
                <a:extLst>
                  <a:ext uri="{FF2B5EF4-FFF2-40B4-BE49-F238E27FC236}">
                    <a16:creationId xmlns:a16="http://schemas.microsoft.com/office/drawing/2014/main" id="{8D488155-8367-434E-8886-5E33FE6197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69" name="Group 257">
              <a:extLst>
                <a:ext uri="{FF2B5EF4-FFF2-40B4-BE49-F238E27FC236}">
                  <a16:creationId xmlns:a16="http://schemas.microsoft.com/office/drawing/2014/main" id="{ABECCD37-93F8-2A47-B779-53F647CE1F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5311" name="TextBox 301">
                <a:extLst>
                  <a:ext uri="{FF2B5EF4-FFF2-40B4-BE49-F238E27FC236}">
                    <a16:creationId xmlns:a16="http://schemas.microsoft.com/office/drawing/2014/main" id="{F490EB61-1645-8D49-8F3C-6BCF6EA0FA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0" name="Group 258">
              <a:extLst>
                <a:ext uri="{FF2B5EF4-FFF2-40B4-BE49-F238E27FC236}">
                  <a16:creationId xmlns:a16="http://schemas.microsoft.com/office/drawing/2014/main" id="{DF7453A4-A1EF-E042-AE86-464B5CE12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5305" name="Group 295">
                <a:extLst>
                  <a:ext uri="{FF2B5EF4-FFF2-40B4-BE49-F238E27FC236}">
                    <a16:creationId xmlns:a16="http://schemas.microsoft.com/office/drawing/2014/main" id="{5AEB3D48-480E-E448-83CA-4F2377D4A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5309" name="TextBox 299">
                  <a:extLst>
                    <a:ext uri="{FF2B5EF4-FFF2-40B4-BE49-F238E27FC236}">
                      <a16:creationId xmlns:a16="http://schemas.microsoft.com/office/drawing/2014/main" id="{18E98195-9374-5449-982A-37B5840BB2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306" name="Group 296">
                <a:extLst>
                  <a:ext uri="{FF2B5EF4-FFF2-40B4-BE49-F238E27FC236}">
                    <a16:creationId xmlns:a16="http://schemas.microsoft.com/office/drawing/2014/main" id="{392B0544-BAAD-7B4E-B473-D3CF8F292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5307" name="TextBox 297">
                  <a:extLst>
                    <a:ext uri="{FF2B5EF4-FFF2-40B4-BE49-F238E27FC236}">
                      <a16:creationId xmlns:a16="http://schemas.microsoft.com/office/drawing/2014/main" id="{0E238F15-5EAA-B445-B79F-B7BB03B169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5271" name="Group 259">
              <a:extLst>
                <a:ext uri="{FF2B5EF4-FFF2-40B4-BE49-F238E27FC236}">
                  <a16:creationId xmlns:a16="http://schemas.microsoft.com/office/drawing/2014/main" id="{3ED0CB0E-47C1-FF4A-96A0-6C019B737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04" name="TextBox 294">
                <a:extLst>
                  <a:ext uri="{FF2B5EF4-FFF2-40B4-BE49-F238E27FC236}">
                    <a16:creationId xmlns:a16="http://schemas.microsoft.com/office/drawing/2014/main" id="{5722AE83-CDA3-6243-B8F6-161CFC513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72" name="Group 260">
              <a:extLst>
                <a:ext uri="{FF2B5EF4-FFF2-40B4-BE49-F238E27FC236}">
                  <a16:creationId xmlns:a16="http://schemas.microsoft.com/office/drawing/2014/main" id="{130FC2BA-007D-BB4E-A8B8-42671EDCA1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5301" name="TextBox 291">
                <a:extLst>
                  <a:ext uri="{FF2B5EF4-FFF2-40B4-BE49-F238E27FC236}">
                    <a16:creationId xmlns:a16="http://schemas.microsoft.com/office/drawing/2014/main" id="{A6536F53-426C-3548-A51A-C132803759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3" name="Group 261">
              <a:extLst>
                <a:ext uri="{FF2B5EF4-FFF2-40B4-BE49-F238E27FC236}">
                  <a16:creationId xmlns:a16="http://schemas.microsoft.com/office/drawing/2014/main" id="{7F7F199B-2C7B-2048-8A87-3EAA412F62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5299" name="TextBox 289">
                <a:extLst>
                  <a:ext uri="{FF2B5EF4-FFF2-40B4-BE49-F238E27FC236}">
                    <a16:creationId xmlns:a16="http://schemas.microsoft.com/office/drawing/2014/main" id="{C5EAD164-DA0A-6041-9C21-75560EFCBA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4" name="Group 262">
              <a:extLst>
                <a:ext uri="{FF2B5EF4-FFF2-40B4-BE49-F238E27FC236}">
                  <a16:creationId xmlns:a16="http://schemas.microsoft.com/office/drawing/2014/main" id="{02F082FE-BF3A-0D48-999E-B8A6D0C1A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298" name="TextBox 288">
                <a:extLst>
                  <a:ext uri="{FF2B5EF4-FFF2-40B4-BE49-F238E27FC236}">
                    <a16:creationId xmlns:a16="http://schemas.microsoft.com/office/drawing/2014/main" id="{3684FBB4-D9EB-8C4A-BB48-A6D835CA38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75" name="Group 263">
              <a:extLst>
                <a:ext uri="{FF2B5EF4-FFF2-40B4-BE49-F238E27FC236}">
                  <a16:creationId xmlns:a16="http://schemas.microsoft.com/office/drawing/2014/main" id="{62112347-AD56-DF46-9FCB-ED681B28B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296" name="TextBox 286">
                <a:extLst>
                  <a:ext uri="{FF2B5EF4-FFF2-40B4-BE49-F238E27FC236}">
                    <a16:creationId xmlns:a16="http://schemas.microsoft.com/office/drawing/2014/main" id="{5F17E6CD-ABB2-1747-8CF8-92A6E2BF19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5276" name="Group 264">
              <a:extLst>
                <a:ext uri="{FF2B5EF4-FFF2-40B4-BE49-F238E27FC236}">
                  <a16:creationId xmlns:a16="http://schemas.microsoft.com/office/drawing/2014/main" id="{F2D48B38-C515-A447-92E1-461C74FA3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5293" name="TextBox 283">
                <a:extLst>
                  <a:ext uri="{FF2B5EF4-FFF2-40B4-BE49-F238E27FC236}">
                    <a16:creationId xmlns:a16="http://schemas.microsoft.com/office/drawing/2014/main" id="{9A2BB2D5-5FA6-8148-A5FF-99959BB1B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7" name="Group 265">
              <a:extLst>
                <a:ext uri="{FF2B5EF4-FFF2-40B4-BE49-F238E27FC236}">
                  <a16:creationId xmlns:a16="http://schemas.microsoft.com/office/drawing/2014/main" id="{3DD9AFFB-2387-4546-8561-8D89E1887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5291" name="TextBox 280">
                <a:extLst>
                  <a:ext uri="{FF2B5EF4-FFF2-40B4-BE49-F238E27FC236}">
                    <a16:creationId xmlns:a16="http://schemas.microsoft.com/office/drawing/2014/main" id="{00BB0754-5E41-414B-B67A-55EE1A7CC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8" name="Group 266">
              <a:extLst>
                <a:ext uri="{FF2B5EF4-FFF2-40B4-BE49-F238E27FC236}">
                  <a16:creationId xmlns:a16="http://schemas.microsoft.com/office/drawing/2014/main" id="{4B78C2FC-AE5F-184B-ABC5-02CFF3298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5289" name="TextBox 278">
                <a:extLst>
                  <a:ext uri="{FF2B5EF4-FFF2-40B4-BE49-F238E27FC236}">
                    <a16:creationId xmlns:a16="http://schemas.microsoft.com/office/drawing/2014/main" id="{C00EC84B-4237-C242-8C70-B8EEB9C84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279" name="Group 267">
              <a:extLst>
                <a:ext uri="{FF2B5EF4-FFF2-40B4-BE49-F238E27FC236}">
                  <a16:creationId xmlns:a16="http://schemas.microsoft.com/office/drawing/2014/main" id="{6E53FD7B-CF28-1C48-9434-109F81EC5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5283" name="Group 272">
                <a:extLst>
                  <a:ext uri="{FF2B5EF4-FFF2-40B4-BE49-F238E27FC236}">
                    <a16:creationId xmlns:a16="http://schemas.microsoft.com/office/drawing/2014/main" id="{A64E6AE1-8B9B-424F-A953-BE05C2682E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284" name="Group 273">
                <a:extLst>
                  <a:ext uri="{FF2B5EF4-FFF2-40B4-BE49-F238E27FC236}">
                    <a16:creationId xmlns:a16="http://schemas.microsoft.com/office/drawing/2014/main" id="{023A2F50-205E-B648-BF41-3A769C96D9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5285" name="TextBox 274">
                  <a:extLst>
                    <a:ext uri="{FF2B5EF4-FFF2-40B4-BE49-F238E27FC236}">
                      <a16:creationId xmlns:a16="http://schemas.microsoft.com/office/drawing/2014/main" id="{9E9A6948-566E-7447-9326-52563F3B9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5280" name="Group 268">
              <a:extLst>
                <a:ext uri="{FF2B5EF4-FFF2-40B4-BE49-F238E27FC236}">
                  <a16:creationId xmlns:a16="http://schemas.microsoft.com/office/drawing/2014/main" id="{6957BC96-2A0E-8140-8A00-C484BAEBB9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5281" name="TextBox 270">
                <a:extLst>
                  <a:ext uri="{FF2B5EF4-FFF2-40B4-BE49-F238E27FC236}">
                    <a16:creationId xmlns:a16="http://schemas.microsoft.com/office/drawing/2014/main" id="{CA153BAA-2A4B-184F-ACA3-C87D773F3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5236" name="Group 404">
            <a:extLst>
              <a:ext uri="{FF2B5EF4-FFF2-40B4-BE49-F238E27FC236}">
                <a16:creationId xmlns:a16="http://schemas.microsoft.com/office/drawing/2014/main" id="{467D896A-CA6E-E74D-AFBA-E06FFF967C2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5238" name="TextBox 405">
              <a:extLst>
                <a:ext uri="{FF2B5EF4-FFF2-40B4-BE49-F238E27FC236}">
                  <a16:creationId xmlns:a16="http://schemas.microsoft.com/office/drawing/2014/main" id="{3EA3DAC9-A04F-4B46-8C2D-2778A85D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5241" name="TextBox 411">
              <a:extLst>
                <a:ext uri="{FF2B5EF4-FFF2-40B4-BE49-F238E27FC236}">
                  <a16:creationId xmlns:a16="http://schemas.microsoft.com/office/drawing/2014/main" id="{1772B7BD-4C1A-274C-B7BB-770243663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243" name="TextBox 413">
              <a:extLst>
                <a:ext uri="{FF2B5EF4-FFF2-40B4-BE49-F238E27FC236}">
                  <a16:creationId xmlns:a16="http://schemas.microsoft.com/office/drawing/2014/main" id="{058E2E74-170B-2942-AA5A-A82F07DF7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7085014" y="2527301"/>
            <a:ext cx="1125537" cy="836613"/>
          </a:xfrm>
          <a:prstGeom prst="roundRect">
            <a:avLst>
              <a:gd name="adj" fmla="val 34643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BEE2BC42-6719-CA45-9285-0C0DDC3A8E6C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/>
              <a:t>The Flags Register</a:t>
            </a:r>
          </a:p>
        </p:txBody>
      </p:sp>
      <p:grpSp>
        <p:nvGrpSpPr>
          <p:cNvPr id="97282" name="Group 2">
            <a:extLst>
              <a:ext uri="{FF2B5EF4-FFF2-40B4-BE49-F238E27FC236}">
                <a16:creationId xmlns:a16="http://schemas.microsoft.com/office/drawing/2014/main" id="{8485F9C3-371E-8749-8184-73C87EB1E2CC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633539"/>
            <a:ext cx="8448675" cy="4276725"/>
            <a:chOff x="228600" y="1632897"/>
            <a:chExt cx="8449144" cy="4276705"/>
          </a:xfrm>
        </p:grpSpPr>
        <p:sp>
          <p:nvSpPr>
            <p:cNvPr id="97283" name="Rectangle 11">
              <a:extLst>
                <a:ext uri="{FF2B5EF4-FFF2-40B4-BE49-F238E27FC236}">
                  <a16:creationId xmlns:a16="http://schemas.microsoft.com/office/drawing/2014/main" id="{49B814DF-BF29-1E43-831F-07E408D8F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515" cy="215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Times-Roman" pitchFamily="2" charset="0"/>
                </a:rPr>
                <a:t>Clock </a:t>
              </a:r>
              <a:endParaRPr lang="en-US" altLang="en-US" sz="2400">
                <a:latin typeface="Times" pitchFamily="2" charset="0"/>
              </a:endParaRPr>
            </a:p>
          </p:txBody>
        </p:sp>
        <p:sp>
          <p:nvSpPr>
            <p:cNvPr id="97284" name="Rectangle 135">
              <a:extLst>
                <a:ext uri="{FF2B5EF4-FFF2-40B4-BE49-F238E27FC236}">
                  <a16:creationId xmlns:a16="http://schemas.microsoft.com/office/drawing/2014/main" id="{42A639F9-9FFF-1C46-8EC3-6001F5F0E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09371"/>
              <a:ext cx="543430" cy="430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Times-Roman" pitchFamily="2" charset="0"/>
                </a:rPr>
                <a:t>Write</a:t>
              </a:r>
            </a:p>
            <a:p>
              <a:r>
                <a:rPr lang="en-US" altLang="en-US">
                  <a:latin typeface="Times-Roman" pitchFamily="2" charset="0"/>
                </a:rPr>
                <a:t>Enable </a:t>
              </a:r>
              <a:endParaRPr lang="en-US" altLang="en-US" sz="2400">
                <a:latin typeface="Times" pitchFamily="2" charset="0"/>
              </a:endParaRPr>
            </a:p>
          </p:txBody>
        </p:sp>
        <p:sp>
          <p:nvSpPr>
            <p:cNvPr id="97285" name="Line 290">
              <a:extLst>
                <a:ext uri="{FF2B5EF4-FFF2-40B4-BE49-F238E27FC236}">
                  <a16:creationId xmlns:a16="http://schemas.microsoft.com/office/drawing/2014/main" id="{7A97AB3D-39B0-204E-988A-B98E59DDCE7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286" name="Group 1">
              <a:extLst>
                <a:ext uri="{FF2B5EF4-FFF2-40B4-BE49-F238E27FC236}">
                  <a16:creationId xmlns:a16="http://schemas.microsoft.com/office/drawing/2014/main" id="{0F9CD0EB-E028-D449-9522-CF6082F83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8077" y="1632897"/>
              <a:ext cx="1928381" cy="4273147"/>
              <a:chOff x="1287152" y="1632897"/>
              <a:chExt cx="1928381" cy="4273147"/>
            </a:xfrm>
          </p:grpSpPr>
          <p:sp>
            <p:nvSpPr>
              <p:cNvPr id="97370" name="Line 25">
                <a:extLst>
                  <a:ext uri="{FF2B5EF4-FFF2-40B4-BE49-F238E27FC236}">
                    <a16:creationId xmlns:a16="http://schemas.microsoft.com/office/drawing/2014/main" id="{D08F6D75-1B7D-4E40-856A-F984B842E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71" name="Freeform 38">
                <a:extLst>
                  <a:ext uri="{FF2B5EF4-FFF2-40B4-BE49-F238E27FC236}">
                    <a16:creationId xmlns:a16="http://schemas.microsoft.com/office/drawing/2014/main" id="{FA6EA684-5F41-964D-8088-598776094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72" name="Rectangle 4">
                <a:extLst>
                  <a:ext uri="{FF2B5EF4-FFF2-40B4-BE49-F238E27FC236}">
                    <a16:creationId xmlns:a16="http://schemas.microsoft.com/office/drawing/2014/main" id="{AE45F6F1-52CE-1E45-9DD5-F94A89D05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73" name="Rectangle 5">
                <a:extLst>
                  <a:ext uri="{FF2B5EF4-FFF2-40B4-BE49-F238E27FC236}">
                    <a16:creationId xmlns:a16="http://schemas.microsoft.com/office/drawing/2014/main" id="{69A7AE6B-873D-ED42-BD9D-45699B4CB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D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74" name="Rectangle 6">
                <a:extLst>
                  <a:ext uri="{FF2B5EF4-FFF2-40B4-BE49-F238E27FC236}">
                    <a16:creationId xmlns:a16="http://schemas.microsoft.com/office/drawing/2014/main" id="{A0DC5782-A548-7645-BB3D-BDEDB035F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75" name="Line 7">
                <a:extLst>
                  <a:ext uri="{FF2B5EF4-FFF2-40B4-BE49-F238E27FC236}">
                    <a16:creationId xmlns:a16="http://schemas.microsoft.com/office/drawing/2014/main" id="{8EF67BEB-AF46-1241-84CA-7E0E639AA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76" name="Rectangle 9">
                <a:extLst>
                  <a:ext uri="{FF2B5EF4-FFF2-40B4-BE49-F238E27FC236}">
                    <a16:creationId xmlns:a16="http://schemas.microsoft.com/office/drawing/2014/main" id="{C7A6B51A-FD6A-2D45-8B9E-72EAC9EEC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77" name="Line 25">
                <a:extLst>
                  <a:ext uri="{FF2B5EF4-FFF2-40B4-BE49-F238E27FC236}">
                    <a16:creationId xmlns:a16="http://schemas.microsoft.com/office/drawing/2014/main" id="{13276929-B05F-F443-9D39-7B6054C34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78" name="Freeform 36">
                <a:extLst>
                  <a:ext uri="{FF2B5EF4-FFF2-40B4-BE49-F238E27FC236}">
                    <a16:creationId xmlns:a16="http://schemas.microsoft.com/office/drawing/2014/main" id="{5B22BAA3-9812-A546-B9A7-8A3D62E67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79" name="Line 37">
                <a:extLst>
                  <a:ext uri="{FF2B5EF4-FFF2-40B4-BE49-F238E27FC236}">
                    <a16:creationId xmlns:a16="http://schemas.microsoft.com/office/drawing/2014/main" id="{9025A005-18C2-144C-8E88-86E3B2762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0" name="Line 290">
                <a:extLst>
                  <a:ext uri="{FF2B5EF4-FFF2-40B4-BE49-F238E27FC236}">
                    <a16:creationId xmlns:a16="http://schemas.microsoft.com/office/drawing/2014/main" id="{EF4A760F-39B9-0440-AE22-CE06CD60E5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1" name="Freeform 293">
                <a:extLst>
                  <a:ext uri="{FF2B5EF4-FFF2-40B4-BE49-F238E27FC236}">
                    <a16:creationId xmlns:a16="http://schemas.microsoft.com/office/drawing/2014/main" id="{168C5D59-0299-0548-9575-5FE313B4A4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2" name="Line 294">
                <a:extLst>
                  <a:ext uri="{FF2B5EF4-FFF2-40B4-BE49-F238E27FC236}">
                    <a16:creationId xmlns:a16="http://schemas.microsoft.com/office/drawing/2014/main" id="{EC28E463-D5AF-4446-AD86-ECE9BDCEC8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3" name="Line 25">
                <a:extLst>
                  <a:ext uri="{FF2B5EF4-FFF2-40B4-BE49-F238E27FC236}">
                    <a16:creationId xmlns:a16="http://schemas.microsoft.com/office/drawing/2014/main" id="{36BED058-AF47-5344-BC36-540204388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4" name="Line 25">
                <a:extLst>
                  <a:ext uri="{FF2B5EF4-FFF2-40B4-BE49-F238E27FC236}">
                    <a16:creationId xmlns:a16="http://schemas.microsoft.com/office/drawing/2014/main" id="{A5C07C7F-3C62-754C-A524-399332EAE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5" name="Line 294">
                <a:extLst>
                  <a:ext uri="{FF2B5EF4-FFF2-40B4-BE49-F238E27FC236}">
                    <a16:creationId xmlns:a16="http://schemas.microsoft.com/office/drawing/2014/main" id="{9A690C8B-3FDF-3B4A-899B-96974CEACD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6" name="Line 294">
                <a:extLst>
                  <a:ext uri="{FF2B5EF4-FFF2-40B4-BE49-F238E27FC236}">
                    <a16:creationId xmlns:a16="http://schemas.microsoft.com/office/drawing/2014/main" id="{C98148C7-9A40-AF45-8FF1-573BE4A650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87" name="Rectangle 41">
                <a:extLst>
                  <a:ext uri="{FF2B5EF4-FFF2-40B4-BE49-F238E27FC236}">
                    <a16:creationId xmlns:a16="http://schemas.microsoft.com/office/drawing/2014/main" id="{B17C6CDB-7AF0-1941-851C-24C48C5D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0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88" name="Rectangle 41">
                <a:extLst>
                  <a:ext uri="{FF2B5EF4-FFF2-40B4-BE49-F238E27FC236}">
                    <a16:creationId xmlns:a16="http://schemas.microsoft.com/office/drawing/2014/main" id="{EC4A67D6-28CE-0345-9397-AB219F56C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1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89" name="Line 294">
                <a:extLst>
                  <a:ext uri="{FF2B5EF4-FFF2-40B4-BE49-F238E27FC236}">
                    <a16:creationId xmlns:a16="http://schemas.microsoft.com/office/drawing/2014/main" id="{188EEA35-0A5E-C245-8356-9757997469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90" name="Rectangle 41">
                <a:extLst>
                  <a:ext uri="{FF2B5EF4-FFF2-40B4-BE49-F238E27FC236}">
                    <a16:creationId xmlns:a16="http://schemas.microsoft.com/office/drawing/2014/main" id="{E657FCBD-6E4E-A54F-93ED-8FC7FD4A6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152" y="5690574"/>
                <a:ext cx="408774" cy="21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Carry</a:t>
                </a:r>
              </a:p>
            </p:txBody>
          </p:sp>
          <p:sp>
            <p:nvSpPr>
              <p:cNvPr id="97391" name="Freeform 62">
                <a:extLst>
                  <a:ext uri="{FF2B5EF4-FFF2-40B4-BE49-F238E27FC236}">
                    <a16:creationId xmlns:a16="http://schemas.microsoft.com/office/drawing/2014/main" id="{2653519C-00EA-7349-B3B0-B4F8B5E78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92" name="Freeform 64">
                <a:extLst>
                  <a:ext uri="{FF2B5EF4-FFF2-40B4-BE49-F238E27FC236}">
                    <a16:creationId xmlns:a16="http://schemas.microsoft.com/office/drawing/2014/main" id="{192ABCC1-E9DA-4843-9FB0-192714AB1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93" name="Line 294">
                <a:extLst>
                  <a:ext uri="{FF2B5EF4-FFF2-40B4-BE49-F238E27FC236}">
                    <a16:creationId xmlns:a16="http://schemas.microsoft.com/office/drawing/2014/main" id="{E1E0C4D5-F410-2E4A-B572-3CE819FD3C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94" name="Freeform 68">
                <a:extLst>
                  <a:ext uri="{FF2B5EF4-FFF2-40B4-BE49-F238E27FC236}">
                    <a16:creationId xmlns:a16="http://schemas.microsoft.com/office/drawing/2014/main" id="{734564E3-2D39-8A40-8AEC-97B6F1AA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95" name="Rectangle 41">
                <a:extLst>
                  <a:ext uri="{FF2B5EF4-FFF2-40B4-BE49-F238E27FC236}">
                    <a16:creationId xmlns:a16="http://schemas.microsoft.com/office/drawing/2014/main" id="{DCD7296C-5F79-284A-9783-6EA0E9771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1873" y="1632897"/>
                <a:ext cx="453660" cy="430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Carry </a:t>
                </a:r>
              </a:p>
              <a:p>
                <a:pPr algn="ctr"/>
                <a:r>
                  <a:rPr lang="en-US" altLang="en-US">
                    <a:latin typeface="Times-Roman" pitchFamily="2" charset="0"/>
                  </a:rPr>
                  <a:t>Flag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96" name="Line 25">
                <a:extLst>
                  <a:ext uri="{FF2B5EF4-FFF2-40B4-BE49-F238E27FC236}">
                    <a16:creationId xmlns:a16="http://schemas.microsoft.com/office/drawing/2014/main" id="{84C0F630-E376-4143-AD4A-28DAB75E3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7287" name="Group 103">
              <a:extLst>
                <a:ext uri="{FF2B5EF4-FFF2-40B4-BE49-F238E27FC236}">
                  <a16:creationId xmlns:a16="http://schemas.microsoft.com/office/drawing/2014/main" id="{7CFAAC0D-E5D4-B444-A408-EA7D9B63E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1046" y="1643499"/>
              <a:ext cx="2167400" cy="4256280"/>
              <a:chOff x="1169536" y="1643499"/>
              <a:chExt cx="2167400" cy="4256280"/>
            </a:xfrm>
          </p:grpSpPr>
          <p:sp>
            <p:nvSpPr>
              <p:cNvPr id="97343" name="Line 25">
                <a:extLst>
                  <a:ext uri="{FF2B5EF4-FFF2-40B4-BE49-F238E27FC236}">
                    <a16:creationId xmlns:a16="http://schemas.microsoft.com/office/drawing/2014/main" id="{D7C7E60A-9630-E04F-9458-FE17E4893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44" name="Freeform 105">
                <a:extLst>
                  <a:ext uri="{FF2B5EF4-FFF2-40B4-BE49-F238E27FC236}">
                    <a16:creationId xmlns:a16="http://schemas.microsoft.com/office/drawing/2014/main" id="{B075EE96-7F6D-A846-BC9A-FE89386D9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45" name="Rectangle 106">
                <a:extLst>
                  <a:ext uri="{FF2B5EF4-FFF2-40B4-BE49-F238E27FC236}">
                    <a16:creationId xmlns:a16="http://schemas.microsoft.com/office/drawing/2014/main" id="{225EDD57-D7DF-D447-86A9-6B9960A0C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46" name="Rectangle 107">
                <a:extLst>
                  <a:ext uri="{FF2B5EF4-FFF2-40B4-BE49-F238E27FC236}">
                    <a16:creationId xmlns:a16="http://schemas.microsoft.com/office/drawing/2014/main" id="{8F7D0003-29E7-5C44-BB1C-E83B34AD5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D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47" name="Rectangle 108">
                <a:extLst>
                  <a:ext uri="{FF2B5EF4-FFF2-40B4-BE49-F238E27FC236}">
                    <a16:creationId xmlns:a16="http://schemas.microsoft.com/office/drawing/2014/main" id="{C69AE234-BE4B-4A4B-87DC-E49C1BB67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48" name="Line 7">
                <a:extLst>
                  <a:ext uri="{FF2B5EF4-FFF2-40B4-BE49-F238E27FC236}">
                    <a16:creationId xmlns:a16="http://schemas.microsoft.com/office/drawing/2014/main" id="{BF5683D2-6603-A746-BD5A-EE20D68F4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49" name="Rectangle 110">
                <a:extLst>
                  <a:ext uri="{FF2B5EF4-FFF2-40B4-BE49-F238E27FC236}">
                    <a16:creationId xmlns:a16="http://schemas.microsoft.com/office/drawing/2014/main" id="{8A853468-8AC3-ED47-BA74-23FE091A0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50" name="Line 25">
                <a:extLst>
                  <a:ext uri="{FF2B5EF4-FFF2-40B4-BE49-F238E27FC236}">
                    <a16:creationId xmlns:a16="http://schemas.microsoft.com/office/drawing/2014/main" id="{72352AD9-DE18-D34F-9713-758C508F7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1" name="Freeform 112">
                <a:extLst>
                  <a:ext uri="{FF2B5EF4-FFF2-40B4-BE49-F238E27FC236}">
                    <a16:creationId xmlns:a16="http://schemas.microsoft.com/office/drawing/2014/main" id="{944561B3-3D17-1F41-8902-580CCD77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2" name="Line 37">
                <a:extLst>
                  <a:ext uri="{FF2B5EF4-FFF2-40B4-BE49-F238E27FC236}">
                    <a16:creationId xmlns:a16="http://schemas.microsoft.com/office/drawing/2014/main" id="{46FA75F0-6209-E541-B7AF-AC4646A89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3" name="Line 290">
                <a:extLst>
                  <a:ext uri="{FF2B5EF4-FFF2-40B4-BE49-F238E27FC236}">
                    <a16:creationId xmlns:a16="http://schemas.microsoft.com/office/drawing/2014/main" id="{93628469-A702-4A4C-9D19-9D1AFE76A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4" name="Freeform 293">
                <a:extLst>
                  <a:ext uri="{FF2B5EF4-FFF2-40B4-BE49-F238E27FC236}">
                    <a16:creationId xmlns:a16="http://schemas.microsoft.com/office/drawing/2014/main" id="{95B4DE4C-C6F3-564A-BAB0-3BDC55B5F3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5" name="Line 294">
                <a:extLst>
                  <a:ext uri="{FF2B5EF4-FFF2-40B4-BE49-F238E27FC236}">
                    <a16:creationId xmlns:a16="http://schemas.microsoft.com/office/drawing/2014/main" id="{08917F4A-9EAA-4940-AA49-3C2739D9B3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6" name="Line 25">
                <a:extLst>
                  <a:ext uri="{FF2B5EF4-FFF2-40B4-BE49-F238E27FC236}">
                    <a16:creationId xmlns:a16="http://schemas.microsoft.com/office/drawing/2014/main" id="{11751458-504A-7B41-A10B-66EB17090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7" name="Line 25">
                <a:extLst>
                  <a:ext uri="{FF2B5EF4-FFF2-40B4-BE49-F238E27FC236}">
                    <a16:creationId xmlns:a16="http://schemas.microsoft.com/office/drawing/2014/main" id="{2140DA48-D15D-E042-999F-FEDE29739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8" name="Line 294">
                <a:extLst>
                  <a:ext uri="{FF2B5EF4-FFF2-40B4-BE49-F238E27FC236}">
                    <a16:creationId xmlns:a16="http://schemas.microsoft.com/office/drawing/2014/main" id="{86F43431-20FE-7D4E-8F67-421D5FF680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9" name="Line 294">
                <a:extLst>
                  <a:ext uri="{FF2B5EF4-FFF2-40B4-BE49-F238E27FC236}">
                    <a16:creationId xmlns:a16="http://schemas.microsoft.com/office/drawing/2014/main" id="{542E168D-AA10-4D40-85B7-139994060A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0" name="Rectangle 41">
                <a:extLst>
                  <a:ext uri="{FF2B5EF4-FFF2-40B4-BE49-F238E27FC236}">
                    <a16:creationId xmlns:a16="http://schemas.microsoft.com/office/drawing/2014/main" id="{5E81B7D4-7C08-DA4F-B0C7-1C57893BF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0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61" name="Rectangle 41">
                <a:extLst>
                  <a:ext uri="{FF2B5EF4-FFF2-40B4-BE49-F238E27FC236}">
                    <a16:creationId xmlns:a16="http://schemas.microsoft.com/office/drawing/2014/main" id="{FC5C53DB-8108-D04E-BF1B-9B6576290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1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62" name="Line 294">
                <a:extLst>
                  <a:ext uri="{FF2B5EF4-FFF2-40B4-BE49-F238E27FC236}">
                    <a16:creationId xmlns:a16="http://schemas.microsoft.com/office/drawing/2014/main" id="{89628364-21A4-F747-94BF-427230DDBD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3" name="Rectangle 41">
                <a:extLst>
                  <a:ext uri="{FF2B5EF4-FFF2-40B4-BE49-F238E27FC236}">
                    <a16:creationId xmlns:a16="http://schemas.microsoft.com/office/drawing/2014/main" id="{FADA8DDC-FEA4-984D-A663-01B4B053A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536" y="5684309"/>
                <a:ext cx="687704" cy="21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Overflow</a:t>
                </a:r>
              </a:p>
            </p:txBody>
          </p:sp>
          <p:sp>
            <p:nvSpPr>
              <p:cNvPr id="97364" name="Freeform 131">
                <a:extLst>
                  <a:ext uri="{FF2B5EF4-FFF2-40B4-BE49-F238E27FC236}">
                    <a16:creationId xmlns:a16="http://schemas.microsoft.com/office/drawing/2014/main" id="{F7956523-198F-C64D-B1BC-53158304C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5" name="Freeform 139">
                <a:extLst>
                  <a:ext uri="{FF2B5EF4-FFF2-40B4-BE49-F238E27FC236}">
                    <a16:creationId xmlns:a16="http://schemas.microsoft.com/office/drawing/2014/main" id="{81DA287A-1637-6249-BF25-D75F39A96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6" name="Line 294">
                <a:extLst>
                  <a:ext uri="{FF2B5EF4-FFF2-40B4-BE49-F238E27FC236}">
                    <a16:creationId xmlns:a16="http://schemas.microsoft.com/office/drawing/2014/main" id="{C4D225A4-A67E-9648-BDD1-84FF4A228D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7" name="Freeform 141">
                <a:extLst>
                  <a:ext uri="{FF2B5EF4-FFF2-40B4-BE49-F238E27FC236}">
                    <a16:creationId xmlns:a16="http://schemas.microsoft.com/office/drawing/2014/main" id="{2B3127AE-9596-4548-96D6-D5054D4FC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68" name="Rectangle 41">
                <a:extLst>
                  <a:ext uri="{FF2B5EF4-FFF2-40B4-BE49-F238E27FC236}">
                    <a16:creationId xmlns:a16="http://schemas.microsoft.com/office/drawing/2014/main" id="{CAC84391-60EC-0E4E-A600-55D774595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232" y="1643499"/>
                <a:ext cx="687704" cy="430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Overflow</a:t>
                </a:r>
              </a:p>
              <a:p>
                <a:pPr algn="ctr"/>
                <a:r>
                  <a:rPr lang="en-US" altLang="en-US">
                    <a:latin typeface="Times-Roman" pitchFamily="2" charset="0"/>
                  </a:rPr>
                  <a:t>Flag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69" name="Line 25">
                <a:extLst>
                  <a:ext uri="{FF2B5EF4-FFF2-40B4-BE49-F238E27FC236}">
                    <a16:creationId xmlns:a16="http://schemas.microsoft.com/office/drawing/2014/main" id="{F26E4321-CCAB-A646-8028-B9DD9DEE0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7288" name="Group 144">
              <a:extLst>
                <a:ext uri="{FF2B5EF4-FFF2-40B4-BE49-F238E27FC236}">
                  <a16:creationId xmlns:a16="http://schemas.microsoft.com/office/drawing/2014/main" id="{95C31012-1570-7C4D-A4E8-9D485F5DC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9915" y="1646725"/>
              <a:ext cx="2152245" cy="4259318"/>
              <a:chOff x="1165455" y="1646725"/>
              <a:chExt cx="2152245" cy="4259318"/>
            </a:xfrm>
          </p:grpSpPr>
          <p:sp>
            <p:nvSpPr>
              <p:cNvPr id="97316" name="Line 25">
                <a:extLst>
                  <a:ext uri="{FF2B5EF4-FFF2-40B4-BE49-F238E27FC236}">
                    <a16:creationId xmlns:a16="http://schemas.microsoft.com/office/drawing/2014/main" id="{DF908C87-6A2E-EA4D-8C64-E0D777DEBD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7" name="Freeform 146">
                <a:extLst>
                  <a:ext uri="{FF2B5EF4-FFF2-40B4-BE49-F238E27FC236}">
                    <a16:creationId xmlns:a16="http://schemas.microsoft.com/office/drawing/2014/main" id="{98C92E32-D04A-404E-A597-322025DD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8" name="Rectangle 147">
                <a:extLst>
                  <a:ext uri="{FF2B5EF4-FFF2-40B4-BE49-F238E27FC236}">
                    <a16:creationId xmlns:a16="http://schemas.microsoft.com/office/drawing/2014/main" id="{13D9D577-6F3C-6D4C-850D-D79A5E86A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19" name="Rectangle 148">
                <a:extLst>
                  <a:ext uri="{FF2B5EF4-FFF2-40B4-BE49-F238E27FC236}">
                    <a16:creationId xmlns:a16="http://schemas.microsoft.com/office/drawing/2014/main" id="{D928BB05-545E-3246-90F2-4A3C4E12A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D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20" name="Rectangle 149">
                <a:extLst>
                  <a:ext uri="{FF2B5EF4-FFF2-40B4-BE49-F238E27FC236}">
                    <a16:creationId xmlns:a16="http://schemas.microsoft.com/office/drawing/2014/main" id="{6DA89853-79B2-B845-8605-DEC21568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21" name="Line 7">
                <a:extLst>
                  <a:ext uri="{FF2B5EF4-FFF2-40B4-BE49-F238E27FC236}">
                    <a16:creationId xmlns:a16="http://schemas.microsoft.com/office/drawing/2014/main" id="{FB879796-C52C-9844-A20D-F49D3DE36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2" name="Rectangle 151">
                <a:extLst>
                  <a:ext uri="{FF2B5EF4-FFF2-40B4-BE49-F238E27FC236}">
                    <a16:creationId xmlns:a16="http://schemas.microsoft.com/office/drawing/2014/main" id="{40DB1A5A-AF8D-204B-A625-44949DA60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23" name="Line 25">
                <a:extLst>
                  <a:ext uri="{FF2B5EF4-FFF2-40B4-BE49-F238E27FC236}">
                    <a16:creationId xmlns:a16="http://schemas.microsoft.com/office/drawing/2014/main" id="{99EE633C-205D-DA4D-81BB-DFD67C4CF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4" name="Freeform 153">
                <a:extLst>
                  <a:ext uri="{FF2B5EF4-FFF2-40B4-BE49-F238E27FC236}">
                    <a16:creationId xmlns:a16="http://schemas.microsoft.com/office/drawing/2014/main" id="{941465E8-1491-944C-9997-D34BE50A9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5" name="Line 37">
                <a:extLst>
                  <a:ext uri="{FF2B5EF4-FFF2-40B4-BE49-F238E27FC236}">
                    <a16:creationId xmlns:a16="http://schemas.microsoft.com/office/drawing/2014/main" id="{1CFC30F4-57E4-8541-B8E8-9C1E1C7A2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6" name="Line 290">
                <a:extLst>
                  <a:ext uri="{FF2B5EF4-FFF2-40B4-BE49-F238E27FC236}">
                    <a16:creationId xmlns:a16="http://schemas.microsoft.com/office/drawing/2014/main" id="{73F1C6C5-BB33-2649-9C35-8428D7A5F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7" name="Freeform 293">
                <a:extLst>
                  <a:ext uri="{FF2B5EF4-FFF2-40B4-BE49-F238E27FC236}">
                    <a16:creationId xmlns:a16="http://schemas.microsoft.com/office/drawing/2014/main" id="{1182DF5F-3EC6-7843-A408-76D102230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8" name="Line 294">
                <a:extLst>
                  <a:ext uri="{FF2B5EF4-FFF2-40B4-BE49-F238E27FC236}">
                    <a16:creationId xmlns:a16="http://schemas.microsoft.com/office/drawing/2014/main" id="{523D7803-4E9D-E944-87E4-C52E5EC688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29" name="Line 25">
                <a:extLst>
                  <a:ext uri="{FF2B5EF4-FFF2-40B4-BE49-F238E27FC236}">
                    <a16:creationId xmlns:a16="http://schemas.microsoft.com/office/drawing/2014/main" id="{89E98045-BEE8-3A4E-9C4F-6529ADA7E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0" name="Line 25">
                <a:extLst>
                  <a:ext uri="{FF2B5EF4-FFF2-40B4-BE49-F238E27FC236}">
                    <a16:creationId xmlns:a16="http://schemas.microsoft.com/office/drawing/2014/main" id="{60772D68-15A9-7141-B226-27AA1847D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1" name="Line 294">
                <a:extLst>
                  <a:ext uri="{FF2B5EF4-FFF2-40B4-BE49-F238E27FC236}">
                    <a16:creationId xmlns:a16="http://schemas.microsoft.com/office/drawing/2014/main" id="{4E8B9FC1-CD73-C64B-8A62-7B78827077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2" name="Line 294">
                <a:extLst>
                  <a:ext uri="{FF2B5EF4-FFF2-40B4-BE49-F238E27FC236}">
                    <a16:creationId xmlns:a16="http://schemas.microsoft.com/office/drawing/2014/main" id="{E1D2F5F5-8FCA-D24F-B2A6-580AF320D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3" name="Rectangle 41">
                <a:extLst>
                  <a:ext uri="{FF2B5EF4-FFF2-40B4-BE49-F238E27FC236}">
                    <a16:creationId xmlns:a16="http://schemas.microsoft.com/office/drawing/2014/main" id="{3B90BDEE-1E09-5C4F-82F3-A92BC01BC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0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34" name="Rectangle 41">
                <a:extLst>
                  <a:ext uri="{FF2B5EF4-FFF2-40B4-BE49-F238E27FC236}">
                    <a16:creationId xmlns:a16="http://schemas.microsoft.com/office/drawing/2014/main" id="{3BBF62B3-5275-D64A-8791-3EA7DFF1E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1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35" name="Line 294">
                <a:extLst>
                  <a:ext uri="{FF2B5EF4-FFF2-40B4-BE49-F238E27FC236}">
                    <a16:creationId xmlns:a16="http://schemas.microsoft.com/office/drawing/2014/main" id="{719E8C69-0E14-3043-B38C-E19298B0DD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6" name="Rectangle 41">
                <a:extLst>
                  <a:ext uri="{FF2B5EF4-FFF2-40B4-BE49-F238E27FC236}">
                    <a16:creationId xmlns:a16="http://schemas.microsoft.com/office/drawing/2014/main" id="{4F540917-41E1-8A4C-9DEC-6261AB38B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455" y="5690573"/>
                <a:ext cx="649231" cy="21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Negative</a:t>
                </a:r>
              </a:p>
            </p:txBody>
          </p:sp>
          <p:sp>
            <p:nvSpPr>
              <p:cNvPr id="97337" name="Freeform 166">
                <a:extLst>
                  <a:ext uri="{FF2B5EF4-FFF2-40B4-BE49-F238E27FC236}">
                    <a16:creationId xmlns:a16="http://schemas.microsoft.com/office/drawing/2014/main" id="{9846ABEA-BE74-3D40-99D3-03D3D617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8" name="Freeform 167">
                <a:extLst>
                  <a:ext uri="{FF2B5EF4-FFF2-40B4-BE49-F238E27FC236}">
                    <a16:creationId xmlns:a16="http://schemas.microsoft.com/office/drawing/2014/main" id="{5BA9BDE1-1E1B-DC42-9C02-90038E6A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39" name="Line 294">
                <a:extLst>
                  <a:ext uri="{FF2B5EF4-FFF2-40B4-BE49-F238E27FC236}">
                    <a16:creationId xmlns:a16="http://schemas.microsoft.com/office/drawing/2014/main" id="{3B6C76A4-D781-BF40-B9F1-0709E9B426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40" name="Freeform 169">
                <a:extLst>
                  <a:ext uri="{FF2B5EF4-FFF2-40B4-BE49-F238E27FC236}">
                    <a16:creationId xmlns:a16="http://schemas.microsoft.com/office/drawing/2014/main" id="{5809CAE6-1AE3-B249-ACE1-1C0256C5B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41" name="Rectangle 41">
                <a:extLst>
                  <a:ext uri="{FF2B5EF4-FFF2-40B4-BE49-F238E27FC236}">
                    <a16:creationId xmlns:a16="http://schemas.microsoft.com/office/drawing/2014/main" id="{07FC8B4C-EA37-AF49-A43D-ED1BC2F35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469" y="1646725"/>
                <a:ext cx="649231" cy="430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Negative</a:t>
                </a:r>
              </a:p>
              <a:p>
                <a:pPr algn="ctr"/>
                <a:r>
                  <a:rPr lang="en-US" altLang="en-US">
                    <a:latin typeface="Times-Roman" pitchFamily="2" charset="0"/>
                  </a:rPr>
                  <a:t>Flag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42" name="Line 25">
                <a:extLst>
                  <a:ext uri="{FF2B5EF4-FFF2-40B4-BE49-F238E27FC236}">
                    <a16:creationId xmlns:a16="http://schemas.microsoft.com/office/drawing/2014/main" id="{3B92154A-B659-3746-A481-12BFA1DEC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7289" name="Group 172">
              <a:extLst>
                <a:ext uri="{FF2B5EF4-FFF2-40B4-BE49-F238E27FC236}">
                  <a16:creationId xmlns:a16="http://schemas.microsoft.com/office/drawing/2014/main" id="{DCC174CC-08D2-2747-8A40-BB595326E5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1813" y="1645994"/>
              <a:ext cx="1805931" cy="4263608"/>
              <a:chOff x="1333135" y="1645994"/>
              <a:chExt cx="1805931" cy="4263608"/>
            </a:xfrm>
          </p:grpSpPr>
          <p:sp>
            <p:nvSpPr>
              <p:cNvPr id="97291" name="Line 25">
                <a:extLst>
                  <a:ext uri="{FF2B5EF4-FFF2-40B4-BE49-F238E27FC236}">
                    <a16:creationId xmlns:a16="http://schemas.microsoft.com/office/drawing/2014/main" id="{F516742A-E4D5-D241-A30C-E5485591A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2" name="Freeform 174">
                <a:extLst>
                  <a:ext uri="{FF2B5EF4-FFF2-40B4-BE49-F238E27FC236}">
                    <a16:creationId xmlns:a16="http://schemas.microsoft.com/office/drawing/2014/main" id="{EFBFD4DA-AE35-8E46-AE28-760A1B5EF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3" name="Rectangle 175">
                <a:extLst>
                  <a:ext uri="{FF2B5EF4-FFF2-40B4-BE49-F238E27FC236}">
                    <a16:creationId xmlns:a16="http://schemas.microsoft.com/office/drawing/2014/main" id="{89636778-4643-5142-BAD6-B9EAF18FB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294" name="Rectangle 176">
                <a:extLst>
                  <a:ext uri="{FF2B5EF4-FFF2-40B4-BE49-F238E27FC236}">
                    <a16:creationId xmlns:a16="http://schemas.microsoft.com/office/drawing/2014/main" id="{014A7B6F-FAB2-D54A-907A-1ED2D77AA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D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295" name="Rectangle 177">
                <a:extLst>
                  <a:ext uri="{FF2B5EF4-FFF2-40B4-BE49-F238E27FC236}">
                    <a16:creationId xmlns:a16="http://schemas.microsoft.com/office/drawing/2014/main" id="{5DC3B467-8DDA-5840-9E9F-1C33E45FA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296" name="Line 7">
                <a:extLst>
                  <a:ext uri="{FF2B5EF4-FFF2-40B4-BE49-F238E27FC236}">
                    <a16:creationId xmlns:a16="http://schemas.microsoft.com/office/drawing/2014/main" id="{8E0E5FA0-9F95-6640-A72F-F2AFFD053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7" name="Rectangle 179">
                <a:extLst>
                  <a:ext uri="{FF2B5EF4-FFF2-40B4-BE49-F238E27FC236}">
                    <a16:creationId xmlns:a16="http://schemas.microsoft.com/office/drawing/2014/main" id="{EFF9AE88-D2F5-B74D-8027-9AA9EE1AC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8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Q 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298" name="Line 25">
                <a:extLst>
                  <a:ext uri="{FF2B5EF4-FFF2-40B4-BE49-F238E27FC236}">
                    <a16:creationId xmlns:a16="http://schemas.microsoft.com/office/drawing/2014/main" id="{EC0D6FF4-26BA-B34D-9B5E-BE8B0C0552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9" name="Freeform 181">
                <a:extLst>
                  <a:ext uri="{FF2B5EF4-FFF2-40B4-BE49-F238E27FC236}">
                    <a16:creationId xmlns:a16="http://schemas.microsoft.com/office/drawing/2014/main" id="{B32B3AEE-39B5-284F-9AC2-4FB025698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0" name="Line 37">
                <a:extLst>
                  <a:ext uri="{FF2B5EF4-FFF2-40B4-BE49-F238E27FC236}">
                    <a16:creationId xmlns:a16="http://schemas.microsoft.com/office/drawing/2014/main" id="{2C53E4FF-635E-1746-A497-7892CA342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1" name="Line 290">
                <a:extLst>
                  <a:ext uri="{FF2B5EF4-FFF2-40B4-BE49-F238E27FC236}">
                    <a16:creationId xmlns:a16="http://schemas.microsoft.com/office/drawing/2014/main" id="{2AC777BE-B365-994A-911E-4476CDA305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2" name="Freeform 293">
                <a:extLst>
                  <a:ext uri="{FF2B5EF4-FFF2-40B4-BE49-F238E27FC236}">
                    <a16:creationId xmlns:a16="http://schemas.microsoft.com/office/drawing/2014/main" id="{3997D3AE-ACE8-3342-9742-3779FF2B04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3" name="Line 294">
                <a:extLst>
                  <a:ext uri="{FF2B5EF4-FFF2-40B4-BE49-F238E27FC236}">
                    <a16:creationId xmlns:a16="http://schemas.microsoft.com/office/drawing/2014/main" id="{4BABF4B7-A610-B44E-B529-810D32355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4" name="Line 25">
                <a:extLst>
                  <a:ext uri="{FF2B5EF4-FFF2-40B4-BE49-F238E27FC236}">
                    <a16:creationId xmlns:a16="http://schemas.microsoft.com/office/drawing/2014/main" id="{66A0CDED-6E7E-EA49-9196-897D061BD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5" name="Line 25">
                <a:extLst>
                  <a:ext uri="{FF2B5EF4-FFF2-40B4-BE49-F238E27FC236}">
                    <a16:creationId xmlns:a16="http://schemas.microsoft.com/office/drawing/2014/main" id="{0B8F8B54-B3E6-C74D-BFC2-CC219C80C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6" name="Line 294">
                <a:extLst>
                  <a:ext uri="{FF2B5EF4-FFF2-40B4-BE49-F238E27FC236}">
                    <a16:creationId xmlns:a16="http://schemas.microsoft.com/office/drawing/2014/main" id="{012CEF2A-32B3-8A41-8EB8-85F5E7ED25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7" name="Line 294">
                <a:extLst>
                  <a:ext uri="{FF2B5EF4-FFF2-40B4-BE49-F238E27FC236}">
                    <a16:creationId xmlns:a16="http://schemas.microsoft.com/office/drawing/2014/main" id="{532AB913-5B7A-9E48-BE23-79E24E26B9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8" name="Rectangle 41">
                <a:extLst>
                  <a:ext uri="{FF2B5EF4-FFF2-40B4-BE49-F238E27FC236}">
                    <a16:creationId xmlns:a16="http://schemas.microsoft.com/office/drawing/2014/main" id="{64F45962-9D8F-174B-9702-3D273ABB4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0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09" name="Rectangle 41">
                <a:extLst>
                  <a:ext uri="{FF2B5EF4-FFF2-40B4-BE49-F238E27FC236}">
                    <a16:creationId xmlns:a16="http://schemas.microsoft.com/office/drawing/2014/main" id="{1B31618C-6F8A-2A4D-93D4-F992C6A2E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latin typeface="Times-Roman" pitchFamily="2" charset="0"/>
                  </a:rPr>
                  <a:t>1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10" name="Line 294">
                <a:extLst>
                  <a:ext uri="{FF2B5EF4-FFF2-40B4-BE49-F238E27FC236}">
                    <a16:creationId xmlns:a16="http://schemas.microsoft.com/office/drawing/2014/main" id="{E3144460-D9A1-8743-844C-9A3EBEB744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1" name="Rectangle 41">
                <a:extLst>
                  <a:ext uri="{FF2B5EF4-FFF2-40B4-BE49-F238E27FC236}">
                    <a16:creationId xmlns:a16="http://schemas.microsoft.com/office/drawing/2014/main" id="{BC8FCFFE-B05F-B14F-AD2F-321FE91CE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135" y="5694132"/>
                <a:ext cx="338240" cy="21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Zero</a:t>
                </a:r>
              </a:p>
            </p:txBody>
          </p:sp>
          <p:sp>
            <p:nvSpPr>
              <p:cNvPr id="97312" name="Line 294">
                <a:extLst>
                  <a:ext uri="{FF2B5EF4-FFF2-40B4-BE49-F238E27FC236}">
                    <a16:creationId xmlns:a16="http://schemas.microsoft.com/office/drawing/2014/main" id="{3517E2E0-6844-D64B-A99F-66E1E17CD2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3" name="Freeform 197">
                <a:extLst>
                  <a:ext uri="{FF2B5EF4-FFF2-40B4-BE49-F238E27FC236}">
                    <a16:creationId xmlns:a16="http://schemas.microsoft.com/office/drawing/2014/main" id="{73C1744E-E94F-184C-B535-16618C1B7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4" name="Rectangle 41">
                <a:extLst>
                  <a:ext uri="{FF2B5EF4-FFF2-40B4-BE49-F238E27FC236}">
                    <a16:creationId xmlns:a16="http://schemas.microsoft.com/office/drawing/2014/main" id="{DB1AB934-8AF9-814B-9819-E1C1D3F66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825" y="1645994"/>
                <a:ext cx="338241" cy="430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>
                    <a:latin typeface="Times-Roman" pitchFamily="2" charset="0"/>
                  </a:rPr>
                  <a:t>Zero</a:t>
                </a:r>
              </a:p>
              <a:p>
                <a:pPr algn="ctr"/>
                <a:r>
                  <a:rPr lang="en-US" altLang="en-US">
                    <a:latin typeface="Times-Roman" pitchFamily="2" charset="0"/>
                  </a:rPr>
                  <a:t>Flag</a:t>
                </a:r>
                <a:endParaRPr lang="en-US" altLang="en-US" sz="2400">
                  <a:latin typeface="Times" pitchFamily="2" charset="0"/>
                </a:endParaRPr>
              </a:p>
            </p:txBody>
          </p:sp>
          <p:sp>
            <p:nvSpPr>
              <p:cNvPr id="97315" name="Line 25">
                <a:extLst>
                  <a:ext uri="{FF2B5EF4-FFF2-40B4-BE49-F238E27FC236}">
                    <a16:creationId xmlns:a16="http://schemas.microsoft.com/office/drawing/2014/main" id="{16CF901D-176C-054E-9628-476218629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290" name="Line 290">
              <a:extLst>
                <a:ext uri="{FF2B5EF4-FFF2-40B4-BE49-F238E27FC236}">
                  <a16:creationId xmlns:a16="http://schemas.microsoft.com/office/drawing/2014/main" id="{A3E25F3D-D141-FF43-A04D-3BF7F67D10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Box 3">
            <a:extLst>
              <a:ext uri="{FF2B5EF4-FFF2-40B4-BE49-F238E27FC236}">
                <a16:creationId xmlns:a16="http://schemas.microsoft.com/office/drawing/2014/main" id="{EB29FBF3-226B-C643-ABAA-8CB04934C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8" y="1817689"/>
            <a:ext cx="6921500" cy="415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BRC	     BRanch if Carry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BRNC      BRanch if No Carry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BRO	     BRanch if Overflow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BRNO      BRanch if No Overflow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	     BRanch if Negative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BRNN      BRanch if Not Negative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BRanch if Not Zero</a:t>
            </a:r>
          </a:p>
        </p:txBody>
      </p:sp>
      <p:sp>
        <p:nvSpPr>
          <p:cNvPr id="98306" name="Title 1">
            <a:extLst>
              <a:ext uri="{FF2B5EF4-FFF2-40B4-BE49-F238E27FC236}">
                <a16:creationId xmlns:a16="http://schemas.microsoft.com/office/drawing/2014/main" id="{B7AFC68D-7F16-ED43-974C-01822D3863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You could also add OPCODEs 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that just check a specific flag</a:t>
            </a:r>
          </a:p>
        </p:txBody>
      </p:sp>
      <p:sp>
        <p:nvSpPr>
          <p:cNvPr id="13" name="Left Brace 12">
            <a:extLst>
              <a:ext uri="{FF2B5EF4-FFF2-40B4-BE49-F238E27FC236}">
                <a16:creationId xmlns:a16="http://schemas.microsoft.com/office/drawing/2014/main" id="{27686F0C-7137-4343-AEF8-0D206373F1A5}"/>
              </a:ext>
            </a:extLst>
          </p:cNvPr>
          <p:cNvSpPr/>
          <p:nvPr/>
        </p:nvSpPr>
        <p:spPr>
          <a:xfrm flipH="1">
            <a:off x="7842251" y="5097463"/>
            <a:ext cx="207963" cy="874712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8308" name="TextBox 13">
            <a:extLst>
              <a:ext uri="{FF2B5EF4-FFF2-40B4-BE49-F238E27FC236}">
                <a16:creationId xmlns:a16="http://schemas.microsoft.com/office/drawing/2014/main" id="{27934154-530C-C149-82B5-B90A78264E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6914" y="5167314"/>
            <a:ext cx="14255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only these two</a:t>
            </a:r>
          </a:p>
          <a:p>
            <a:pPr algn="ctr"/>
            <a:r>
              <a:rPr lang="en-US" altLang="en-US" b="1"/>
              <a:t>are currently</a:t>
            </a:r>
          </a:p>
          <a:p>
            <a:pPr algn="ctr"/>
            <a:r>
              <a:rPr lang="en-US" altLang="en-US" b="1"/>
              <a:t>supported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extBox 3">
            <a:extLst>
              <a:ext uri="{FF2B5EF4-FFF2-40B4-BE49-F238E27FC236}">
                <a16:creationId xmlns:a16="http://schemas.microsoft.com/office/drawing/2014/main" id="{E7136D23-7115-AF46-966A-FF55980E0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8" y="1817689"/>
            <a:ext cx="6921500" cy="415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BRC	     BRanch if Carry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BRNC      BRanch if No Carry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BRO	     BRanch if Overflow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BRNO      BRanch if No Overflow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	     BRanch if Negative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BRNN      BRanch if Not Negative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BRanch if Not Zero</a:t>
            </a:r>
          </a:p>
        </p:txBody>
      </p:sp>
      <p:sp>
        <p:nvSpPr>
          <p:cNvPr id="99330" name="Title 1">
            <a:extLst>
              <a:ext uri="{FF2B5EF4-FFF2-40B4-BE49-F238E27FC236}">
                <a16:creationId xmlns:a16="http://schemas.microsoft.com/office/drawing/2014/main" id="{351FF7E8-7727-A344-A06E-A608DCD91B7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You could also add OPCODEs 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that just check a specific flag</a:t>
            </a:r>
          </a:p>
        </p:txBody>
      </p:sp>
      <p:sp>
        <p:nvSpPr>
          <p:cNvPr id="13" name="Left Brace 12">
            <a:extLst>
              <a:ext uri="{FF2B5EF4-FFF2-40B4-BE49-F238E27FC236}">
                <a16:creationId xmlns:a16="http://schemas.microsoft.com/office/drawing/2014/main" id="{27686F0C-7137-4343-AEF8-0D206373F1A5}"/>
              </a:ext>
            </a:extLst>
          </p:cNvPr>
          <p:cNvSpPr/>
          <p:nvPr/>
        </p:nvSpPr>
        <p:spPr>
          <a:xfrm flipH="1">
            <a:off x="7842251" y="5097463"/>
            <a:ext cx="207963" cy="874712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32" name="TextBox 5">
            <a:extLst>
              <a:ext uri="{FF2B5EF4-FFF2-40B4-BE49-F238E27FC236}">
                <a16:creationId xmlns:a16="http://schemas.microsoft.com/office/drawing/2014/main" id="{2A37C62A-D75E-4543-BF71-C78211E85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5946776"/>
            <a:ext cx="12858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equivalent to</a:t>
            </a:r>
          </a:p>
        </p:txBody>
      </p:sp>
      <p:sp>
        <p:nvSpPr>
          <p:cNvPr id="99333" name="TextBox 3">
            <a:extLst>
              <a:ext uri="{FF2B5EF4-FFF2-40B4-BE49-F238E27FC236}">
                <a16:creationId xmlns:a16="http://schemas.microsoft.com/office/drawing/2014/main" id="{FD539B61-2C2B-FD4B-895A-7E3A88A8A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1" y="5080000"/>
            <a:ext cx="14636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BRE	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BRNE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3">
            <a:extLst>
              <a:ext uri="{FF2B5EF4-FFF2-40B4-BE49-F238E27FC236}">
                <a16:creationId xmlns:a16="http://schemas.microsoft.com/office/drawing/2014/main" id="{47CE6DE8-454E-B746-A411-8834E15A4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8" y="1817689"/>
            <a:ext cx="6921500" cy="415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BRC	     BRanch if Carry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BRNC      BRanch if No Carry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BRO	     BRanch if Overflow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BRNO      BRanch if No Overflow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	     BRanch if Negative 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BRNN      BRanch if Not Negative</a:t>
            </a:r>
          </a:p>
          <a:p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BRZ       BRanch if Zero</a:t>
            </a:r>
          </a:p>
          <a:p>
            <a:r>
              <a:rPr lang="en-US" altLang="en-US" sz="2400">
                <a:solidFill>
                  <a:srgbClr val="FF0000"/>
                </a:solidFill>
                <a:latin typeface="Courier" pitchFamily="2" charset="0"/>
              </a:rPr>
              <a:t>BRNZ      BRanch if Not Zero</a:t>
            </a:r>
          </a:p>
        </p:txBody>
      </p:sp>
      <p:sp>
        <p:nvSpPr>
          <p:cNvPr id="100354" name="Title 1">
            <a:extLst>
              <a:ext uri="{FF2B5EF4-FFF2-40B4-BE49-F238E27FC236}">
                <a16:creationId xmlns:a16="http://schemas.microsoft.com/office/drawing/2014/main" id="{9C14740F-63FC-4142-B665-4AC0197C54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4"/>
            <a:ext cx="9144000" cy="12350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You could also add OPCODEs 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that just check a specific flag</a:t>
            </a:r>
          </a:p>
        </p:txBody>
      </p:sp>
      <p:sp>
        <p:nvSpPr>
          <p:cNvPr id="13" name="Left Brace 12">
            <a:extLst>
              <a:ext uri="{FF2B5EF4-FFF2-40B4-BE49-F238E27FC236}">
                <a16:creationId xmlns:a16="http://schemas.microsoft.com/office/drawing/2014/main" id="{27686F0C-7137-4343-AEF8-0D206373F1A5}"/>
              </a:ext>
            </a:extLst>
          </p:cNvPr>
          <p:cNvSpPr/>
          <p:nvPr/>
        </p:nvSpPr>
        <p:spPr>
          <a:xfrm flipH="1">
            <a:off x="7772401" y="1817688"/>
            <a:ext cx="207963" cy="876300"/>
          </a:xfrm>
          <a:prstGeom prst="leftBrace">
            <a:avLst>
              <a:gd name="adj1" fmla="val 27318"/>
              <a:gd name="adj2" fmla="val 50000"/>
            </a:avLst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Box 13">
            <a:extLst>
              <a:ext uri="{FF2B5EF4-FFF2-40B4-BE49-F238E27FC236}">
                <a16:creationId xmlns:a16="http://schemas.microsoft.com/office/drawing/2014/main" id="{EFB2BC0F-35EC-AA45-9EB4-B3A6F2EF0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7214" y="1389064"/>
            <a:ext cx="12858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b="1"/>
              <a:t>equivalent to</a:t>
            </a:r>
          </a:p>
        </p:txBody>
      </p:sp>
      <p:sp>
        <p:nvSpPr>
          <p:cNvPr id="100357" name="TextBox 3">
            <a:extLst>
              <a:ext uri="{FF2B5EF4-FFF2-40B4-BE49-F238E27FC236}">
                <a16:creationId xmlns:a16="http://schemas.microsoft.com/office/drawing/2014/main" id="{E1F7EAD3-E944-554F-A23B-EAC9011F1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1201" y="1838325"/>
            <a:ext cx="14636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BRAE	</a:t>
            </a:r>
          </a:p>
          <a:p>
            <a:r>
              <a:rPr lang="en-US" altLang="en-US" sz="2400">
                <a:solidFill>
                  <a:srgbClr val="0070C0"/>
                </a:solidFill>
                <a:latin typeface="Courier" pitchFamily="2" charset="0"/>
              </a:rPr>
              <a:t>BRB</a:t>
            </a:r>
            <a:endParaRPr lang="en-US" altLang="en-US" sz="2400">
              <a:solidFill>
                <a:srgbClr val="FF0000"/>
              </a:solidFill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AC323B8F-5381-714B-9204-6B07967344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Signed     v.s.  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Unsigned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</p:txBody>
      </p:sp>
      <p:pic>
        <p:nvPicPr>
          <p:cNvPr id="101378" name="Picture 4">
            <a:extLst>
              <a:ext uri="{FF2B5EF4-FFF2-40B4-BE49-F238E27FC236}">
                <a16:creationId xmlns:a16="http://schemas.microsoft.com/office/drawing/2014/main" id="{15A0F937-949C-C44C-8638-19C82C8A7F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4" y="1954213"/>
            <a:ext cx="3957637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379" name="Picture 6">
            <a:extLst>
              <a:ext uri="{FF2B5EF4-FFF2-40B4-BE49-F238E27FC236}">
                <a16:creationId xmlns:a16="http://schemas.microsoft.com/office/drawing/2014/main" id="{93E9B13F-D1DF-9B40-A150-39987222F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7325" y="1897063"/>
            <a:ext cx="3074988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48B5BF-186E-414D-A68C-FD7954DF6AF5}"/>
              </a:ext>
            </a:extLst>
          </p:cNvPr>
          <p:cNvCxnSpPr>
            <a:cxnSpLocks/>
          </p:cNvCxnSpPr>
          <p:nvPr/>
        </p:nvCxnSpPr>
        <p:spPr>
          <a:xfrm>
            <a:off x="5688013" y="1349376"/>
            <a:ext cx="0" cy="4583113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D2409DB9-BAB2-EF49-9448-2DCA877121DD}"/>
              </a:ext>
            </a:extLst>
          </p:cNvPr>
          <p:cNvSpPr/>
          <p:nvPr/>
        </p:nvSpPr>
        <p:spPr>
          <a:xfrm>
            <a:off x="1211264" y="1876425"/>
            <a:ext cx="2460625" cy="1074738"/>
          </a:xfrm>
          <a:prstGeom prst="roundRect">
            <a:avLst>
              <a:gd name="adj" fmla="val 19176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DCBC05E-4712-9E4F-B932-3BFDCE039A52}"/>
              </a:ext>
            </a:extLst>
          </p:cNvPr>
          <p:cNvSpPr/>
          <p:nvPr/>
        </p:nvSpPr>
        <p:spPr>
          <a:xfrm>
            <a:off x="6448425" y="3635375"/>
            <a:ext cx="2516188" cy="1074738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 spd="slow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A22A5861-271E-9F4B-85D1-E83B5E64F6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How to add more BRanch OpCODEs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236061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2438" name="TextBox 11">
            <a:extLst>
              <a:ext uri="{FF2B5EF4-FFF2-40B4-BE49-F238E27FC236}">
                <a16:creationId xmlns:a16="http://schemas.microsoft.com/office/drawing/2014/main" id="{189020D2-5B57-C541-B268-D12AF16124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2379664"/>
            <a:ext cx="11493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BRE/BRZ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0305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2475" name="TextBox 13">
            <a:extLst>
              <a:ext uri="{FF2B5EF4-FFF2-40B4-BE49-F238E27FC236}">
                <a16:creationId xmlns:a16="http://schemas.microsoft.com/office/drawing/2014/main" id="{9DC9AD3C-7AD5-0243-8D68-10568768A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3049589"/>
            <a:ext cx="14255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BRNE/BRNZ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7242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2512" name="TextBox 15">
            <a:extLst>
              <a:ext uri="{FF2B5EF4-FFF2-40B4-BE49-F238E27FC236}">
                <a16:creationId xmlns:a16="http://schemas.microsoft.com/office/drawing/2014/main" id="{EB4D366F-CCA5-E34A-8178-343D6653C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743325"/>
            <a:ext cx="598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</a:t>
            </a: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35FB3D3-FD5E-6E4E-8AF4-CA7E7F719A6E}"/>
              </a:ext>
            </a:extLst>
          </p:cNvPr>
          <p:cNvGraphicFramePr>
            <a:graphicFrameLocks noGrp="1"/>
          </p:cNvGraphicFramePr>
          <p:nvPr/>
        </p:nvGraphicFramePr>
        <p:xfrm>
          <a:off x="3471863" y="439896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2549" name="TextBox 17">
            <a:extLst>
              <a:ext uri="{FF2B5EF4-FFF2-40B4-BE49-F238E27FC236}">
                <a16:creationId xmlns:a16="http://schemas.microsoft.com/office/drawing/2014/main" id="{E3781EE3-50BF-054A-86DC-90CA0D870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75" y="4418014"/>
            <a:ext cx="736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BRGE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A6477F3E-1C33-A146-AADB-16A0119182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How to add more BRanch OpCODES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236061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3462" name="TextBox 11">
            <a:extLst>
              <a:ext uri="{FF2B5EF4-FFF2-40B4-BE49-F238E27FC236}">
                <a16:creationId xmlns:a16="http://schemas.microsoft.com/office/drawing/2014/main" id="{D53DFA1E-5896-6447-9DAB-E0DDADD5F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2379664"/>
            <a:ext cx="11493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BRE/BRZ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0305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3499" name="TextBox 13">
            <a:extLst>
              <a:ext uri="{FF2B5EF4-FFF2-40B4-BE49-F238E27FC236}">
                <a16:creationId xmlns:a16="http://schemas.microsoft.com/office/drawing/2014/main" id="{909C9C0F-AC84-594C-8932-A679537AE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3049589"/>
            <a:ext cx="14255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BRNE/BRNZ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7242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3536" name="TextBox 15">
            <a:extLst>
              <a:ext uri="{FF2B5EF4-FFF2-40B4-BE49-F238E27FC236}">
                <a16:creationId xmlns:a16="http://schemas.microsoft.com/office/drawing/2014/main" id="{BB20F539-C127-7D48-B89A-610C9751B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743325"/>
            <a:ext cx="598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</a:t>
            </a: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35FB3D3-FD5E-6E4E-8AF4-CA7E7F719A6E}"/>
              </a:ext>
            </a:extLst>
          </p:cNvPr>
          <p:cNvGraphicFramePr>
            <a:graphicFrameLocks noGrp="1"/>
          </p:cNvGraphicFramePr>
          <p:nvPr/>
        </p:nvGraphicFramePr>
        <p:xfrm>
          <a:off x="3471863" y="439896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3573" name="TextBox 17">
            <a:extLst>
              <a:ext uri="{FF2B5EF4-FFF2-40B4-BE49-F238E27FC236}">
                <a16:creationId xmlns:a16="http://schemas.microsoft.com/office/drawing/2014/main" id="{61166F06-F01B-1448-86F6-3D6E1B19E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75" y="4418014"/>
            <a:ext cx="736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BRGE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6B175AB-6FE4-634A-8668-F5F729110838}"/>
              </a:ext>
            </a:extLst>
          </p:cNvPr>
          <p:cNvSpPr/>
          <p:nvPr/>
        </p:nvSpPr>
        <p:spPr>
          <a:xfrm rot="16200000">
            <a:off x="4491832" y="3050382"/>
            <a:ext cx="2903538" cy="1165225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575" name="TextBox 1">
            <a:extLst>
              <a:ext uri="{FF2B5EF4-FFF2-40B4-BE49-F238E27FC236}">
                <a16:creationId xmlns:a16="http://schemas.microsoft.com/office/drawing/2014/main" id="{C92736B7-FF38-F841-B11C-579CBC4DE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408614"/>
            <a:ext cx="390683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could use this don’t’ care bit and </a:t>
            </a:r>
          </a:p>
          <a:p>
            <a:pPr algn="ctr"/>
            <a:r>
              <a:rPr lang="en-US" altLang="en-US" sz="2000">
                <a:solidFill>
                  <a:srgbClr val="0070C0"/>
                </a:solidFill>
              </a:rPr>
              <a:t>update the OpCODE decoder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extBox 3">
            <a:extLst>
              <a:ext uri="{FF2B5EF4-FFF2-40B4-BE49-F238E27FC236}">
                <a16:creationId xmlns:a16="http://schemas.microsoft.com/office/drawing/2014/main" id="{6DA29590-8035-2949-85D6-3DA4022B6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BRGE         BRanch if Greater than or Equal </a:t>
            </a:r>
            <a:endParaRPr lang="en-US" altLang="en-US" sz="180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9458" name="Title 1">
            <a:extLst>
              <a:ext uri="{FF2B5EF4-FFF2-40B4-BE49-F238E27FC236}">
                <a16:creationId xmlns:a16="http://schemas.microsoft.com/office/drawing/2014/main" id="{80D9BF8F-0B73-5946-A4DA-2F7C6E2A9F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 i281 Assembly Instructions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CF565110-CE36-5F4A-AA3B-C78AE8AC80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How to add more BRanch OpCODES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06EF498-C8E8-7E40-9A70-7C87510B6EB0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236061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4486" name="TextBox 11">
            <a:extLst>
              <a:ext uri="{FF2B5EF4-FFF2-40B4-BE49-F238E27FC236}">
                <a16:creationId xmlns:a16="http://schemas.microsoft.com/office/drawing/2014/main" id="{4AB8D2F9-6DCC-7E45-BF49-6E3EC86BA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2379664"/>
            <a:ext cx="11493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BRE/BRZ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071E469-A8C6-544B-9DFD-5C564A3D95CA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030539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4523" name="TextBox 13">
            <a:extLst>
              <a:ext uri="{FF2B5EF4-FFF2-40B4-BE49-F238E27FC236}">
                <a16:creationId xmlns:a16="http://schemas.microsoft.com/office/drawing/2014/main" id="{67623F90-BF19-8F46-A84A-281841320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3049589"/>
            <a:ext cx="14255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BRNE/BRNZ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BA3670E-FA3A-5C47-9EB9-B8F35222C6B4}"/>
              </a:ext>
            </a:extLst>
          </p:cNvPr>
          <p:cNvGraphicFramePr>
            <a:graphicFrameLocks noGrp="1"/>
          </p:cNvGraphicFramePr>
          <p:nvPr/>
        </p:nvGraphicFramePr>
        <p:xfrm>
          <a:off x="3475038" y="3724275"/>
          <a:ext cx="6096000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0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4560" name="TextBox 15">
            <a:extLst>
              <a:ext uri="{FF2B5EF4-FFF2-40B4-BE49-F238E27FC236}">
                <a16:creationId xmlns:a16="http://schemas.microsoft.com/office/drawing/2014/main" id="{2E6A43FF-2F1E-B948-99C9-4117746DB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3743325"/>
            <a:ext cx="598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</a:t>
            </a: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35FB3D3-FD5E-6E4E-8AF4-CA7E7F719A6E}"/>
              </a:ext>
            </a:extLst>
          </p:cNvPr>
          <p:cNvGraphicFramePr>
            <a:graphicFrameLocks noGrp="1"/>
          </p:cNvGraphicFramePr>
          <p:nvPr/>
        </p:nvGraphicFramePr>
        <p:xfrm>
          <a:off x="3471863" y="4398964"/>
          <a:ext cx="6096000" cy="369887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81000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ourier" pitchFamily="2" charset="0"/>
                        </a:rPr>
                        <a:t>d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FF0700"/>
                          </a:solidFill>
                          <a:latin typeface="Courier" pitchFamily="2" charset="0"/>
                        </a:rPr>
                        <a:t>1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P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C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O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F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S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E</a:t>
                      </a:r>
                    </a:p>
                  </a:txBody>
                  <a:tcPr marT="45603" marB="4560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rgbClr val="7030A0"/>
                          </a:solidFill>
                          <a:latin typeface="Courier" pitchFamily="2" charset="0"/>
                        </a:rPr>
                        <a:t>T</a:t>
                      </a:r>
                    </a:p>
                  </a:txBody>
                  <a:tcPr marT="45603" marB="45603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sp>
        <p:nvSpPr>
          <p:cNvPr id="104597" name="TextBox 17">
            <a:extLst>
              <a:ext uri="{FF2B5EF4-FFF2-40B4-BE49-F238E27FC236}">
                <a16:creationId xmlns:a16="http://schemas.microsoft.com/office/drawing/2014/main" id="{8A156F23-DB79-6942-9E55-D8BA4BCBE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75" y="4418014"/>
            <a:ext cx="736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latin typeface="Courier" pitchFamily="2" charset="0"/>
              </a:rPr>
              <a:t>BRGE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6B175AB-6FE4-634A-8668-F5F729110838}"/>
              </a:ext>
            </a:extLst>
          </p:cNvPr>
          <p:cNvSpPr/>
          <p:nvPr/>
        </p:nvSpPr>
        <p:spPr>
          <a:xfrm rot="16200000">
            <a:off x="4301332" y="2859882"/>
            <a:ext cx="2903538" cy="1546225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4599" name="TextBox 1">
            <a:extLst>
              <a:ext uri="{FF2B5EF4-FFF2-40B4-BE49-F238E27FC236}">
                <a16:creationId xmlns:a16="http://schemas.microsoft.com/office/drawing/2014/main" id="{1CAF07DD-CD63-BB4E-8EA0-891D28E21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2789" y="5408614"/>
            <a:ext cx="4727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could use these two don’t care bits and </a:t>
            </a:r>
          </a:p>
          <a:p>
            <a:pPr algn="ctr"/>
            <a:r>
              <a:rPr lang="en-US" altLang="en-US" sz="2000">
                <a:solidFill>
                  <a:srgbClr val="0070C0"/>
                </a:solidFill>
              </a:rPr>
              <a:t>update the OpCODE decoder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29">
            <a:extLst>
              <a:ext uri="{FF2B5EF4-FFF2-40B4-BE49-F238E27FC236}">
                <a16:creationId xmlns:a16="http://schemas.microsoft.com/office/drawing/2014/main" id="{0599C95B-4FA7-444B-A2F6-500E46FABEB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5609" name="Group 49">
              <a:extLst>
                <a:ext uri="{FF2B5EF4-FFF2-40B4-BE49-F238E27FC236}">
                  <a16:creationId xmlns:a16="http://schemas.microsoft.com/office/drawing/2014/main" id="{0711CC2F-9EF0-F743-BFF7-6A6B5D523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5775" name="Group 33">
                <a:extLst>
                  <a:ext uri="{FF2B5EF4-FFF2-40B4-BE49-F238E27FC236}">
                    <a16:creationId xmlns:a16="http://schemas.microsoft.com/office/drawing/2014/main" id="{CEDFDBFA-753E-4141-88E1-6BD521400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5817" name="TextBox 467">
                  <a:extLst>
                    <a:ext uri="{FF2B5EF4-FFF2-40B4-BE49-F238E27FC236}">
                      <a16:creationId xmlns:a16="http://schemas.microsoft.com/office/drawing/2014/main" id="{45FD7F87-E86C-EF44-9F4B-6C66292F90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76" name="Group 34">
                <a:extLst>
                  <a:ext uri="{FF2B5EF4-FFF2-40B4-BE49-F238E27FC236}">
                    <a16:creationId xmlns:a16="http://schemas.microsoft.com/office/drawing/2014/main" id="{A93206E6-5833-B54F-832A-05923CAA2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5815" name="TextBox 469">
                  <a:extLst>
                    <a:ext uri="{FF2B5EF4-FFF2-40B4-BE49-F238E27FC236}">
                      <a16:creationId xmlns:a16="http://schemas.microsoft.com/office/drawing/2014/main" id="{18D51F3B-4C85-4D4A-ACCB-CD159FF87D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78" name="TextBox 472">
                <a:extLst>
                  <a:ext uri="{FF2B5EF4-FFF2-40B4-BE49-F238E27FC236}">
                    <a16:creationId xmlns:a16="http://schemas.microsoft.com/office/drawing/2014/main" id="{DDE779AB-F549-ED4F-B98F-76CCD93D3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5779" name="Group 441">
                <a:extLst>
                  <a:ext uri="{FF2B5EF4-FFF2-40B4-BE49-F238E27FC236}">
                    <a16:creationId xmlns:a16="http://schemas.microsoft.com/office/drawing/2014/main" id="{4A67B8E3-EFE5-8D41-82B6-0ECA768432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5798" name="Group 450">
                  <a:extLst>
                    <a:ext uri="{FF2B5EF4-FFF2-40B4-BE49-F238E27FC236}">
                      <a16:creationId xmlns:a16="http://schemas.microsoft.com/office/drawing/2014/main" id="{64EE29C8-238C-7B45-9331-4DC483B442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5812" name="TextBox 464">
                    <a:extLst>
                      <a:ext uri="{FF2B5EF4-FFF2-40B4-BE49-F238E27FC236}">
                        <a16:creationId xmlns:a16="http://schemas.microsoft.com/office/drawing/2014/main" id="{70B57B0F-0CA0-8142-AFDB-A26AA3B0A9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4" name="TextBox 466">
                    <a:extLst>
                      <a:ext uri="{FF2B5EF4-FFF2-40B4-BE49-F238E27FC236}">
                        <a16:creationId xmlns:a16="http://schemas.microsoft.com/office/drawing/2014/main" id="{67A686F9-AC7E-5D4B-8278-765A7AF072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5799" name="Group 451">
                  <a:extLst>
                    <a:ext uri="{FF2B5EF4-FFF2-40B4-BE49-F238E27FC236}">
                      <a16:creationId xmlns:a16="http://schemas.microsoft.com/office/drawing/2014/main" id="{C5076753-303E-C445-A3C8-04133BADCE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5809" name="TextBox 461">
                    <a:extLst>
                      <a:ext uri="{FF2B5EF4-FFF2-40B4-BE49-F238E27FC236}">
                        <a16:creationId xmlns:a16="http://schemas.microsoft.com/office/drawing/2014/main" id="{62A3FDFA-2A9E-664A-8C47-B1D4FA05B5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1" name="TextBox 463">
                    <a:extLst>
                      <a:ext uri="{FF2B5EF4-FFF2-40B4-BE49-F238E27FC236}">
                        <a16:creationId xmlns:a16="http://schemas.microsoft.com/office/drawing/2014/main" id="{C61A3E24-9C40-9B46-A846-4182D2206BD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5800" name="Group 452">
                  <a:extLst>
                    <a:ext uri="{FF2B5EF4-FFF2-40B4-BE49-F238E27FC236}">
                      <a16:creationId xmlns:a16="http://schemas.microsoft.com/office/drawing/2014/main" id="{B50532C0-B289-C347-9AC0-21DDD68CF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5806" name="TextBox 458">
                    <a:extLst>
                      <a:ext uri="{FF2B5EF4-FFF2-40B4-BE49-F238E27FC236}">
                        <a16:creationId xmlns:a16="http://schemas.microsoft.com/office/drawing/2014/main" id="{08225D30-FE5C-C344-B8D2-9BBD674E5B0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08" name="TextBox 460">
                    <a:extLst>
                      <a:ext uri="{FF2B5EF4-FFF2-40B4-BE49-F238E27FC236}">
                        <a16:creationId xmlns:a16="http://schemas.microsoft.com/office/drawing/2014/main" id="{F464BB19-F754-AF4E-B048-23F0A872C3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3483"/>
                  <a:ext cx="1498487" cy="204164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802" name="Group 453">
                  <a:extLst>
                    <a:ext uri="{FF2B5EF4-FFF2-40B4-BE49-F238E27FC236}">
                      <a16:creationId xmlns:a16="http://schemas.microsoft.com/office/drawing/2014/main" id="{F11EF1EC-1CC8-5F4D-9179-4DFC305FB8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5803" name="TextBox 455">
                    <a:extLst>
                      <a:ext uri="{FF2B5EF4-FFF2-40B4-BE49-F238E27FC236}">
                        <a16:creationId xmlns:a16="http://schemas.microsoft.com/office/drawing/2014/main" id="{6B313DED-43A1-524C-90B7-51B17C2724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05" name="TextBox 457">
                    <a:extLst>
                      <a:ext uri="{FF2B5EF4-FFF2-40B4-BE49-F238E27FC236}">
                        <a16:creationId xmlns:a16="http://schemas.microsoft.com/office/drawing/2014/main" id="{480105F6-C5F2-7249-8702-550F4DC632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5780" name="Group 44">
                <a:extLst>
                  <a:ext uri="{FF2B5EF4-FFF2-40B4-BE49-F238E27FC236}">
                    <a16:creationId xmlns:a16="http://schemas.microsoft.com/office/drawing/2014/main" id="{18CDBC13-CA6D-C44E-B2EA-77BC484B9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5796" name="TextBox 443">
                  <a:extLst>
                    <a:ext uri="{FF2B5EF4-FFF2-40B4-BE49-F238E27FC236}">
                      <a16:creationId xmlns:a16="http://schemas.microsoft.com/office/drawing/2014/main" id="{63EF5733-ABE9-B04E-B919-D5BC2D3CB1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1" name="Group 48">
                <a:extLst>
                  <a:ext uri="{FF2B5EF4-FFF2-40B4-BE49-F238E27FC236}">
                    <a16:creationId xmlns:a16="http://schemas.microsoft.com/office/drawing/2014/main" id="{818EFFE1-6467-EC4B-9E4C-778536A6C0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5794" name="TextBox 445">
                  <a:extLst>
                    <a:ext uri="{FF2B5EF4-FFF2-40B4-BE49-F238E27FC236}">
                      <a16:creationId xmlns:a16="http://schemas.microsoft.com/office/drawing/2014/main" id="{8D5EBD61-542B-C346-A90A-A50DF1B892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82" name="TextBox 448">
                <a:extLst>
                  <a:ext uri="{FF2B5EF4-FFF2-40B4-BE49-F238E27FC236}">
                    <a16:creationId xmlns:a16="http://schemas.microsoft.com/office/drawing/2014/main" id="{BC9726C9-D745-924D-83C7-A3CCE5CE62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5783" name="TextBox 474">
                <a:extLst>
                  <a:ext uri="{FF2B5EF4-FFF2-40B4-BE49-F238E27FC236}">
                    <a16:creationId xmlns:a16="http://schemas.microsoft.com/office/drawing/2014/main" id="{F241DEFE-8CFC-4447-BFA4-6253F2644D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5784" name="Group 475">
                <a:extLst>
                  <a:ext uri="{FF2B5EF4-FFF2-40B4-BE49-F238E27FC236}">
                    <a16:creationId xmlns:a16="http://schemas.microsoft.com/office/drawing/2014/main" id="{8C4C55B5-E297-BC49-9FB2-5AD82FCF7C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5792" name="TextBox 476">
                  <a:extLst>
                    <a:ext uri="{FF2B5EF4-FFF2-40B4-BE49-F238E27FC236}">
                      <a16:creationId xmlns:a16="http://schemas.microsoft.com/office/drawing/2014/main" id="{E163B909-D4C4-314E-8C59-02D9FBA693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5" name="Group 478">
                <a:extLst>
                  <a:ext uri="{FF2B5EF4-FFF2-40B4-BE49-F238E27FC236}">
                    <a16:creationId xmlns:a16="http://schemas.microsoft.com/office/drawing/2014/main" id="{713BB644-B9C9-A545-A06A-E730CD0E42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5790" name="TextBox 482">
                  <a:extLst>
                    <a:ext uri="{FF2B5EF4-FFF2-40B4-BE49-F238E27FC236}">
                      <a16:creationId xmlns:a16="http://schemas.microsoft.com/office/drawing/2014/main" id="{8CF6D336-D602-1A42-B298-08772983FF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6" name="Group 498">
                <a:extLst>
                  <a:ext uri="{FF2B5EF4-FFF2-40B4-BE49-F238E27FC236}">
                    <a16:creationId xmlns:a16="http://schemas.microsoft.com/office/drawing/2014/main" id="{B969C335-57B3-BF40-A17A-8D91F7C1C4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5788" name="TextBox 499">
                  <a:extLst>
                    <a:ext uri="{FF2B5EF4-FFF2-40B4-BE49-F238E27FC236}">
                      <a16:creationId xmlns:a16="http://schemas.microsoft.com/office/drawing/2014/main" id="{F3EC6693-EDE2-A44C-85E8-511C694909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0" name="Group 132">
              <a:extLst>
                <a:ext uri="{FF2B5EF4-FFF2-40B4-BE49-F238E27FC236}">
                  <a16:creationId xmlns:a16="http://schemas.microsoft.com/office/drawing/2014/main" id="{FB01D202-4499-924E-A390-3242DECCC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1" name="Group 6">
              <a:extLst>
                <a:ext uri="{FF2B5EF4-FFF2-40B4-BE49-F238E27FC236}">
                  <a16:creationId xmlns:a16="http://schemas.microsoft.com/office/drawing/2014/main" id="{D399A214-8782-0247-9C79-200823BCA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5749" name="Group 55">
                <a:extLst>
                  <a:ext uri="{FF2B5EF4-FFF2-40B4-BE49-F238E27FC236}">
                    <a16:creationId xmlns:a16="http://schemas.microsoft.com/office/drawing/2014/main" id="{5A7303E7-3377-E14C-B7A0-6C7E6F5D66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5770" name="TextBox 57">
                  <a:extLst>
                    <a:ext uri="{FF2B5EF4-FFF2-40B4-BE49-F238E27FC236}">
                      <a16:creationId xmlns:a16="http://schemas.microsoft.com/office/drawing/2014/main" id="{5D566F28-6F42-DD42-B9ED-C9D782C82E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750" name="TextBox 59">
                <a:extLst>
                  <a:ext uri="{FF2B5EF4-FFF2-40B4-BE49-F238E27FC236}">
                    <a16:creationId xmlns:a16="http://schemas.microsoft.com/office/drawing/2014/main" id="{72423C0A-ABB2-A246-AFB4-522E3E552D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5612" name="Group 17">
              <a:extLst>
                <a:ext uri="{FF2B5EF4-FFF2-40B4-BE49-F238E27FC236}">
                  <a16:creationId xmlns:a16="http://schemas.microsoft.com/office/drawing/2014/main" id="{A3DBA3C9-6276-2C40-B7BB-BB7B8530F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5743" name="Group 16">
                <a:extLst>
                  <a:ext uri="{FF2B5EF4-FFF2-40B4-BE49-F238E27FC236}">
                    <a16:creationId xmlns:a16="http://schemas.microsoft.com/office/drawing/2014/main" id="{C4ECE065-27C4-2B48-BC3E-A7EE54F760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5747" name="TextBox 82">
                  <a:extLst>
                    <a:ext uri="{FF2B5EF4-FFF2-40B4-BE49-F238E27FC236}">
                      <a16:creationId xmlns:a16="http://schemas.microsoft.com/office/drawing/2014/main" id="{72261405-28E0-954B-81BF-88C2406117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44" name="TextBox 87">
                <a:extLst>
                  <a:ext uri="{FF2B5EF4-FFF2-40B4-BE49-F238E27FC236}">
                    <a16:creationId xmlns:a16="http://schemas.microsoft.com/office/drawing/2014/main" id="{AFB116A2-0EA7-5F42-A1C7-918ED4621A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3" name="Group 154">
              <a:extLst>
                <a:ext uri="{FF2B5EF4-FFF2-40B4-BE49-F238E27FC236}">
                  <a16:creationId xmlns:a16="http://schemas.microsoft.com/office/drawing/2014/main" id="{CD525941-94A2-A842-9DB3-245293B6D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5736" name="TextBox 155">
                <a:extLst>
                  <a:ext uri="{FF2B5EF4-FFF2-40B4-BE49-F238E27FC236}">
                    <a16:creationId xmlns:a16="http://schemas.microsoft.com/office/drawing/2014/main" id="{86095D10-AA6C-C944-B9CF-B538F7FF98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39" name="TextBox 161">
                <a:extLst>
                  <a:ext uri="{FF2B5EF4-FFF2-40B4-BE49-F238E27FC236}">
                    <a16:creationId xmlns:a16="http://schemas.microsoft.com/office/drawing/2014/main" id="{B2AB78B7-C6A6-CB4D-95AC-9A829C9B02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4" name="Group 138">
              <a:extLst>
                <a:ext uri="{FF2B5EF4-FFF2-40B4-BE49-F238E27FC236}">
                  <a16:creationId xmlns:a16="http://schemas.microsoft.com/office/drawing/2014/main" id="{A1F4E748-FDE3-7F45-A73C-ADAECE7DD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5729" name="TextBox 139">
                <a:extLst>
                  <a:ext uri="{FF2B5EF4-FFF2-40B4-BE49-F238E27FC236}">
                    <a16:creationId xmlns:a16="http://schemas.microsoft.com/office/drawing/2014/main" id="{D27610F6-F0C4-9149-846B-A33357B6F9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32" name="TextBox 145">
                <a:extLst>
                  <a:ext uri="{FF2B5EF4-FFF2-40B4-BE49-F238E27FC236}">
                    <a16:creationId xmlns:a16="http://schemas.microsoft.com/office/drawing/2014/main" id="{3A343E7B-0B8D-0B43-82A5-FD4BFC78B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17" name="Group 37">
              <a:extLst>
                <a:ext uri="{FF2B5EF4-FFF2-40B4-BE49-F238E27FC236}">
                  <a16:creationId xmlns:a16="http://schemas.microsoft.com/office/drawing/2014/main" id="{22D7FF03-9A2E-1544-9893-FEE877C02C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28" name="TextBox 36">
                <a:extLst>
                  <a:ext uri="{FF2B5EF4-FFF2-40B4-BE49-F238E27FC236}">
                    <a16:creationId xmlns:a16="http://schemas.microsoft.com/office/drawing/2014/main" id="{4B7A64D0-AABE-214F-B874-7EF87618A9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2" name="Group 186">
              <a:extLst>
                <a:ext uri="{FF2B5EF4-FFF2-40B4-BE49-F238E27FC236}">
                  <a16:creationId xmlns:a16="http://schemas.microsoft.com/office/drawing/2014/main" id="{63438FE4-2CE5-944E-9C38-D42297CDE8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6" name="Group 23">
              <a:extLst>
                <a:ext uri="{FF2B5EF4-FFF2-40B4-BE49-F238E27FC236}">
                  <a16:creationId xmlns:a16="http://schemas.microsoft.com/office/drawing/2014/main" id="{E1B978BD-C08D-3C46-91B2-27E84CD79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5712" name="Group 43">
                <a:extLst>
                  <a:ext uri="{FF2B5EF4-FFF2-40B4-BE49-F238E27FC236}">
                    <a16:creationId xmlns:a16="http://schemas.microsoft.com/office/drawing/2014/main" id="{845C7E7D-9B1A-0949-9311-C8597199AA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5720" name="Group 38">
                  <a:extLst>
                    <a:ext uri="{FF2B5EF4-FFF2-40B4-BE49-F238E27FC236}">
                      <a16:creationId xmlns:a16="http://schemas.microsoft.com/office/drawing/2014/main" id="{CC2E81C5-2619-BD4B-96A4-6ADDFB1391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5723" name="TextBox 39">
                    <a:extLst>
                      <a:ext uri="{FF2B5EF4-FFF2-40B4-BE49-F238E27FC236}">
                        <a16:creationId xmlns:a16="http://schemas.microsoft.com/office/drawing/2014/main" id="{4D6A9C64-2848-E549-8DE6-3A921F2B41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1004"/>
                    <a:ext cx="517487" cy="184160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5721" name="TextBox 41">
                  <a:extLst>
                    <a:ext uri="{FF2B5EF4-FFF2-40B4-BE49-F238E27FC236}">
                      <a16:creationId xmlns:a16="http://schemas.microsoft.com/office/drawing/2014/main" id="{963792C7-CBAE-0440-9C07-A6FAD504DD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716" name="Group 106">
                <a:extLst>
                  <a:ext uri="{FF2B5EF4-FFF2-40B4-BE49-F238E27FC236}">
                    <a16:creationId xmlns:a16="http://schemas.microsoft.com/office/drawing/2014/main" id="{8E9BF5C4-0ED7-C546-A621-F12B840D2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719" name="TextBox 108">
                  <a:extLst>
                    <a:ext uri="{FF2B5EF4-FFF2-40B4-BE49-F238E27FC236}">
                      <a16:creationId xmlns:a16="http://schemas.microsoft.com/office/drawing/2014/main" id="{02846C24-A0D8-7248-8637-1618C61E0C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8" name="Group 5">
              <a:extLst>
                <a:ext uri="{FF2B5EF4-FFF2-40B4-BE49-F238E27FC236}">
                  <a16:creationId xmlns:a16="http://schemas.microsoft.com/office/drawing/2014/main" id="{77A9F509-3FAB-304C-8E4E-4226CC9240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5710" name="TextBox 483">
                <a:extLst>
                  <a:ext uri="{FF2B5EF4-FFF2-40B4-BE49-F238E27FC236}">
                    <a16:creationId xmlns:a16="http://schemas.microsoft.com/office/drawing/2014/main" id="{56F037AF-F09D-524B-97CF-3F797D4C95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630" name="Group 32">
              <a:extLst>
                <a:ext uri="{FF2B5EF4-FFF2-40B4-BE49-F238E27FC236}">
                  <a16:creationId xmlns:a16="http://schemas.microsoft.com/office/drawing/2014/main" id="{69559BDF-0903-0B4E-AD8F-C9005572F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5702" name="Group 491">
                <a:extLst>
                  <a:ext uri="{FF2B5EF4-FFF2-40B4-BE49-F238E27FC236}">
                    <a16:creationId xmlns:a16="http://schemas.microsoft.com/office/drawing/2014/main" id="{A414B51B-DA08-344D-A348-E24CB9AAAC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5708" name="TextBox 492">
                  <a:extLst>
                    <a:ext uri="{FF2B5EF4-FFF2-40B4-BE49-F238E27FC236}">
                      <a16:creationId xmlns:a16="http://schemas.microsoft.com/office/drawing/2014/main" id="{6AF85EA2-73FE-3C42-BC4E-7A99E85E0E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03" name="Group 494">
                <a:extLst>
                  <a:ext uri="{FF2B5EF4-FFF2-40B4-BE49-F238E27FC236}">
                    <a16:creationId xmlns:a16="http://schemas.microsoft.com/office/drawing/2014/main" id="{15B78B34-B9F7-ED44-93B8-A311D0D817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5706" name="TextBox 495">
                  <a:extLst>
                    <a:ext uri="{FF2B5EF4-FFF2-40B4-BE49-F238E27FC236}">
                      <a16:creationId xmlns:a16="http://schemas.microsoft.com/office/drawing/2014/main" id="{D7BDB8D3-FCE7-364A-8671-4C40C1C756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04" name="TextBox 503">
                <a:extLst>
                  <a:ext uri="{FF2B5EF4-FFF2-40B4-BE49-F238E27FC236}">
                    <a16:creationId xmlns:a16="http://schemas.microsoft.com/office/drawing/2014/main" id="{2173EA12-E5D4-254B-A188-DDB46D1181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634" name="TextBox 12">
              <a:extLst>
                <a:ext uri="{FF2B5EF4-FFF2-40B4-BE49-F238E27FC236}">
                  <a16:creationId xmlns:a16="http://schemas.microsoft.com/office/drawing/2014/main" id="{30241226-D113-024C-9A2C-35EAB05B1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5635" name="Group 317">
              <a:extLst>
                <a:ext uri="{FF2B5EF4-FFF2-40B4-BE49-F238E27FC236}">
                  <a16:creationId xmlns:a16="http://schemas.microsoft.com/office/drawing/2014/main" id="{7698670B-EC21-7647-8DB0-0B6B20F0CA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5685" name="Group 318">
                <a:extLst>
                  <a:ext uri="{FF2B5EF4-FFF2-40B4-BE49-F238E27FC236}">
                    <a16:creationId xmlns:a16="http://schemas.microsoft.com/office/drawing/2014/main" id="{B7D1AC35-6A8B-3C42-BBF0-E82D058464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94" name="Group 327">
                  <a:extLst>
                    <a:ext uri="{FF2B5EF4-FFF2-40B4-BE49-F238E27FC236}">
                      <a16:creationId xmlns:a16="http://schemas.microsoft.com/office/drawing/2014/main" id="{BD631653-9AE3-2746-BA37-D733FEDEE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5695" name="TextBox 7">
                    <a:extLst>
                      <a:ext uri="{FF2B5EF4-FFF2-40B4-BE49-F238E27FC236}">
                        <a16:creationId xmlns:a16="http://schemas.microsoft.com/office/drawing/2014/main" id="{2AFC3665-315D-844E-9D12-E04223712C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697" name="TextBox 329">
                    <a:extLst>
                      <a:ext uri="{FF2B5EF4-FFF2-40B4-BE49-F238E27FC236}">
                        <a16:creationId xmlns:a16="http://schemas.microsoft.com/office/drawing/2014/main" id="{9C6DA2DF-410B-1049-8B90-473809E155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5698" name="Group 330">
                    <a:extLst>
                      <a:ext uri="{FF2B5EF4-FFF2-40B4-BE49-F238E27FC236}">
                        <a16:creationId xmlns:a16="http://schemas.microsoft.com/office/drawing/2014/main" id="{13A3ADD1-359C-C946-996D-B1909C0EFE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5700" name="TextBox 333">
                      <a:extLst>
                        <a:ext uri="{FF2B5EF4-FFF2-40B4-BE49-F238E27FC236}">
                          <a16:creationId xmlns:a16="http://schemas.microsoft.com/office/drawing/2014/main" id="{263D4B92-F59F-EA4A-8473-919207D117F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5699" name="TextBox 332">
                    <a:extLst>
                      <a:ext uri="{FF2B5EF4-FFF2-40B4-BE49-F238E27FC236}">
                        <a16:creationId xmlns:a16="http://schemas.microsoft.com/office/drawing/2014/main" id="{EDCE884B-FC87-C640-8896-D557CF7946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36" name="Group 11">
              <a:extLst>
                <a:ext uri="{FF2B5EF4-FFF2-40B4-BE49-F238E27FC236}">
                  <a16:creationId xmlns:a16="http://schemas.microsoft.com/office/drawing/2014/main" id="{84CE1A6C-038E-AE48-80D2-B1C3F5DA6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1" name="Group 60">
              <a:extLst>
                <a:ext uri="{FF2B5EF4-FFF2-40B4-BE49-F238E27FC236}">
                  <a16:creationId xmlns:a16="http://schemas.microsoft.com/office/drawing/2014/main" id="{8381F682-E17D-E84C-964E-A3ACC01FFD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674" name="Group 53">
                <a:extLst>
                  <a:ext uri="{FF2B5EF4-FFF2-40B4-BE49-F238E27FC236}">
                    <a16:creationId xmlns:a16="http://schemas.microsoft.com/office/drawing/2014/main" id="{213A6939-5104-1D46-A9DA-E88CCD0485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77" name="Group 52">
                  <a:extLst>
                    <a:ext uri="{FF2B5EF4-FFF2-40B4-BE49-F238E27FC236}">
                      <a16:creationId xmlns:a16="http://schemas.microsoft.com/office/drawing/2014/main" id="{043670F7-5792-0048-A78E-B4CF205C63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5681" name="TextBox 122">
                    <a:extLst>
                      <a:ext uri="{FF2B5EF4-FFF2-40B4-BE49-F238E27FC236}">
                        <a16:creationId xmlns:a16="http://schemas.microsoft.com/office/drawing/2014/main" id="{0A6E6EB7-6CE5-3A43-96EE-D162133159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78" name="TextBox 128">
                  <a:extLst>
                    <a:ext uri="{FF2B5EF4-FFF2-40B4-BE49-F238E27FC236}">
                      <a16:creationId xmlns:a16="http://schemas.microsoft.com/office/drawing/2014/main" id="{88D44E08-63FD-0545-9892-FFC9720302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642" name="TextBox 359">
              <a:extLst>
                <a:ext uri="{FF2B5EF4-FFF2-40B4-BE49-F238E27FC236}">
                  <a16:creationId xmlns:a16="http://schemas.microsoft.com/office/drawing/2014/main" id="{6C5227F9-DE78-C847-A5D0-D1E20B35A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5643" name="Group 31">
              <a:extLst>
                <a:ext uri="{FF2B5EF4-FFF2-40B4-BE49-F238E27FC236}">
                  <a16:creationId xmlns:a16="http://schemas.microsoft.com/office/drawing/2014/main" id="{C44748A1-3182-7F4E-9E23-A88EBBCA7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5664" name="Group 28">
                <a:extLst>
                  <a:ext uri="{FF2B5EF4-FFF2-40B4-BE49-F238E27FC236}">
                    <a16:creationId xmlns:a16="http://schemas.microsoft.com/office/drawing/2014/main" id="{C31AD7D3-A118-F949-8889-E1F483FF9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67" name="Group 24">
                  <a:extLst>
                    <a:ext uri="{FF2B5EF4-FFF2-40B4-BE49-F238E27FC236}">
                      <a16:creationId xmlns:a16="http://schemas.microsoft.com/office/drawing/2014/main" id="{C12CCC02-680F-2943-B019-7C5032FA1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5671" name="TextBox 171">
                    <a:extLst>
                      <a:ext uri="{FF2B5EF4-FFF2-40B4-BE49-F238E27FC236}">
                        <a16:creationId xmlns:a16="http://schemas.microsoft.com/office/drawing/2014/main" id="{8B3F3D66-888B-5448-AE18-BF8033D4EC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68" name="TextBox 177">
                  <a:extLst>
                    <a:ext uri="{FF2B5EF4-FFF2-40B4-BE49-F238E27FC236}">
                      <a16:creationId xmlns:a16="http://schemas.microsoft.com/office/drawing/2014/main" id="{B534EDC5-8629-0344-ACB8-69D8B4E5BB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5" name="Group 358">
              <a:extLst>
                <a:ext uri="{FF2B5EF4-FFF2-40B4-BE49-F238E27FC236}">
                  <a16:creationId xmlns:a16="http://schemas.microsoft.com/office/drawing/2014/main" id="{EB48E1EF-47AB-2A4F-BF08-BAC6A91E7D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5646" name="Group 377">
                <a:extLst>
                  <a:ext uri="{FF2B5EF4-FFF2-40B4-BE49-F238E27FC236}">
                    <a16:creationId xmlns:a16="http://schemas.microsoft.com/office/drawing/2014/main" id="{4E791744-02E4-5A45-ABE0-F339ED3A2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5651" name="TextBox 7">
                  <a:extLst>
                    <a:ext uri="{FF2B5EF4-FFF2-40B4-BE49-F238E27FC236}">
                      <a16:creationId xmlns:a16="http://schemas.microsoft.com/office/drawing/2014/main" id="{59690B6C-34F9-7146-B1FE-35D58719FC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5652" name="Group 390">
                  <a:extLst>
                    <a:ext uri="{FF2B5EF4-FFF2-40B4-BE49-F238E27FC236}">
                      <a16:creationId xmlns:a16="http://schemas.microsoft.com/office/drawing/2014/main" id="{71CB7183-341C-3345-9CD1-EEB1F6E0FB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5653" name="TextBox 391">
                    <a:extLst>
                      <a:ext uri="{FF2B5EF4-FFF2-40B4-BE49-F238E27FC236}">
                        <a16:creationId xmlns:a16="http://schemas.microsoft.com/office/drawing/2014/main" id="{F48EA50F-2C6F-054B-9BF1-7D80615946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5647" name="TextBox 381">
                <a:extLst>
                  <a:ext uri="{FF2B5EF4-FFF2-40B4-BE49-F238E27FC236}">
                    <a16:creationId xmlns:a16="http://schemas.microsoft.com/office/drawing/2014/main" id="{46DBFA3F-1FC3-DE4B-A1A1-E465592A25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649" name="TextBox 384">
                <a:extLst>
                  <a:ext uri="{FF2B5EF4-FFF2-40B4-BE49-F238E27FC236}">
                    <a16:creationId xmlns:a16="http://schemas.microsoft.com/office/drawing/2014/main" id="{2E958934-AF54-3940-8F46-82893AD995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475" name="Group 223">
            <a:extLst>
              <a:ext uri="{FF2B5EF4-FFF2-40B4-BE49-F238E27FC236}">
                <a16:creationId xmlns:a16="http://schemas.microsoft.com/office/drawing/2014/main" id="{6208B597-BB01-7A41-AD1A-5991FAFF3DB3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5484" name="Group 225">
              <a:extLst>
                <a:ext uri="{FF2B5EF4-FFF2-40B4-BE49-F238E27FC236}">
                  <a16:creationId xmlns:a16="http://schemas.microsoft.com/office/drawing/2014/main" id="{E5D0EFAE-4925-AF4B-B851-DAB628D847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5607" name="TextBox 380">
                <a:extLst>
                  <a:ext uri="{FF2B5EF4-FFF2-40B4-BE49-F238E27FC236}">
                    <a16:creationId xmlns:a16="http://schemas.microsoft.com/office/drawing/2014/main" id="{282C8BAE-B5EA-A245-B89D-67945FC41E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85" name="Group 226">
              <a:extLst>
                <a:ext uri="{FF2B5EF4-FFF2-40B4-BE49-F238E27FC236}">
                  <a16:creationId xmlns:a16="http://schemas.microsoft.com/office/drawing/2014/main" id="{4CE7754D-33D3-404E-92C5-540A302E3D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6" name="TextBox 379">
                <a:extLst>
                  <a:ext uri="{FF2B5EF4-FFF2-40B4-BE49-F238E27FC236}">
                    <a16:creationId xmlns:a16="http://schemas.microsoft.com/office/drawing/2014/main" id="{880F59ED-BD0A-D34F-972B-176CDD5533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6" name="Group 227">
              <a:extLst>
                <a:ext uri="{FF2B5EF4-FFF2-40B4-BE49-F238E27FC236}">
                  <a16:creationId xmlns:a16="http://schemas.microsoft.com/office/drawing/2014/main" id="{B4B725FE-FE6B-1E40-9BDF-E15850E678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4" name="TextBox 376">
                <a:extLst>
                  <a:ext uri="{FF2B5EF4-FFF2-40B4-BE49-F238E27FC236}">
                    <a16:creationId xmlns:a16="http://schemas.microsoft.com/office/drawing/2014/main" id="{4430D303-960B-CA41-A047-9EA0974D1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7" name="Group 228">
              <a:extLst>
                <a:ext uri="{FF2B5EF4-FFF2-40B4-BE49-F238E27FC236}">
                  <a16:creationId xmlns:a16="http://schemas.microsoft.com/office/drawing/2014/main" id="{97646246-04E2-0C43-94B0-215EFFCFB2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2" name="TextBox 374">
                <a:extLst>
                  <a:ext uri="{FF2B5EF4-FFF2-40B4-BE49-F238E27FC236}">
                    <a16:creationId xmlns:a16="http://schemas.microsoft.com/office/drawing/2014/main" id="{A5A0848E-2758-A647-83CB-0036877D7E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88" name="Group 229">
              <a:extLst>
                <a:ext uri="{FF2B5EF4-FFF2-40B4-BE49-F238E27FC236}">
                  <a16:creationId xmlns:a16="http://schemas.microsoft.com/office/drawing/2014/main" id="{6F6FFA5E-3E3B-C740-8C92-779BC7407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0" name="TextBox 372">
                <a:extLst>
                  <a:ext uri="{FF2B5EF4-FFF2-40B4-BE49-F238E27FC236}">
                    <a16:creationId xmlns:a16="http://schemas.microsoft.com/office/drawing/2014/main" id="{F28713BE-3DCB-A849-8911-CF18DD8B87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89" name="Group 230">
              <a:extLst>
                <a:ext uri="{FF2B5EF4-FFF2-40B4-BE49-F238E27FC236}">
                  <a16:creationId xmlns:a16="http://schemas.microsoft.com/office/drawing/2014/main" id="{93AA7573-8489-9042-A850-A9D1C31DF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8" name="TextBox 370">
                <a:extLst>
                  <a:ext uri="{FF2B5EF4-FFF2-40B4-BE49-F238E27FC236}">
                    <a16:creationId xmlns:a16="http://schemas.microsoft.com/office/drawing/2014/main" id="{63820CCF-2B6E-1047-B801-55BB37BCAC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5490" name="Group 232">
              <a:extLst>
                <a:ext uri="{FF2B5EF4-FFF2-40B4-BE49-F238E27FC236}">
                  <a16:creationId xmlns:a16="http://schemas.microsoft.com/office/drawing/2014/main" id="{0908B0A2-86D7-2549-A799-EC8B2B23F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5595" name="TextBox 367">
                <a:extLst>
                  <a:ext uri="{FF2B5EF4-FFF2-40B4-BE49-F238E27FC236}">
                    <a16:creationId xmlns:a16="http://schemas.microsoft.com/office/drawing/2014/main" id="{0CBD264B-17F8-6B4C-B12F-1AD67D2EEC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91" name="Group 233">
              <a:extLst>
                <a:ext uri="{FF2B5EF4-FFF2-40B4-BE49-F238E27FC236}">
                  <a16:creationId xmlns:a16="http://schemas.microsoft.com/office/drawing/2014/main" id="{3F51CB28-2D61-154A-B91D-22A26EE3A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4" name="TextBox 366">
                <a:extLst>
                  <a:ext uri="{FF2B5EF4-FFF2-40B4-BE49-F238E27FC236}">
                    <a16:creationId xmlns:a16="http://schemas.microsoft.com/office/drawing/2014/main" id="{E2DA2BAB-E768-9646-9E34-98B776AC2E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492" name="Group 234">
              <a:extLst>
                <a:ext uri="{FF2B5EF4-FFF2-40B4-BE49-F238E27FC236}">
                  <a16:creationId xmlns:a16="http://schemas.microsoft.com/office/drawing/2014/main" id="{F5DBD339-EA6B-E949-B3FF-999290AD9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2" name="TextBox 364">
                <a:extLst>
                  <a:ext uri="{FF2B5EF4-FFF2-40B4-BE49-F238E27FC236}">
                    <a16:creationId xmlns:a16="http://schemas.microsoft.com/office/drawing/2014/main" id="{10145F65-6263-5D45-9543-99FBF68715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5493" name="Group 236">
              <a:extLst>
                <a:ext uri="{FF2B5EF4-FFF2-40B4-BE49-F238E27FC236}">
                  <a16:creationId xmlns:a16="http://schemas.microsoft.com/office/drawing/2014/main" id="{CC51E4A1-BA37-6C43-966B-37A26B3F6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8" name="TextBox 360">
                <a:extLst>
                  <a:ext uri="{FF2B5EF4-FFF2-40B4-BE49-F238E27FC236}">
                    <a16:creationId xmlns:a16="http://schemas.microsoft.com/office/drawing/2014/main" id="{A06DFF00-A0B2-9B47-947E-01F0E028F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0" name="TextBox 362">
                <a:extLst>
                  <a:ext uri="{FF2B5EF4-FFF2-40B4-BE49-F238E27FC236}">
                    <a16:creationId xmlns:a16="http://schemas.microsoft.com/office/drawing/2014/main" id="{C52CFEBA-E0ED-8B4E-BF3C-3583D66B33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5494" name="TextBox 237">
              <a:extLst>
                <a:ext uri="{FF2B5EF4-FFF2-40B4-BE49-F238E27FC236}">
                  <a16:creationId xmlns:a16="http://schemas.microsoft.com/office/drawing/2014/main" id="{377D0CB0-9330-2D4C-B75C-0B1FA13FB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496" name="Group 239">
              <a:extLst>
                <a:ext uri="{FF2B5EF4-FFF2-40B4-BE49-F238E27FC236}">
                  <a16:creationId xmlns:a16="http://schemas.microsoft.com/office/drawing/2014/main" id="{9FDE3084-C8E7-E14D-8C62-9F4BD09CC9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4" name="TextBox 353">
                <a:extLst>
                  <a:ext uri="{FF2B5EF4-FFF2-40B4-BE49-F238E27FC236}">
                    <a16:creationId xmlns:a16="http://schemas.microsoft.com/office/drawing/2014/main" id="{38771C28-1E4C-214E-8A74-45DC2F13C8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6" name="TextBox 356">
                <a:extLst>
                  <a:ext uri="{FF2B5EF4-FFF2-40B4-BE49-F238E27FC236}">
                    <a16:creationId xmlns:a16="http://schemas.microsoft.com/office/drawing/2014/main" id="{53C5ADFE-2353-C040-8497-F85EBA95FB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497" name="Group 240">
              <a:extLst>
                <a:ext uri="{FF2B5EF4-FFF2-40B4-BE49-F238E27FC236}">
                  <a16:creationId xmlns:a16="http://schemas.microsoft.com/office/drawing/2014/main" id="{BE27CC30-081A-C04F-B65E-316BA7D432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8" name="TextBox 347">
                <a:extLst>
                  <a:ext uri="{FF2B5EF4-FFF2-40B4-BE49-F238E27FC236}">
                    <a16:creationId xmlns:a16="http://schemas.microsoft.com/office/drawing/2014/main" id="{68CD192B-ECEA-6044-9CEB-EA1799A0D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0" name="TextBox 349">
                <a:extLst>
                  <a:ext uri="{FF2B5EF4-FFF2-40B4-BE49-F238E27FC236}">
                    <a16:creationId xmlns:a16="http://schemas.microsoft.com/office/drawing/2014/main" id="{67458912-2BF4-7D4A-A4B5-82C254741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498" name="Group 241">
              <a:extLst>
                <a:ext uri="{FF2B5EF4-FFF2-40B4-BE49-F238E27FC236}">
                  <a16:creationId xmlns:a16="http://schemas.microsoft.com/office/drawing/2014/main" id="{1809A6AE-233C-594B-B790-1C2EB848E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4" name="TextBox 343">
                <a:extLst>
                  <a:ext uri="{FF2B5EF4-FFF2-40B4-BE49-F238E27FC236}">
                    <a16:creationId xmlns:a16="http://schemas.microsoft.com/office/drawing/2014/main" id="{BE5892AC-369F-C546-BE3A-627308AEA6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499" name="Group 243">
              <a:extLst>
                <a:ext uri="{FF2B5EF4-FFF2-40B4-BE49-F238E27FC236}">
                  <a16:creationId xmlns:a16="http://schemas.microsoft.com/office/drawing/2014/main" id="{9E04819D-0BE4-EC4C-8C15-072257E00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2" name="TextBox 341">
                <a:extLst>
                  <a:ext uri="{FF2B5EF4-FFF2-40B4-BE49-F238E27FC236}">
                    <a16:creationId xmlns:a16="http://schemas.microsoft.com/office/drawing/2014/main" id="{E43D4677-F2E5-294C-A864-2B02BE249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0" name="Group 244">
              <a:extLst>
                <a:ext uri="{FF2B5EF4-FFF2-40B4-BE49-F238E27FC236}">
                  <a16:creationId xmlns:a16="http://schemas.microsoft.com/office/drawing/2014/main" id="{BBB7B38C-C3D1-E846-B3A5-5DAAD0AD11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0" name="TextBox 339">
                <a:extLst>
                  <a:ext uri="{FF2B5EF4-FFF2-40B4-BE49-F238E27FC236}">
                    <a16:creationId xmlns:a16="http://schemas.microsoft.com/office/drawing/2014/main" id="{D003A848-1996-3A42-B45E-97DE6E417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1" name="Group 245">
              <a:extLst>
                <a:ext uri="{FF2B5EF4-FFF2-40B4-BE49-F238E27FC236}">
                  <a16:creationId xmlns:a16="http://schemas.microsoft.com/office/drawing/2014/main" id="{86051B98-CB5B-364E-B03C-0F1532F10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5567" name="TextBox 335">
                <a:extLst>
                  <a:ext uri="{FF2B5EF4-FFF2-40B4-BE49-F238E27FC236}">
                    <a16:creationId xmlns:a16="http://schemas.microsoft.com/office/drawing/2014/main" id="{F599BB0D-B62E-0B44-8736-832F5670F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02" name="Group 249">
              <a:extLst>
                <a:ext uri="{FF2B5EF4-FFF2-40B4-BE49-F238E27FC236}">
                  <a16:creationId xmlns:a16="http://schemas.microsoft.com/office/drawing/2014/main" id="{26C01375-F242-214D-891A-9763851F8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6" name="TextBox 316">
                <a:extLst>
                  <a:ext uri="{FF2B5EF4-FFF2-40B4-BE49-F238E27FC236}">
                    <a16:creationId xmlns:a16="http://schemas.microsoft.com/office/drawing/2014/main" id="{AB7EA53A-9BF8-B543-96DF-EA74C041A1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3" name="Group 251">
              <a:extLst>
                <a:ext uri="{FF2B5EF4-FFF2-40B4-BE49-F238E27FC236}">
                  <a16:creationId xmlns:a16="http://schemas.microsoft.com/office/drawing/2014/main" id="{D7B60658-4EBB-2247-B1F3-88356F6CE0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4" name="TextBox 314">
                <a:extLst>
                  <a:ext uri="{FF2B5EF4-FFF2-40B4-BE49-F238E27FC236}">
                    <a16:creationId xmlns:a16="http://schemas.microsoft.com/office/drawing/2014/main" id="{F7A2590A-C79C-C740-9D6F-13B871AA1F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4" name="Group 252">
              <a:extLst>
                <a:ext uri="{FF2B5EF4-FFF2-40B4-BE49-F238E27FC236}">
                  <a16:creationId xmlns:a16="http://schemas.microsoft.com/office/drawing/2014/main" id="{71D13BEF-6F3F-7C4D-A6B6-CEEBA1568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2" name="TextBox 312">
                <a:extLst>
                  <a:ext uri="{FF2B5EF4-FFF2-40B4-BE49-F238E27FC236}">
                    <a16:creationId xmlns:a16="http://schemas.microsoft.com/office/drawing/2014/main" id="{EB0D7FD3-08E6-204B-A983-2F22231907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5" name="Group 253">
              <a:extLst>
                <a:ext uri="{FF2B5EF4-FFF2-40B4-BE49-F238E27FC236}">
                  <a16:creationId xmlns:a16="http://schemas.microsoft.com/office/drawing/2014/main" id="{5A105FDA-6444-3A4E-902B-2984D88D6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0" name="TextBox 310">
                <a:extLst>
                  <a:ext uri="{FF2B5EF4-FFF2-40B4-BE49-F238E27FC236}">
                    <a16:creationId xmlns:a16="http://schemas.microsoft.com/office/drawing/2014/main" id="{75C614C6-5B58-8C4C-8F6B-ABB4C5D4D7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506" name="Group 254">
              <a:extLst>
                <a:ext uri="{FF2B5EF4-FFF2-40B4-BE49-F238E27FC236}">
                  <a16:creationId xmlns:a16="http://schemas.microsoft.com/office/drawing/2014/main" id="{DCF4B35F-47F8-0A46-BA90-0F6CDFE01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58" name="TextBox 308">
                <a:extLst>
                  <a:ext uri="{FF2B5EF4-FFF2-40B4-BE49-F238E27FC236}">
                    <a16:creationId xmlns:a16="http://schemas.microsoft.com/office/drawing/2014/main" id="{6FC1D9ED-3EFE-1B4F-8196-027C4B900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7" name="Group 255">
              <a:extLst>
                <a:ext uri="{FF2B5EF4-FFF2-40B4-BE49-F238E27FC236}">
                  <a16:creationId xmlns:a16="http://schemas.microsoft.com/office/drawing/2014/main" id="{14F8DC0F-EC21-D242-BC98-7AF7287597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5555" name="TextBox 305">
                <a:extLst>
                  <a:ext uri="{FF2B5EF4-FFF2-40B4-BE49-F238E27FC236}">
                    <a16:creationId xmlns:a16="http://schemas.microsoft.com/office/drawing/2014/main" id="{2B19DE72-C2E8-7A4A-BF26-20CFD25E7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08" name="Group 256">
              <a:extLst>
                <a:ext uri="{FF2B5EF4-FFF2-40B4-BE49-F238E27FC236}">
                  <a16:creationId xmlns:a16="http://schemas.microsoft.com/office/drawing/2014/main" id="{541B97F0-115B-3643-94A7-B96370433A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5553" name="TextBox 303">
                <a:extLst>
                  <a:ext uri="{FF2B5EF4-FFF2-40B4-BE49-F238E27FC236}">
                    <a16:creationId xmlns:a16="http://schemas.microsoft.com/office/drawing/2014/main" id="{652B225E-25F3-F742-A370-7F387684FA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09" name="Group 257">
              <a:extLst>
                <a:ext uri="{FF2B5EF4-FFF2-40B4-BE49-F238E27FC236}">
                  <a16:creationId xmlns:a16="http://schemas.microsoft.com/office/drawing/2014/main" id="{3EBDAB28-4362-FC45-B6C3-62F6374D58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5551" name="TextBox 301">
                <a:extLst>
                  <a:ext uri="{FF2B5EF4-FFF2-40B4-BE49-F238E27FC236}">
                    <a16:creationId xmlns:a16="http://schemas.microsoft.com/office/drawing/2014/main" id="{298706D2-0A14-7940-A3D4-E0DC2B1BE9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0" name="Group 258">
              <a:extLst>
                <a:ext uri="{FF2B5EF4-FFF2-40B4-BE49-F238E27FC236}">
                  <a16:creationId xmlns:a16="http://schemas.microsoft.com/office/drawing/2014/main" id="{25A8B46A-48AC-1C46-A4CC-9A9ACAF86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5545" name="Group 295">
                <a:extLst>
                  <a:ext uri="{FF2B5EF4-FFF2-40B4-BE49-F238E27FC236}">
                    <a16:creationId xmlns:a16="http://schemas.microsoft.com/office/drawing/2014/main" id="{6E1F9FE0-A7E7-BA4E-AF13-D606A29F95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5549" name="TextBox 299">
                  <a:extLst>
                    <a:ext uri="{FF2B5EF4-FFF2-40B4-BE49-F238E27FC236}">
                      <a16:creationId xmlns:a16="http://schemas.microsoft.com/office/drawing/2014/main" id="{C186F474-D223-334A-82DC-605FE4401F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46" name="Group 296">
                <a:extLst>
                  <a:ext uri="{FF2B5EF4-FFF2-40B4-BE49-F238E27FC236}">
                    <a16:creationId xmlns:a16="http://schemas.microsoft.com/office/drawing/2014/main" id="{CFBA5E51-8A4C-234A-98A0-44E4EAFF6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5547" name="TextBox 297">
                  <a:extLst>
                    <a:ext uri="{FF2B5EF4-FFF2-40B4-BE49-F238E27FC236}">
                      <a16:creationId xmlns:a16="http://schemas.microsoft.com/office/drawing/2014/main" id="{07E20422-C42D-0642-8EEB-032DF184C7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11" name="Group 259">
              <a:extLst>
                <a:ext uri="{FF2B5EF4-FFF2-40B4-BE49-F238E27FC236}">
                  <a16:creationId xmlns:a16="http://schemas.microsoft.com/office/drawing/2014/main" id="{676BCEA4-9CF4-6443-8E59-177241641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44" name="TextBox 294">
                <a:extLst>
                  <a:ext uri="{FF2B5EF4-FFF2-40B4-BE49-F238E27FC236}">
                    <a16:creationId xmlns:a16="http://schemas.microsoft.com/office/drawing/2014/main" id="{C4D2CD5C-EFC2-A740-928F-A389E24D54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2" name="Group 260">
              <a:extLst>
                <a:ext uri="{FF2B5EF4-FFF2-40B4-BE49-F238E27FC236}">
                  <a16:creationId xmlns:a16="http://schemas.microsoft.com/office/drawing/2014/main" id="{BCD21C8D-8CDA-F749-AAAC-75A31F38A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5541" name="TextBox 291">
                <a:extLst>
                  <a:ext uri="{FF2B5EF4-FFF2-40B4-BE49-F238E27FC236}">
                    <a16:creationId xmlns:a16="http://schemas.microsoft.com/office/drawing/2014/main" id="{94304B47-C4A1-E74B-82C3-413400CEF3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3" name="Group 261">
              <a:extLst>
                <a:ext uri="{FF2B5EF4-FFF2-40B4-BE49-F238E27FC236}">
                  <a16:creationId xmlns:a16="http://schemas.microsoft.com/office/drawing/2014/main" id="{DEA5720A-BE24-AE49-9A0F-FA843E9DA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5539" name="TextBox 289">
                <a:extLst>
                  <a:ext uri="{FF2B5EF4-FFF2-40B4-BE49-F238E27FC236}">
                    <a16:creationId xmlns:a16="http://schemas.microsoft.com/office/drawing/2014/main" id="{28E95B28-8C8F-084A-89BC-BFA87A2DAB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4" name="Group 262">
              <a:extLst>
                <a:ext uri="{FF2B5EF4-FFF2-40B4-BE49-F238E27FC236}">
                  <a16:creationId xmlns:a16="http://schemas.microsoft.com/office/drawing/2014/main" id="{E806FDB4-8A8C-4444-88F8-9E666C0D10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38" name="TextBox 288">
                <a:extLst>
                  <a:ext uri="{FF2B5EF4-FFF2-40B4-BE49-F238E27FC236}">
                    <a16:creationId xmlns:a16="http://schemas.microsoft.com/office/drawing/2014/main" id="{43A00538-A199-DC49-9CFF-328B7703DF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5" name="Group 263">
              <a:extLst>
                <a:ext uri="{FF2B5EF4-FFF2-40B4-BE49-F238E27FC236}">
                  <a16:creationId xmlns:a16="http://schemas.microsoft.com/office/drawing/2014/main" id="{D60D642C-2DFA-3C48-9F81-B7D2E5155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36" name="TextBox 286">
                <a:extLst>
                  <a:ext uri="{FF2B5EF4-FFF2-40B4-BE49-F238E27FC236}">
                    <a16:creationId xmlns:a16="http://schemas.microsoft.com/office/drawing/2014/main" id="{7BAABC1E-65A8-1546-990C-9EEA0EB5E8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6" name="Group 264">
              <a:extLst>
                <a:ext uri="{FF2B5EF4-FFF2-40B4-BE49-F238E27FC236}">
                  <a16:creationId xmlns:a16="http://schemas.microsoft.com/office/drawing/2014/main" id="{B6D5D70E-1AA9-ED47-8855-3242583A33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5533" name="TextBox 283">
                <a:extLst>
                  <a:ext uri="{FF2B5EF4-FFF2-40B4-BE49-F238E27FC236}">
                    <a16:creationId xmlns:a16="http://schemas.microsoft.com/office/drawing/2014/main" id="{55C7D6F1-78CB-4F4A-8E39-1979065BD1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7" name="Group 265">
              <a:extLst>
                <a:ext uri="{FF2B5EF4-FFF2-40B4-BE49-F238E27FC236}">
                  <a16:creationId xmlns:a16="http://schemas.microsoft.com/office/drawing/2014/main" id="{131F36B9-CDB6-EF47-B12C-46D2BF387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5531" name="TextBox 280">
                <a:extLst>
                  <a:ext uri="{FF2B5EF4-FFF2-40B4-BE49-F238E27FC236}">
                    <a16:creationId xmlns:a16="http://schemas.microsoft.com/office/drawing/2014/main" id="{F29D6BEE-E249-5540-B543-408CA7A68B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8" name="Group 266">
              <a:extLst>
                <a:ext uri="{FF2B5EF4-FFF2-40B4-BE49-F238E27FC236}">
                  <a16:creationId xmlns:a16="http://schemas.microsoft.com/office/drawing/2014/main" id="{22563C29-619D-BE47-8D40-BF2B87C6F6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5529" name="TextBox 278">
                <a:extLst>
                  <a:ext uri="{FF2B5EF4-FFF2-40B4-BE49-F238E27FC236}">
                    <a16:creationId xmlns:a16="http://schemas.microsoft.com/office/drawing/2014/main" id="{2A2747B4-3482-9945-B073-9B038D0B1C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9" name="Group 267">
              <a:extLst>
                <a:ext uri="{FF2B5EF4-FFF2-40B4-BE49-F238E27FC236}">
                  <a16:creationId xmlns:a16="http://schemas.microsoft.com/office/drawing/2014/main" id="{4107841C-9624-9A46-A74E-000A30C32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5523" name="Group 272">
                <a:extLst>
                  <a:ext uri="{FF2B5EF4-FFF2-40B4-BE49-F238E27FC236}">
                    <a16:creationId xmlns:a16="http://schemas.microsoft.com/office/drawing/2014/main" id="{6EA0E8FD-3A5C-374D-B791-2226BF4D3A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24" name="Group 273">
                <a:extLst>
                  <a:ext uri="{FF2B5EF4-FFF2-40B4-BE49-F238E27FC236}">
                    <a16:creationId xmlns:a16="http://schemas.microsoft.com/office/drawing/2014/main" id="{83294149-D60A-CF47-9C84-DDE83BB23C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5525" name="TextBox 274">
                  <a:extLst>
                    <a:ext uri="{FF2B5EF4-FFF2-40B4-BE49-F238E27FC236}">
                      <a16:creationId xmlns:a16="http://schemas.microsoft.com/office/drawing/2014/main" id="{B394C592-FC49-C44D-9033-CB57721B40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20" name="Group 268">
              <a:extLst>
                <a:ext uri="{FF2B5EF4-FFF2-40B4-BE49-F238E27FC236}">
                  <a16:creationId xmlns:a16="http://schemas.microsoft.com/office/drawing/2014/main" id="{0E0C2151-6920-4149-A4DB-B7F3E25CED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5521" name="TextBox 270">
                <a:extLst>
                  <a:ext uri="{FF2B5EF4-FFF2-40B4-BE49-F238E27FC236}">
                    <a16:creationId xmlns:a16="http://schemas.microsoft.com/office/drawing/2014/main" id="{1B424460-14AF-0940-AE16-1408CF73E9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5476" name="Group 404">
            <a:extLst>
              <a:ext uri="{FF2B5EF4-FFF2-40B4-BE49-F238E27FC236}">
                <a16:creationId xmlns:a16="http://schemas.microsoft.com/office/drawing/2014/main" id="{1BC42475-F740-C84B-B76C-86ADC869AD6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5478" name="TextBox 405">
              <a:extLst>
                <a:ext uri="{FF2B5EF4-FFF2-40B4-BE49-F238E27FC236}">
                  <a16:creationId xmlns:a16="http://schemas.microsoft.com/office/drawing/2014/main" id="{2B1D7F5A-8C8D-8543-A8E6-8458C75D1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81" name="TextBox 411">
              <a:extLst>
                <a:ext uri="{FF2B5EF4-FFF2-40B4-BE49-F238E27FC236}">
                  <a16:creationId xmlns:a16="http://schemas.microsoft.com/office/drawing/2014/main" id="{58D52B2D-D32E-EF4C-87AA-0C9772311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483" name="TextBox 413">
              <a:extLst>
                <a:ext uri="{FF2B5EF4-FFF2-40B4-BE49-F238E27FC236}">
                  <a16:creationId xmlns:a16="http://schemas.microsoft.com/office/drawing/2014/main" id="{1574946F-A6AF-EC45-B823-3DB76755A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4322763" y="661988"/>
            <a:ext cx="1035050" cy="741362"/>
          </a:xfrm>
          <a:prstGeom prst="roundRect">
            <a:avLst>
              <a:gd name="adj" fmla="val 3989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" name="Table 150">
            <a:extLst>
              <a:ext uri="{FF2B5EF4-FFF2-40B4-BE49-F238E27FC236}">
                <a16:creationId xmlns:a16="http://schemas.microsoft.com/office/drawing/2014/main" id="{D8C14B25-E807-3E4C-9477-8A7FC4B429D5}"/>
              </a:ext>
            </a:extLst>
          </p:cNvPr>
          <p:cNvGraphicFramePr>
            <a:graphicFrameLocks noGrp="1"/>
          </p:cNvGraphicFramePr>
          <p:nvPr/>
        </p:nvGraphicFramePr>
        <p:xfrm>
          <a:off x="1444625" y="5394325"/>
          <a:ext cx="6108697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92512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10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9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8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6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0</a:t>
                      </a:r>
                    </a:p>
                  </a:txBody>
                  <a:tcPr marL="91459" marR="91459" marT="45603" marB="45603" anchor="ctr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grpSp>
        <p:nvGrpSpPr>
          <p:cNvPr id="107557" name="Group 3">
            <a:extLst>
              <a:ext uri="{FF2B5EF4-FFF2-40B4-BE49-F238E27FC236}">
                <a16:creationId xmlns:a16="http://schemas.microsoft.com/office/drawing/2014/main" id="{D07DCED1-1CFE-7344-9148-4B8B8C58140D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115889"/>
            <a:ext cx="8369300" cy="6764337"/>
            <a:chOff x="715963" y="115888"/>
            <a:chExt cx="8369300" cy="6764337"/>
          </a:xfrm>
        </p:grpSpPr>
        <p:grpSp>
          <p:nvGrpSpPr>
            <p:cNvPr id="107558" name="Group 2">
              <a:extLst>
                <a:ext uri="{FF2B5EF4-FFF2-40B4-BE49-F238E27FC236}">
                  <a16:creationId xmlns:a16="http://schemas.microsoft.com/office/drawing/2014/main" id="{DDAD49D7-0B40-2347-BB85-E8E933D189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2638" y="5802313"/>
              <a:ext cx="7032625" cy="1077912"/>
              <a:chOff x="2052638" y="5802313"/>
              <a:chExt cx="7032625" cy="1077912"/>
            </a:xfrm>
          </p:grpSpPr>
          <p:sp>
            <p:nvSpPr>
              <p:cNvPr id="107658" name="Line 13">
                <a:extLst>
                  <a:ext uri="{FF2B5EF4-FFF2-40B4-BE49-F238E27FC236}">
                    <a16:creationId xmlns:a16="http://schemas.microsoft.com/office/drawing/2014/main" id="{03E98AEE-E37B-3C4B-821D-70A03C6C7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373563" y="4033838"/>
                <a:ext cx="741362" cy="4665662"/>
              </a:xfrm>
              <a:custGeom>
                <a:avLst/>
                <a:gdLst>
                  <a:gd name="T0" fmla="*/ 0 w 2125033746"/>
                  <a:gd name="T1" fmla="*/ 0 h 13694"/>
                  <a:gd name="T2" fmla="*/ 0 w 2125033746"/>
                  <a:gd name="T3" fmla="*/ 2147483646 h 13694"/>
                  <a:gd name="T4" fmla="*/ 0 w 2125033746"/>
                  <a:gd name="T5" fmla="*/ 2147483646 h 136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5033746" h="13694">
                    <a:moveTo>
                      <a:pt x="-1325" y="0"/>
                    </a:moveTo>
                    <a:lnTo>
                      <a:pt x="2125033746" y="13"/>
                    </a:lnTo>
                    <a:lnTo>
                      <a:pt x="2125033746" y="13694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59" name="Line 13">
                <a:extLst>
                  <a:ext uri="{FF2B5EF4-FFF2-40B4-BE49-F238E27FC236}">
                    <a16:creationId xmlns:a16="http://schemas.microsoft.com/office/drawing/2014/main" id="{EDAAB662-8D24-804F-B3B9-296832F2B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906963" y="4262438"/>
                <a:ext cx="446087" cy="3894137"/>
              </a:xfrm>
              <a:custGeom>
                <a:avLst/>
                <a:gdLst>
                  <a:gd name="T0" fmla="*/ 0 w 2078211432"/>
                  <a:gd name="T1" fmla="*/ 2147483646 h 13681"/>
                  <a:gd name="T2" fmla="*/ 0 w 2078211432"/>
                  <a:gd name="T3" fmla="*/ 0 h 13681"/>
                  <a:gd name="T4" fmla="*/ 0 w 2078211432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78211432" h="13681">
                    <a:moveTo>
                      <a:pt x="0" y="20"/>
                    </a:moveTo>
                    <a:lnTo>
                      <a:pt x="2078211432" y="0"/>
                    </a:lnTo>
                    <a:lnTo>
                      <a:pt x="2078211432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60" name="Line 13">
                <a:extLst>
                  <a:ext uri="{FF2B5EF4-FFF2-40B4-BE49-F238E27FC236}">
                    <a16:creationId xmlns:a16="http://schemas.microsoft.com/office/drawing/2014/main" id="{8BFE0270-8B8D-B243-8562-59F0FC0CA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5998369" y="5076032"/>
                <a:ext cx="168275" cy="1989137"/>
              </a:xfrm>
              <a:custGeom>
                <a:avLst/>
                <a:gdLst>
                  <a:gd name="T0" fmla="*/ 0 w 968456440"/>
                  <a:gd name="T1" fmla="*/ 2147483646 h 13681"/>
                  <a:gd name="T2" fmla="*/ 0 w 968456440"/>
                  <a:gd name="T3" fmla="*/ 0 h 13681"/>
                  <a:gd name="T4" fmla="*/ 0 w 968456440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8456440" h="13681">
                    <a:moveTo>
                      <a:pt x="-2486" y="13"/>
                    </a:moveTo>
                    <a:lnTo>
                      <a:pt x="968456440" y="0"/>
                    </a:lnTo>
                    <a:lnTo>
                      <a:pt x="968456440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Left Brace 96">
                <a:extLst>
                  <a:ext uri="{FF2B5EF4-FFF2-40B4-BE49-F238E27FC236}">
                    <a16:creationId xmlns:a16="http://schemas.microsoft.com/office/drawing/2014/main" id="{608781D2-EDF6-F24D-A1D0-96C3CEC7AF3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376" y="4370387"/>
                <a:ext cx="157162" cy="3021013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Left Brace 97">
                <a:extLst>
                  <a:ext uri="{FF2B5EF4-FFF2-40B4-BE49-F238E27FC236}">
                    <a16:creationId xmlns:a16="http://schemas.microsoft.com/office/drawing/2014/main" id="{D9CA3D60-A735-9B43-A9E7-9DFDDD7246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339976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Left Brace 98">
                <a:extLst>
                  <a:ext uri="{FF2B5EF4-FFF2-40B4-BE49-F238E27FC236}">
                    <a16:creationId xmlns:a16="http://schemas.microsoft.com/office/drawing/2014/main" id="{00D38C2C-7057-0140-82B6-E483E4F32C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438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7664" name="TextBox 5">
                <a:extLst>
                  <a:ext uri="{FF2B5EF4-FFF2-40B4-BE49-F238E27FC236}">
                    <a16:creationId xmlns:a16="http://schemas.microsoft.com/office/drawing/2014/main" id="{A4D6EB57-2A43-B44A-9ACD-8894242BD9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46863" y="5876925"/>
                <a:ext cx="282575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8</a:t>
                </a:r>
              </a:p>
            </p:txBody>
          </p:sp>
          <p:sp>
            <p:nvSpPr>
              <p:cNvPr id="107665" name="TextBox 169">
                <a:extLst>
                  <a:ext uri="{FF2B5EF4-FFF2-40B4-BE49-F238E27FC236}">
                    <a16:creationId xmlns:a16="http://schemas.microsoft.com/office/drawing/2014/main" id="{FF6C2D12-DF9A-1B4D-BCDB-19D00BA15D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625" y="6176963"/>
                <a:ext cx="284163" cy="3063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7666" name="TextBox 170">
                <a:extLst>
                  <a:ext uri="{FF2B5EF4-FFF2-40B4-BE49-F238E27FC236}">
                    <a16:creationId xmlns:a16="http://schemas.microsoft.com/office/drawing/2014/main" id="{3F1713C0-97B3-D54E-BE92-8F2B056458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7975" y="6475413"/>
                <a:ext cx="284163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7667" name="Line 119">
                <a:extLst>
                  <a:ext uri="{FF2B5EF4-FFF2-40B4-BE49-F238E27FC236}">
                    <a16:creationId xmlns:a16="http://schemas.microsoft.com/office/drawing/2014/main" id="{B506152F-0E55-7040-91FD-569DD867DF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19056" y="6092032"/>
                <a:ext cx="163513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68" name="Line 119">
                <a:extLst>
                  <a:ext uri="{FF2B5EF4-FFF2-40B4-BE49-F238E27FC236}">
                    <a16:creationId xmlns:a16="http://schemas.microsoft.com/office/drawing/2014/main" id="{2FA3B253-AA59-D94C-BCA3-531D29736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6200" y="63563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69" name="Line 119">
                <a:extLst>
                  <a:ext uri="{FF2B5EF4-FFF2-40B4-BE49-F238E27FC236}">
                    <a16:creationId xmlns:a16="http://schemas.microsoft.com/office/drawing/2014/main" id="{553605F0-E9D5-A749-9312-939831E76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4612" y="66484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0" name="TextBox 174">
                <a:extLst>
                  <a:ext uri="{FF2B5EF4-FFF2-40B4-BE49-F238E27FC236}">
                    <a16:creationId xmlns:a16="http://schemas.microsoft.com/office/drawing/2014/main" id="{FD9A8754-5A24-014B-8F7E-D5E947E3A3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50088" y="5972175"/>
                <a:ext cx="2035175" cy="908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ADDR/VAL/OFFSET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RY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RX</a:t>
                </a:r>
              </a:p>
            </p:txBody>
          </p:sp>
        </p:grpSp>
        <p:grpSp>
          <p:nvGrpSpPr>
            <p:cNvPr id="107559" name="Group 1">
              <a:extLst>
                <a:ext uri="{FF2B5EF4-FFF2-40B4-BE49-F238E27FC236}">
                  <a16:creationId xmlns:a16="http://schemas.microsoft.com/office/drawing/2014/main" id="{58565AC6-699E-F646-98B7-7E6C882D1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963" y="115888"/>
              <a:ext cx="8027987" cy="5276850"/>
              <a:chOff x="715963" y="115888"/>
              <a:chExt cx="8027987" cy="5276850"/>
            </a:xfrm>
          </p:grpSpPr>
          <p:sp>
            <p:nvSpPr>
              <p:cNvPr id="107560" name="Line 13">
                <a:extLst>
                  <a:ext uri="{FF2B5EF4-FFF2-40B4-BE49-F238E27FC236}">
                    <a16:creationId xmlns:a16="http://schemas.microsoft.com/office/drawing/2014/main" id="{6F7E08C4-58E6-1345-9ACE-CD4FDBCE3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7963" y="3803650"/>
                <a:ext cx="773112" cy="1581150"/>
              </a:xfrm>
              <a:custGeom>
                <a:avLst/>
                <a:gdLst>
                  <a:gd name="T0" fmla="*/ 0 w 2128275804"/>
                  <a:gd name="T1" fmla="*/ 2147483646 h 13681"/>
                  <a:gd name="T2" fmla="*/ 0 w 2128275804"/>
                  <a:gd name="T3" fmla="*/ 0 h 13681"/>
                  <a:gd name="T4" fmla="*/ 0 w 2128275804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8275804" h="13681">
                    <a:moveTo>
                      <a:pt x="0" y="2"/>
                    </a:moveTo>
                    <a:lnTo>
                      <a:pt x="2128275804" y="0"/>
                    </a:lnTo>
                    <a:lnTo>
                      <a:pt x="2128275804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1" name="Line 13">
                <a:extLst>
                  <a:ext uri="{FF2B5EF4-FFF2-40B4-BE49-F238E27FC236}">
                    <a16:creationId xmlns:a16="http://schemas.microsoft.com/office/drawing/2014/main" id="{71000663-5F89-F54B-AD3F-5B1A8234D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66900" y="4119563"/>
                <a:ext cx="398463" cy="1271587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2" name="Line 117">
                <a:extLst>
                  <a:ext uri="{FF2B5EF4-FFF2-40B4-BE49-F238E27FC236}">
                    <a16:creationId xmlns:a16="http://schemas.microsoft.com/office/drawing/2014/main" id="{8733C92B-69C7-1240-8113-62C0680B9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4714875" y="-854075"/>
                <a:ext cx="3175" cy="28225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7563" name="Group 6">
                <a:extLst>
                  <a:ext uri="{FF2B5EF4-FFF2-40B4-BE49-F238E27FC236}">
                    <a16:creationId xmlns:a16="http://schemas.microsoft.com/office/drawing/2014/main" id="{BDC5914B-D044-F44C-81FE-13233AE38B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7525" y="115888"/>
                <a:ext cx="3330575" cy="4608512"/>
                <a:chOff x="1787104" y="115618"/>
                <a:chExt cx="3331032" cy="4608954"/>
              </a:xfrm>
            </p:grpSpPr>
            <p:sp>
              <p:nvSpPr>
                <p:cNvPr id="107619" name="Rectangle 104">
                  <a:extLst>
                    <a:ext uri="{FF2B5EF4-FFF2-40B4-BE49-F238E27FC236}">
                      <a16:creationId xmlns:a16="http://schemas.microsoft.com/office/drawing/2014/main" id="{8ACBFD80-C4F7-F041-818A-242C88044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517079" y="1875321"/>
                  <a:ext cx="4520597" cy="1038175"/>
                </a:xfrm>
                <a:prstGeom prst="rect">
                  <a:avLst/>
                </a:prstGeom>
                <a:noFill/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107620" name="Rectangle 108">
                  <a:extLst>
                    <a:ext uri="{FF2B5EF4-FFF2-40B4-BE49-F238E27FC236}">
                      <a16:creationId xmlns:a16="http://schemas.microsoft.com/office/drawing/2014/main" id="{B33984E6-005C-AC45-A35A-FED874F5C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0329" y="285339"/>
                  <a:ext cx="227657" cy="2462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En</a:t>
                  </a:r>
                  <a:endParaRPr lang="en-US" altLang="en-US" sz="200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107621" name="Line 119">
                  <a:extLst>
                    <a:ext uri="{FF2B5EF4-FFF2-40B4-BE49-F238E27FC236}">
                      <a16:creationId xmlns:a16="http://schemas.microsoft.com/office/drawing/2014/main" id="{F6E7AB97-5ADB-B940-AF1A-C72E92065F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2116332" y="254196"/>
                  <a:ext cx="0" cy="26652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2" name="Rectangle 121">
                  <a:extLst>
                    <a:ext uri="{FF2B5EF4-FFF2-40B4-BE49-F238E27FC236}">
                      <a16:creationId xmlns:a16="http://schemas.microsoft.com/office/drawing/2014/main" id="{6BEBD3EB-F131-6346-BB9A-22DF16DE5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7104" y="268610"/>
                  <a:ext cx="15388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b="1">
                      <a:solidFill>
                        <a:schemeClr val="tx1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23" name="Line 106">
                  <a:extLst>
                    <a:ext uri="{FF2B5EF4-FFF2-40B4-BE49-F238E27FC236}">
                      <a16:creationId xmlns:a16="http://schemas.microsoft.com/office/drawing/2014/main" id="{316A5F2B-2693-C843-87E8-EC25E96087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0654" y="12403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4" name="Line 107">
                  <a:extLst>
                    <a:ext uri="{FF2B5EF4-FFF2-40B4-BE49-F238E27FC236}">
                      <a16:creationId xmlns:a16="http://schemas.microsoft.com/office/drawing/2014/main" id="{607B4356-7E86-B446-AD0E-5639B13052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985986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5" name="Line 116">
                  <a:extLst>
                    <a:ext uri="{FF2B5EF4-FFF2-40B4-BE49-F238E27FC236}">
                      <a16:creationId xmlns:a16="http://schemas.microsoft.com/office/drawing/2014/main" id="{F8E22B42-74CC-6746-A4F2-C17C34D278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706268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6" name="Rectangle 132">
                  <a:extLst>
                    <a:ext uri="{FF2B5EF4-FFF2-40B4-BE49-F238E27FC236}">
                      <a16:creationId xmlns:a16="http://schemas.microsoft.com/office/drawing/2014/main" id="{167CBFF3-E0E5-DD40-8EA6-5B0449B6C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017315" y="2164128"/>
                  <a:ext cx="1429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latin typeface="Times-Roman" pitchFamily="2" charset="0"/>
                    </a:rPr>
                    <a:t>4-to-16 decoder</a:t>
                  </a:r>
                  <a:endParaRPr lang="en-US" altLang="en-US" sz="2000"/>
                </a:p>
              </p:txBody>
            </p:sp>
            <p:sp>
              <p:nvSpPr>
                <p:cNvPr id="107627" name="Line 106">
                  <a:extLst>
                    <a:ext uri="{FF2B5EF4-FFF2-40B4-BE49-F238E27FC236}">
                      <a16:creationId xmlns:a16="http://schemas.microsoft.com/office/drawing/2014/main" id="{BFD2D231-6411-654B-BD76-DB46161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254650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8" name="Line 107">
                  <a:extLst>
                    <a:ext uri="{FF2B5EF4-FFF2-40B4-BE49-F238E27FC236}">
                      <a16:creationId xmlns:a16="http://schemas.microsoft.com/office/drawing/2014/main" id="{0EE70A55-C47B-3745-ADBF-2931FEDFB8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12506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29" name="Line 116">
                  <a:extLst>
                    <a:ext uri="{FF2B5EF4-FFF2-40B4-BE49-F238E27FC236}">
                      <a16:creationId xmlns:a16="http://schemas.microsoft.com/office/drawing/2014/main" id="{07C354C9-9786-CB44-814F-1547CB9AFD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1845351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0" name="Line 117">
                  <a:extLst>
                    <a:ext uri="{FF2B5EF4-FFF2-40B4-BE49-F238E27FC236}">
                      <a16:creationId xmlns:a16="http://schemas.microsoft.com/office/drawing/2014/main" id="{8266918B-6700-EA46-9189-9DB2EE815D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545418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1" name="Line 106">
                  <a:extLst>
                    <a:ext uri="{FF2B5EF4-FFF2-40B4-BE49-F238E27FC236}">
                      <a16:creationId xmlns:a16="http://schemas.microsoft.com/office/drawing/2014/main" id="{2ED810AF-1000-FD48-B0E9-7149F66DB9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39482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2" name="Line 107">
                  <a:extLst>
                    <a:ext uri="{FF2B5EF4-FFF2-40B4-BE49-F238E27FC236}">
                      <a16:creationId xmlns:a16="http://schemas.microsoft.com/office/drawing/2014/main" id="{5A6F5756-4457-9742-B198-DB31AE4119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3231377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3" name="Line 116">
                  <a:extLst>
                    <a:ext uri="{FF2B5EF4-FFF2-40B4-BE49-F238E27FC236}">
                      <a16:creationId xmlns:a16="http://schemas.microsoft.com/office/drawing/2014/main" id="{C06028DB-9841-9749-9A91-DF588AB361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95165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4" name="Line 117">
                  <a:extLst>
                    <a:ext uri="{FF2B5EF4-FFF2-40B4-BE49-F238E27FC236}">
                      <a16:creationId xmlns:a16="http://schemas.microsoft.com/office/drawing/2014/main" id="{7377DA3D-96A3-E149-AD94-E14784D5B5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68559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5" name="Line 116">
                  <a:extLst>
                    <a:ext uri="{FF2B5EF4-FFF2-40B4-BE49-F238E27FC236}">
                      <a16:creationId xmlns:a16="http://schemas.microsoft.com/office/drawing/2014/main" id="{D06F40C4-81FA-0A4A-8657-EEB33B399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6610" y="4082275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6" name="Line 117">
                  <a:extLst>
                    <a:ext uri="{FF2B5EF4-FFF2-40B4-BE49-F238E27FC236}">
                      <a16:creationId xmlns:a16="http://schemas.microsoft.com/office/drawing/2014/main" id="{AEAB036B-EAFA-8B4E-8EC2-821F1A2867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5913" y="379927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37" name="Rectangle 147">
                  <a:extLst>
                    <a:ext uri="{FF2B5EF4-FFF2-40B4-BE49-F238E27FC236}">
                      <a16:creationId xmlns:a16="http://schemas.microsoft.com/office/drawing/2014/main" id="{1DC479CF-1585-AE45-9A75-FFBE747A4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1179" y="3993778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38" name="Rectangle 147">
                  <a:extLst>
                    <a:ext uri="{FF2B5EF4-FFF2-40B4-BE49-F238E27FC236}">
                      <a16:creationId xmlns:a16="http://schemas.microsoft.com/office/drawing/2014/main" id="{41FC958D-09E0-DB41-A11C-E6AA253A0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8457" y="2978685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39" name="Rectangle 147">
                  <a:extLst>
                    <a:ext uri="{FF2B5EF4-FFF2-40B4-BE49-F238E27FC236}">
                      <a16:creationId xmlns:a16="http://schemas.microsoft.com/office/drawing/2014/main" id="{E5900C5A-166E-9042-9B81-3A41563D8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5735" y="3302534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0" name="Rectangle 147">
                  <a:extLst>
                    <a:ext uri="{FF2B5EF4-FFF2-40B4-BE49-F238E27FC236}">
                      <a16:creationId xmlns:a16="http://schemas.microsoft.com/office/drawing/2014/main" id="{A351B32D-1BE5-B54E-8F31-D6CAC3149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3013" y="3642712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1" name="Rectangle 147">
                  <a:extLst>
                    <a:ext uri="{FF2B5EF4-FFF2-40B4-BE49-F238E27FC236}">
                      <a16:creationId xmlns:a16="http://schemas.microsoft.com/office/drawing/2014/main" id="{4ACD016E-D6B2-8245-9EC3-5243BC828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246" y="13411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2" name="Rectangle 147">
                  <a:extLst>
                    <a:ext uri="{FF2B5EF4-FFF2-40B4-BE49-F238E27FC236}">
                      <a16:creationId xmlns:a16="http://schemas.microsoft.com/office/drawing/2014/main" id="{4ADE0949-1ADB-664D-8D04-43E4D7F18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399296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3" name="Rectangle 147">
                  <a:extLst>
                    <a:ext uri="{FF2B5EF4-FFF2-40B4-BE49-F238E27FC236}">
                      <a16:creationId xmlns:a16="http://schemas.microsoft.com/office/drawing/2014/main" id="{3FAE7FA7-084A-0046-A70B-938B1D4FF3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69109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4" name="Rectangle 147">
                  <a:extLst>
                    <a:ext uri="{FF2B5EF4-FFF2-40B4-BE49-F238E27FC236}">
                      <a16:creationId xmlns:a16="http://schemas.microsoft.com/office/drawing/2014/main" id="{526947AC-230C-2543-91C0-B00F5B67E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4802" y="956278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5" name="Rectangle 147">
                  <a:extLst>
                    <a:ext uri="{FF2B5EF4-FFF2-40B4-BE49-F238E27FC236}">
                      <a16:creationId xmlns:a16="http://schemas.microsoft.com/office/drawing/2014/main" id="{68281B59-46CB-8940-B711-508D862C44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6342" y="124872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4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6" name="Rectangle 147">
                  <a:extLst>
                    <a:ext uri="{FF2B5EF4-FFF2-40B4-BE49-F238E27FC236}">
                      <a16:creationId xmlns:a16="http://schemas.microsoft.com/office/drawing/2014/main" id="{00833DC1-BE4D-8A49-A5E9-EEA67094EB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50544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7" name="Rectangle 147">
                  <a:extLst>
                    <a:ext uri="{FF2B5EF4-FFF2-40B4-BE49-F238E27FC236}">
                      <a16:creationId xmlns:a16="http://schemas.microsoft.com/office/drawing/2014/main" id="{40B2B5F6-DD5D-534A-AC5E-7040AE338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81417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6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8" name="Rectangle 147">
                  <a:extLst>
                    <a:ext uri="{FF2B5EF4-FFF2-40B4-BE49-F238E27FC236}">
                      <a16:creationId xmlns:a16="http://schemas.microsoft.com/office/drawing/2014/main" id="{FDE1330E-2FF0-DE47-81D4-7BAE91FE2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898" y="2079357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7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49" name="Rectangle 147">
                  <a:extLst>
                    <a:ext uri="{FF2B5EF4-FFF2-40B4-BE49-F238E27FC236}">
                      <a16:creationId xmlns:a16="http://schemas.microsoft.com/office/drawing/2014/main" id="{67FF8127-C39C-9C47-ADC2-EE7E87754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027" y="237187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8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0" name="Rectangle 147">
                  <a:extLst>
                    <a:ext uri="{FF2B5EF4-FFF2-40B4-BE49-F238E27FC236}">
                      <a16:creationId xmlns:a16="http://schemas.microsoft.com/office/drawing/2014/main" id="{ADF1D406-4792-BD47-A9E0-C99E356363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628589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9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1" name="Rectangle 147">
                  <a:extLst>
                    <a:ext uri="{FF2B5EF4-FFF2-40B4-BE49-F238E27FC236}">
                      <a16:creationId xmlns:a16="http://schemas.microsoft.com/office/drawing/2014/main" id="{8D57328B-7067-0F4B-A470-31B3A36C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90345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2" name="Rectangle 147">
                  <a:extLst>
                    <a:ext uri="{FF2B5EF4-FFF2-40B4-BE49-F238E27FC236}">
                      <a16:creationId xmlns:a16="http://schemas.microsoft.com/office/drawing/2014/main" id="{440F4D86-887C-4B40-AAC9-48D4303F1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583" y="3168637"/>
                  <a:ext cx="28674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3" name="Rectangle 147">
                  <a:extLst>
                    <a:ext uri="{FF2B5EF4-FFF2-40B4-BE49-F238E27FC236}">
                      <a16:creationId xmlns:a16="http://schemas.microsoft.com/office/drawing/2014/main" id="{20DA4844-91AD-0547-B3E9-889C80044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123" y="346108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4" name="Rectangle 147">
                  <a:extLst>
                    <a:ext uri="{FF2B5EF4-FFF2-40B4-BE49-F238E27FC236}">
                      <a16:creationId xmlns:a16="http://schemas.microsoft.com/office/drawing/2014/main" id="{6F0164F7-0F52-EA44-87AF-A8AA316418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3726267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5" name="Rectangle 147">
                  <a:extLst>
                    <a:ext uri="{FF2B5EF4-FFF2-40B4-BE49-F238E27FC236}">
                      <a16:creationId xmlns:a16="http://schemas.microsoft.com/office/drawing/2014/main" id="{65F3C68D-0222-4D4A-B85A-34307819D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4018063"/>
                  <a:ext cx="24045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14</a:t>
                  </a:r>
                  <a:endParaRPr lang="en-US" altLang="en-US" sz="2000"/>
                </a:p>
              </p:txBody>
            </p:sp>
            <p:sp>
              <p:nvSpPr>
                <p:cNvPr id="107656" name="Rectangle 147">
                  <a:extLst>
                    <a:ext uri="{FF2B5EF4-FFF2-40B4-BE49-F238E27FC236}">
                      <a16:creationId xmlns:a16="http://schemas.microsoft.com/office/drawing/2014/main" id="{2838CA6B-0890-854C-BA4D-FB13C8CA3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679" y="4283249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7657" name="TextBox 120">
                  <a:extLst>
                    <a:ext uri="{FF2B5EF4-FFF2-40B4-BE49-F238E27FC236}">
                      <a16:creationId xmlns:a16="http://schemas.microsoft.com/office/drawing/2014/main" id="{10BD00AD-38B8-254D-855D-A7D6F52574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75726" y="115618"/>
                  <a:ext cx="1542410" cy="46089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NOOP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MOVE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LOADI/LOADP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 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CMP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JUMP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</p:txBody>
            </p:sp>
          </p:grpSp>
          <p:sp>
            <p:nvSpPr>
              <p:cNvPr id="107564" name="Line 119">
                <a:extLst>
                  <a:ext uri="{FF2B5EF4-FFF2-40B4-BE49-F238E27FC236}">
                    <a16:creationId xmlns:a16="http://schemas.microsoft.com/office/drawing/2014/main" id="{B3920255-E73C-484D-B317-CBEC9E278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8050" y="4465638"/>
                <a:ext cx="0" cy="29210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7565" name="Group 4">
                <a:extLst>
                  <a:ext uri="{FF2B5EF4-FFF2-40B4-BE49-F238E27FC236}">
                    <a16:creationId xmlns:a16="http://schemas.microsoft.com/office/drawing/2014/main" id="{203E3BF4-672C-7746-BDD2-88A3DD84CE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27750" y="395288"/>
                <a:ext cx="2362200" cy="1343025"/>
                <a:chOff x="6050566" y="-172083"/>
                <a:chExt cx="2363001" cy="1343028"/>
              </a:xfrm>
            </p:grpSpPr>
            <p:grpSp>
              <p:nvGrpSpPr>
                <p:cNvPr id="107604" name="Group 1">
                  <a:extLst>
                    <a:ext uri="{FF2B5EF4-FFF2-40B4-BE49-F238E27FC236}">
                      <a16:creationId xmlns:a16="http://schemas.microsoft.com/office/drawing/2014/main" id="{DB74855A-F873-C34A-AC55-0FB4C2455A9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0566" y="-166326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7606" name="Rectangle 104">
                    <a:extLst>
                      <a:ext uri="{FF2B5EF4-FFF2-40B4-BE49-F238E27FC236}">
                        <a16:creationId xmlns:a16="http://schemas.microsoft.com/office/drawing/2014/main" id="{4A37757C-E282-204B-B233-C539960438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7607" name="Rectangle 108">
                    <a:extLst>
                      <a:ext uri="{FF2B5EF4-FFF2-40B4-BE49-F238E27FC236}">
                        <a16:creationId xmlns:a16="http://schemas.microsoft.com/office/drawing/2014/main" id="{7BFCC425-9632-DE42-A9A8-922C5DE809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703" cy="246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7608" name="Line 106">
                    <a:extLst>
                      <a:ext uri="{FF2B5EF4-FFF2-40B4-BE49-F238E27FC236}">
                        <a16:creationId xmlns:a16="http://schemas.microsoft.com/office/drawing/2014/main" id="{AE47F0FB-FC37-4A47-83C2-AE9B93A230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609" name="Line 107">
                    <a:extLst>
                      <a:ext uri="{FF2B5EF4-FFF2-40B4-BE49-F238E27FC236}">
                        <a16:creationId xmlns:a16="http://schemas.microsoft.com/office/drawing/2014/main" id="{34127967-105B-F449-B25D-C2406BD035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610" name="Line 116">
                    <a:extLst>
                      <a:ext uri="{FF2B5EF4-FFF2-40B4-BE49-F238E27FC236}">
                        <a16:creationId xmlns:a16="http://schemas.microsoft.com/office/drawing/2014/main" id="{1620BD65-688C-0F49-A614-B847E2CD72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611" name="Line 117">
                    <a:extLst>
                      <a:ext uri="{FF2B5EF4-FFF2-40B4-BE49-F238E27FC236}">
                        <a16:creationId xmlns:a16="http://schemas.microsoft.com/office/drawing/2014/main" id="{78B4FC04-0695-504C-B419-EB05F0B26C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612" name="Rectangle 132">
                    <a:extLst>
                      <a:ext uri="{FF2B5EF4-FFF2-40B4-BE49-F238E27FC236}">
                        <a16:creationId xmlns:a16="http://schemas.microsoft.com/office/drawing/2014/main" id="{55D53FBB-CFD3-DE42-86A7-C619067F8E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7613" name="Rectangle 147">
                    <a:extLst>
                      <a:ext uri="{FF2B5EF4-FFF2-40B4-BE49-F238E27FC236}">
                        <a16:creationId xmlns:a16="http://schemas.microsoft.com/office/drawing/2014/main" id="{280C9DED-F966-CD48-8CED-7055D668F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14" name="Rectangle 147">
                    <a:extLst>
                      <a:ext uri="{FF2B5EF4-FFF2-40B4-BE49-F238E27FC236}">
                        <a16:creationId xmlns:a16="http://schemas.microsoft.com/office/drawing/2014/main" id="{0E00A4DD-661B-054E-88C2-6DF450309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15" name="Rectangle 147">
                    <a:extLst>
                      <a:ext uri="{FF2B5EF4-FFF2-40B4-BE49-F238E27FC236}">
                        <a16:creationId xmlns:a16="http://schemas.microsoft.com/office/drawing/2014/main" id="{D0B003E8-CE4E-8043-A9AD-9FD3F0AA41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16" name="Rectangle 147">
                    <a:extLst>
                      <a:ext uri="{FF2B5EF4-FFF2-40B4-BE49-F238E27FC236}">
                        <a16:creationId xmlns:a16="http://schemas.microsoft.com/office/drawing/2014/main" id="{EFFF94F5-B6FC-AA42-AFDB-B9A0461B9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17" name="Rectangle 147">
                    <a:extLst>
                      <a:ext uri="{FF2B5EF4-FFF2-40B4-BE49-F238E27FC236}">
                        <a16:creationId xmlns:a16="http://schemas.microsoft.com/office/drawing/2014/main" id="{DC8C8F17-355B-9A4C-B948-1DE19350F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18" name="Rectangle 147">
                    <a:extLst>
                      <a:ext uri="{FF2B5EF4-FFF2-40B4-BE49-F238E27FC236}">
                        <a16:creationId xmlns:a16="http://schemas.microsoft.com/office/drawing/2014/main" id="{396079AA-2693-5649-B524-8CA3858205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107605" name="TextBox 262">
                  <a:extLst>
                    <a:ext uri="{FF2B5EF4-FFF2-40B4-BE49-F238E27FC236}">
                      <a16:creationId xmlns:a16="http://schemas.microsoft.com/office/drawing/2014/main" id="{F8C91A8A-8BCE-414F-B17E-E2D7C6A0F2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64882" y="-172083"/>
                  <a:ext cx="1048685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INPUTDF</a:t>
                  </a:r>
                </a:p>
              </p:txBody>
            </p:sp>
          </p:grpSp>
          <p:sp>
            <p:nvSpPr>
              <p:cNvPr id="107566" name="Line 13">
                <a:extLst>
                  <a:ext uri="{FF2B5EF4-FFF2-40B4-BE49-F238E27FC236}">
                    <a16:creationId xmlns:a16="http://schemas.microsoft.com/office/drawing/2014/main" id="{C46317E7-A3C0-5344-8D04-B65905FCE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462338"/>
                <a:ext cx="1163638" cy="1922462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7" name="Line 13">
                <a:extLst>
                  <a:ext uri="{FF2B5EF4-FFF2-40B4-BE49-F238E27FC236}">
                    <a16:creationId xmlns:a16="http://schemas.microsoft.com/office/drawing/2014/main" id="{090D18D1-530C-6E48-82A4-66B2E33D13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963" y="3136900"/>
                <a:ext cx="1544637" cy="2255838"/>
              </a:xfrm>
              <a:custGeom>
                <a:avLst/>
                <a:gdLst>
                  <a:gd name="T0" fmla="*/ 0 w 2147483647"/>
                  <a:gd name="T1" fmla="*/ 0 h 13704"/>
                  <a:gd name="T2" fmla="*/ 0 w 2147483647"/>
                  <a:gd name="T3" fmla="*/ 2147483646 h 13704"/>
                  <a:gd name="T4" fmla="*/ 0 w 2147483647"/>
                  <a:gd name="T5" fmla="*/ 2147483646 h 137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704">
                    <a:moveTo>
                      <a:pt x="0" y="0"/>
                    </a:moveTo>
                    <a:lnTo>
                      <a:pt x="2147483646" y="23"/>
                    </a:lnTo>
                    <a:lnTo>
                      <a:pt x="2147483646" y="1370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8" name="Line 13">
                <a:extLst>
                  <a:ext uri="{FF2B5EF4-FFF2-40B4-BE49-F238E27FC236}">
                    <a16:creationId xmlns:a16="http://schemas.microsoft.com/office/drawing/2014/main" id="{79D6C070-02AC-304E-855F-E37DB2BA27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2963" y="1452563"/>
                <a:ext cx="2743200" cy="3938587"/>
              </a:xfrm>
              <a:custGeom>
                <a:avLst/>
                <a:gdLst>
                  <a:gd name="T0" fmla="*/ 0 w 2139196787"/>
                  <a:gd name="T1" fmla="*/ 0 h 232253"/>
                  <a:gd name="T2" fmla="*/ 0 w 2139196787"/>
                  <a:gd name="T3" fmla="*/ 2147483646 h 232253"/>
                  <a:gd name="T4" fmla="*/ 0 w 2139196787"/>
                  <a:gd name="T5" fmla="*/ 2147483646 h 232253"/>
                  <a:gd name="T6" fmla="*/ 0 w 2139196787"/>
                  <a:gd name="T7" fmla="*/ 2147483646 h 232253"/>
                  <a:gd name="T8" fmla="*/ 0 w 2139196787"/>
                  <a:gd name="T9" fmla="*/ 2147483646 h 232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9196787" h="232253">
                    <a:moveTo>
                      <a:pt x="0" y="0"/>
                    </a:moveTo>
                    <a:lnTo>
                      <a:pt x="226528534" y="383"/>
                    </a:lnTo>
                    <a:lnTo>
                      <a:pt x="224739751" y="219462"/>
                    </a:lnTo>
                    <a:lnTo>
                      <a:pt x="2139196787" y="218572"/>
                    </a:lnTo>
                    <a:lnTo>
                      <a:pt x="2139196787" y="23225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9" name="Line 13">
                <a:extLst>
                  <a:ext uri="{FF2B5EF4-FFF2-40B4-BE49-F238E27FC236}">
                    <a16:creationId xmlns:a16="http://schemas.microsoft.com/office/drawing/2014/main" id="{94736B08-30DF-A043-A2F3-71121834E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92438" y="1149350"/>
                <a:ext cx="3127375" cy="4241800"/>
              </a:xfrm>
              <a:custGeom>
                <a:avLst/>
                <a:gdLst>
                  <a:gd name="T0" fmla="*/ 0 w 2147483647"/>
                  <a:gd name="T1" fmla="*/ 0 h 232837"/>
                  <a:gd name="T2" fmla="*/ 0 w 2147483647"/>
                  <a:gd name="T3" fmla="*/ 2147483646 h 232837"/>
                  <a:gd name="T4" fmla="*/ 0 w 2147483647"/>
                  <a:gd name="T5" fmla="*/ 2147483646 h 232837"/>
                  <a:gd name="T6" fmla="*/ 0 w 2147483647"/>
                  <a:gd name="T7" fmla="*/ 2147483646 h 232837"/>
                  <a:gd name="T8" fmla="*/ 0 w 2147483647"/>
                  <a:gd name="T9" fmla="*/ 2147483646 h 2328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7483647" h="232837">
                    <a:moveTo>
                      <a:pt x="0" y="0"/>
                    </a:moveTo>
                    <a:lnTo>
                      <a:pt x="340401923" y="76"/>
                    </a:lnTo>
                    <a:lnTo>
                      <a:pt x="331227323" y="212448"/>
                    </a:lnTo>
                    <a:lnTo>
                      <a:pt x="2147482960" y="211583"/>
                    </a:lnTo>
                    <a:lnTo>
                      <a:pt x="2147483646" y="23283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0" name="Line 119">
                <a:extLst>
                  <a:ext uri="{FF2B5EF4-FFF2-40B4-BE49-F238E27FC236}">
                    <a16:creationId xmlns:a16="http://schemas.microsoft.com/office/drawing/2014/main" id="{EA05A1C0-33C5-CA4F-9E5C-9E0736915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887244" y="4050507"/>
                <a:ext cx="0" cy="51911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1" name="Line 119">
                <a:extLst>
                  <a:ext uri="{FF2B5EF4-FFF2-40B4-BE49-F238E27FC236}">
                    <a16:creationId xmlns:a16="http://schemas.microsoft.com/office/drawing/2014/main" id="{496ED946-72EE-A04B-B04C-79F65C0BA7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9638" y="2906712"/>
                <a:ext cx="0" cy="3206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7572" name="Group 2">
                <a:extLst>
                  <a:ext uri="{FF2B5EF4-FFF2-40B4-BE49-F238E27FC236}">
                    <a16:creationId xmlns:a16="http://schemas.microsoft.com/office/drawing/2014/main" id="{2E1047F5-42F5-3C4B-8346-89080FD294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6800" y="3544888"/>
                <a:ext cx="2597150" cy="1339850"/>
                <a:chOff x="6070645" y="3663519"/>
                <a:chExt cx="2596994" cy="1339416"/>
              </a:xfrm>
            </p:grpSpPr>
            <p:sp>
              <p:nvSpPr>
                <p:cNvPr id="107589" name="TextBox 264">
                  <a:extLst>
                    <a:ext uri="{FF2B5EF4-FFF2-40B4-BE49-F238E27FC236}">
                      <a16:creationId xmlns:a16="http://schemas.microsoft.com/office/drawing/2014/main" id="{7B11B209-A8D9-E84F-A18D-3A3E34459E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72092" y="3663519"/>
                  <a:ext cx="1295547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BRE/BRZ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BRNE/BRNZ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BRGE</a:t>
                  </a:r>
                </a:p>
              </p:txBody>
            </p:sp>
            <p:grpSp>
              <p:nvGrpSpPr>
                <p:cNvPr id="107590" name="Group 100">
                  <a:extLst>
                    <a:ext uri="{FF2B5EF4-FFF2-40B4-BE49-F238E27FC236}">
                      <a16:creationId xmlns:a16="http://schemas.microsoft.com/office/drawing/2014/main" id="{C0528389-F954-9948-B7E0-3C85CFA26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70645" y="366566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7591" name="Rectangle 104">
                    <a:extLst>
                      <a:ext uri="{FF2B5EF4-FFF2-40B4-BE49-F238E27FC236}">
                        <a16:creationId xmlns:a16="http://schemas.microsoft.com/office/drawing/2014/main" id="{89C43B11-C89C-F443-A097-A20362DC0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7592" name="Rectangle 108">
                    <a:extLst>
                      <a:ext uri="{FF2B5EF4-FFF2-40B4-BE49-F238E27FC236}">
                        <a16:creationId xmlns:a16="http://schemas.microsoft.com/office/drawing/2014/main" id="{80EB9E88-8771-B54B-9DD0-D970233E6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612" cy="2461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7593" name="Line 106">
                    <a:extLst>
                      <a:ext uri="{FF2B5EF4-FFF2-40B4-BE49-F238E27FC236}">
                        <a16:creationId xmlns:a16="http://schemas.microsoft.com/office/drawing/2014/main" id="{AE5B0156-345D-AA44-B32E-51F0F49B50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94" name="Line 107">
                    <a:extLst>
                      <a:ext uri="{FF2B5EF4-FFF2-40B4-BE49-F238E27FC236}">
                        <a16:creationId xmlns:a16="http://schemas.microsoft.com/office/drawing/2014/main" id="{F30A0F12-9845-3248-BC5F-A94E3F149F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95" name="Line 116">
                    <a:extLst>
                      <a:ext uri="{FF2B5EF4-FFF2-40B4-BE49-F238E27FC236}">
                        <a16:creationId xmlns:a16="http://schemas.microsoft.com/office/drawing/2014/main" id="{CE523E54-8ACE-1A4B-B8A3-D786B79F1B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96" name="Line 117">
                    <a:extLst>
                      <a:ext uri="{FF2B5EF4-FFF2-40B4-BE49-F238E27FC236}">
                        <a16:creationId xmlns:a16="http://schemas.microsoft.com/office/drawing/2014/main" id="{A5FF546A-BBB8-EB4E-9B70-4DC52256C4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97" name="Rectangle 132">
                    <a:extLst>
                      <a:ext uri="{FF2B5EF4-FFF2-40B4-BE49-F238E27FC236}">
                        <a16:creationId xmlns:a16="http://schemas.microsoft.com/office/drawing/2014/main" id="{3B724655-A6A7-EC40-A7F1-2F471E8911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7598" name="Rectangle 147">
                    <a:extLst>
                      <a:ext uri="{FF2B5EF4-FFF2-40B4-BE49-F238E27FC236}">
                        <a16:creationId xmlns:a16="http://schemas.microsoft.com/office/drawing/2014/main" id="{A5B060D2-AB16-1A4D-BD23-A93FC915E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599" name="Rectangle 136">
                    <a:extLst>
                      <a:ext uri="{FF2B5EF4-FFF2-40B4-BE49-F238E27FC236}">
                        <a16:creationId xmlns:a16="http://schemas.microsoft.com/office/drawing/2014/main" id="{32CD496B-B377-C442-8C62-65BF4E4906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00" name="Rectangle 147">
                    <a:extLst>
                      <a:ext uri="{FF2B5EF4-FFF2-40B4-BE49-F238E27FC236}">
                        <a16:creationId xmlns:a16="http://schemas.microsoft.com/office/drawing/2014/main" id="{E9667808-D1CE-614F-8D32-E3718C55B0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01" name="Rectangle 147">
                    <a:extLst>
                      <a:ext uri="{FF2B5EF4-FFF2-40B4-BE49-F238E27FC236}">
                        <a16:creationId xmlns:a16="http://schemas.microsoft.com/office/drawing/2014/main" id="{00A44392-1990-204A-A040-83FB26A67C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02" name="Rectangle 147">
                    <a:extLst>
                      <a:ext uri="{FF2B5EF4-FFF2-40B4-BE49-F238E27FC236}">
                        <a16:creationId xmlns:a16="http://schemas.microsoft.com/office/drawing/2014/main" id="{1286177A-F46D-3145-9907-C9FBAE1CD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603" name="Rectangle 147">
                    <a:extLst>
                      <a:ext uri="{FF2B5EF4-FFF2-40B4-BE49-F238E27FC236}">
                        <a16:creationId xmlns:a16="http://schemas.microsoft.com/office/drawing/2014/main" id="{67738C55-1EF1-E54C-A09C-6A1DE5E33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grpSp>
            <p:nvGrpSpPr>
              <p:cNvPr id="107573" name="Group 3">
                <a:extLst>
                  <a:ext uri="{FF2B5EF4-FFF2-40B4-BE49-F238E27FC236}">
                    <a16:creationId xmlns:a16="http://schemas.microsoft.com/office/drawing/2014/main" id="{F0201484-C55B-3E4F-879D-F93B3B16D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2038" y="1970088"/>
                <a:ext cx="2259012" cy="1363662"/>
                <a:chOff x="6065970" y="1654138"/>
                <a:chExt cx="2257787" cy="1363857"/>
              </a:xfrm>
            </p:grpSpPr>
            <p:sp>
              <p:nvSpPr>
                <p:cNvPr id="107579" name="TextBox 263">
                  <a:extLst>
                    <a:ext uri="{FF2B5EF4-FFF2-40B4-BE49-F238E27FC236}">
                      <a16:creationId xmlns:a16="http://schemas.microsoft.com/office/drawing/2014/main" id="{55D7C11B-34A7-F944-BFA3-8935FC9177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8504" y="1654138"/>
                  <a:ext cx="925253" cy="623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SHIFTL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SHIFTR</a:t>
                  </a:r>
                </a:p>
              </p:txBody>
            </p:sp>
            <p:grpSp>
              <p:nvGrpSpPr>
                <p:cNvPr id="107580" name="Group 141">
                  <a:extLst>
                    <a:ext uri="{FF2B5EF4-FFF2-40B4-BE49-F238E27FC236}">
                      <a16:creationId xmlns:a16="http://schemas.microsoft.com/office/drawing/2014/main" id="{D7E9E340-8BB8-C14E-B682-3E2A5DDFA1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65970" y="168072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7581" name="Rectangle 104">
                    <a:extLst>
                      <a:ext uri="{FF2B5EF4-FFF2-40B4-BE49-F238E27FC236}">
                        <a16:creationId xmlns:a16="http://schemas.microsoft.com/office/drawing/2014/main" id="{9CA59D05-4240-F541-8E6D-DFB2630F0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7582" name="Rectangle 108">
                    <a:extLst>
                      <a:ext uri="{FF2B5EF4-FFF2-40B4-BE49-F238E27FC236}">
                        <a16:creationId xmlns:a16="http://schemas.microsoft.com/office/drawing/2014/main" id="{70D375E2-DCF0-CB4B-BA7A-CF7454D683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503" cy="2462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7583" name="Line 106">
                    <a:extLst>
                      <a:ext uri="{FF2B5EF4-FFF2-40B4-BE49-F238E27FC236}">
                        <a16:creationId xmlns:a16="http://schemas.microsoft.com/office/drawing/2014/main" id="{DD12E63A-C87C-B248-9384-98C5417CD1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84" name="Line 117">
                    <a:extLst>
                      <a:ext uri="{FF2B5EF4-FFF2-40B4-BE49-F238E27FC236}">
                        <a16:creationId xmlns:a16="http://schemas.microsoft.com/office/drawing/2014/main" id="{2CB7E775-BA55-AB4B-B188-F5A6890F90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585" name="Rectangle 132">
                    <a:extLst>
                      <a:ext uri="{FF2B5EF4-FFF2-40B4-BE49-F238E27FC236}">
                        <a16:creationId xmlns:a16="http://schemas.microsoft.com/office/drawing/2014/main" id="{B3C85E5E-E9D9-634D-8E73-E1639820E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1-to-2 decoder</a:t>
                    </a:r>
                    <a:endParaRPr lang="en-US" altLang="en-US" sz="2000"/>
                  </a:p>
                </p:txBody>
              </p:sp>
              <p:sp>
                <p:nvSpPr>
                  <p:cNvPr id="107586" name="Rectangle 147">
                    <a:extLst>
                      <a:ext uri="{FF2B5EF4-FFF2-40B4-BE49-F238E27FC236}">
                        <a16:creationId xmlns:a16="http://schemas.microsoft.com/office/drawing/2014/main" id="{A6480E3B-9F5E-724E-A7DD-AC1FCB107D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587" name="Rectangle 147">
                    <a:extLst>
                      <a:ext uri="{FF2B5EF4-FFF2-40B4-BE49-F238E27FC236}">
                        <a16:creationId xmlns:a16="http://schemas.microsoft.com/office/drawing/2014/main" id="{89FAF385-FD6C-C547-8122-3DA158A619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7588" name="Rectangle 147">
                    <a:extLst>
                      <a:ext uri="{FF2B5EF4-FFF2-40B4-BE49-F238E27FC236}">
                        <a16:creationId xmlns:a16="http://schemas.microsoft.com/office/drawing/2014/main" id="{585C078A-26EF-5642-B27F-18E3B40B6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sp>
            <p:nvSpPr>
              <p:cNvPr id="107574" name="Freeform 40">
                <a:extLst>
                  <a:ext uri="{FF2B5EF4-FFF2-40B4-BE49-F238E27FC236}">
                    <a16:creationId xmlns:a16="http://schemas.microsoft.com/office/drawing/2014/main" id="{BEC140E4-5790-2F4D-B2CE-B2506F03BC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7075" y="3035300"/>
                <a:ext cx="65088" cy="65088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5" name="Freeform 40">
                <a:extLst>
                  <a:ext uri="{FF2B5EF4-FFF2-40B4-BE49-F238E27FC236}">
                    <a16:creationId xmlns:a16="http://schemas.microsoft.com/office/drawing/2014/main" id="{1569BA3A-A8F0-9C4D-ADD0-E6BDE22221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11813" y="4276725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6" name="Freeform 40">
                <a:extLst>
                  <a:ext uri="{FF2B5EF4-FFF2-40B4-BE49-F238E27FC236}">
                    <a16:creationId xmlns:a16="http://schemas.microsoft.com/office/drawing/2014/main" id="{C0236C4F-F315-AF4F-9EF3-3FE9C183BB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13425" y="4583113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7" name="Line 13">
                <a:extLst>
                  <a:ext uri="{FF2B5EF4-FFF2-40B4-BE49-F238E27FC236}">
                    <a16:creationId xmlns:a16="http://schemas.microsoft.com/office/drawing/2014/main" id="{427C9C77-AB12-CA4E-8754-6CAF2664A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4063" y="2178050"/>
                <a:ext cx="2847975" cy="1492250"/>
              </a:xfrm>
              <a:custGeom>
                <a:avLst/>
                <a:gdLst>
                  <a:gd name="T0" fmla="*/ 0 w 2147482893"/>
                  <a:gd name="T1" fmla="*/ 0 h 213266"/>
                  <a:gd name="T2" fmla="*/ 0 w 2147482893"/>
                  <a:gd name="T3" fmla="*/ 2147483646 h 213266"/>
                  <a:gd name="T4" fmla="*/ 0 w 2147482893"/>
                  <a:gd name="T5" fmla="*/ 2147483646 h 213266"/>
                  <a:gd name="T6" fmla="*/ 0 w 2147482893"/>
                  <a:gd name="T7" fmla="*/ 2147483646 h 213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3266">
                    <a:moveTo>
                      <a:pt x="0" y="0"/>
                    </a:moveTo>
                    <a:lnTo>
                      <a:pt x="971328407" y="86"/>
                    </a:lnTo>
                    <a:lnTo>
                      <a:pt x="977044063" y="213266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8" name="Line 13">
                <a:extLst>
                  <a:ext uri="{FF2B5EF4-FFF2-40B4-BE49-F238E27FC236}">
                    <a16:creationId xmlns:a16="http://schemas.microsoft.com/office/drawing/2014/main" id="{58DE8AD3-328B-F348-B5D0-30711FB3FC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7238" y="3743325"/>
                <a:ext cx="2849562" cy="788988"/>
              </a:xfrm>
              <a:custGeom>
                <a:avLst/>
                <a:gdLst>
                  <a:gd name="T0" fmla="*/ 0 w 2147482893"/>
                  <a:gd name="T1" fmla="*/ 0 h 214403"/>
                  <a:gd name="T2" fmla="*/ 0 w 2147482893"/>
                  <a:gd name="T3" fmla="*/ 2147483646 h 214403"/>
                  <a:gd name="T4" fmla="*/ 0 w 2147482893"/>
                  <a:gd name="T5" fmla="*/ 2147483646 h 214403"/>
                  <a:gd name="T6" fmla="*/ 0 w 2147482893"/>
                  <a:gd name="T7" fmla="*/ 2147483646 h 2144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4403">
                    <a:moveTo>
                      <a:pt x="0" y="0"/>
                    </a:moveTo>
                    <a:lnTo>
                      <a:pt x="662269231" y="2643"/>
                    </a:lnTo>
                    <a:lnTo>
                      <a:pt x="658717295" y="214403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" name="Table 150">
            <a:extLst>
              <a:ext uri="{FF2B5EF4-FFF2-40B4-BE49-F238E27FC236}">
                <a16:creationId xmlns:a16="http://schemas.microsoft.com/office/drawing/2014/main" id="{D8C14B25-E807-3E4C-9477-8A7FC4B429D5}"/>
              </a:ext>
            </a:extLst>
          </p:cNvPr>
          <p:cNvGraphicFramePr>
            <a:graphicFrameLocks noGrp="1"/>
          </p:cNvGraphicFramePr>
          <p:nvPr/>
        </p:nvGraphicFramePr>
        <p:xfrm>
          <a:off x="1444625" y="5394325"/>
          <a:ext cx="6108697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92512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10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9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8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6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0</a:t>
                      </a:r>
                    </a:p>
                  </a:txBody>
                  <a:tcPr marL="91459" marR="91459" marT="45603" marB="45603" anchor="ctr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grpSp>
        <p:nvGrpSpPr>
          <p:cNvPr id="108581" name="Group 3">
            <a:extLst>
              <a:ext uri="{FF2B5EF4-FFF2-40B4-BE49-F238E27FC236}">
                <a16:creationId xmlns:a16="http://schemas.microsoft.com/office/drawing/2014/main" id="{50EACDC1-6DF6-1C4E-8F60-2E728B95B4D0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115889"/>
            <a:ext cx="8369300" cy="6764337"/>
            <a:chOff x="715963" y="115888"/>
            <a:chExt cx="8369300" cy="6764337"/>
          </a:xfrm>
        </p:grpSpPr>
        <p:grpSp>
          <p:nvGrpSpPr>
            <p:cNvPr id="108586" name="Group 2">
              <a:extLst>
                <a:ext uri="{FF2B5EF4-FFF2-40B4-BE49-F238E27FC236}">
                  <a16:creationId xmlns:a16="http://schemas.microsoft.com/office/drawing/2014/main" id="{DFC809B6-563D-DC48-83C9-5A3DF1E132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2638" y="5802313"/>
              <a:ext cx="7032625" cy="1077912"/>
              <a:chOff x="2052638" y="5802313"/>
              <a:chExt cx="7032625" cy="1077912"/>
            </a:xfrm>
          </p:grpSpPr>
          <p:sp>
            <p:nvSpPr>
              <p:cNvPr id="108686" name="Line 13">
                <a:extLst>
                  <a:ext uri="{FF2B5EF4-FFF2-40B4-BE49-F238E27FC236}">
                    <a16:creationId xmlns:a16="http://schemas.microsoft.com/office/drawing/2014/main" id="{A51362B0-FFD1-D544-B114-A4781EF8C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373563" y="4033838"/>
                <a:ext cx="741362" cy="4665662"/>
              </a:xfrm>
              <a:custGeom>
                <a:avLst/>
                <a:gdLst>
                  <a:gd name="T0" fmla="*/ 0 w 2125033746"/>
                  <a:gd name="T1" fmla="*/ 0 h 13694"/>
                  <a:gd name="T2" fmla="*/ 0 w 2125033746"/>
                  <a:gd name="T3" fmla="*/ 2147483646 h 13694"/>
                  <a:gd name="T4" fmla="*/ 0 w 2125033746"/>
                  <a:gd name="T5" fmla="*/ 2147483646 h 136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5033746" h="13694">
                    <a:moveTo>
                      <a:pt x="-1325" y="0"/>
                    </a:moveTo>
                    <a:lnTo>
                      <a:pt x="2125033746" y="13"/>
                    </a:lnTo>
                    <a:lnTo>
                      <a:pt x="2125033746" y="13694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87" name="Line 13">
                <a:extLst>
                  <a:ext uri="{FF2B5EF4-FFF2-40B4-BE49-F238E27FC236}">
                    <a16:creationId xmlns:a16="http://schemas.microsoft.com/office/drawing/2014/main" id="{D8D03E9D-A86E-114A-91DB-7F1CDDDB7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906963" y="4262438"/>
                <a:ext cx="446087" cy="3894137"/>
              </a:xfrm>
              <a:custGeom>
                <a:avLst/>
                <a:gdLst>
                  <a:gd name="T0" fmla="*/ 0 w 2078211432"/>
                  <a:gd name="T1" fmla="*/ 2147483646 h 13681"/>
                  <a:gd name="T2" fmla="*/ 0 w 2078211432"/>
                  <a:gd name="T3" fmla="*/ 0 h 13681"/>
                  <a:gd name="T4" fmla="*/ 0 w 2078211432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78211432" h="13681">
                    <a:moveTo>
                      <a:pt x="0" y="20"/>
                    </a:moveTo>
                    <a:lnTo>
                      <a:pt x="2078211432" y="0"/>
                    </a:lnTo>
                    <a:lnTo>
                      <a:pt x="2078211432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88" name="Line 13">
                <a:extLst>
                  <a:ext uri="{FF2B5EF4-FFF2-40B4-BE49-F238E27FC236}">
                    <a16:creationId xmlns:a16="http://schemas.microsoft.com/office/drawing/2014/main" id="{55E23C21-0294-774E-98DF-1C3F51C43D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5998369" y="5076032"/>
                <a:ext cx="168275" cy="1989137"/>
              </a:xfrm>
              <a:custGeom>
                <a:avLst/>
                <a:gdLst>
                  <a:gd name="T0" fmla="*/ 0 w 968456440"/>
                  <a:gd name="T1" fmla="*/ 2147483646 h 13681"/>
                  <a:gd name="T2" fmla="*/ 0 w 968456440"/>
                  <a:gd name="T3" fmla="*/ 0 h 13681"/>
                  <a:gd name="T4" fmla="*/ 0 w 968456440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8456440" h="13681">
                    <a:moveTo>
                      <a:pt x="-2486" y="13"/>
                    </a:moveTo>
                    <a:lnTo>
                      <a:pt x="968456440" y="0"/>
                    </a:lnTo>
                    <a:lnTo>
                      <a:pt x="968456440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Left Brace 96">
                <a:extLst>
                  <a:ext uri="{FF2B5EF4-FFF2-40B4-BE49-F238E27FC236}">
                    <a16:creationId xmlns:a16="http://schemas.microsoft.com/office/drawing/2014/main" id="{608781D2-EDF6-F24D-A1D0-96C3CEC7AF3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376" y="4370387"/>
                <a:ext cx="157162" cy="3021013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Left Brace 97">
                <a:extLst>
                  <a:ext uri="{FF2B5EF4-FFF2-40B4-BE49-F238E27FC236}">
                    <a16:creationId xmlns:a16="http://schemas.microsoft.com/office/drawing/2014/main" id="{D9CA3D60-A735-9B43-A9E7-9DFDDD7246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339976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Left Brace 98">
                <a:extLst>
                  <a:ext uri="{FF2B5EF4-FFF2-40B4-BE49-F238E27FC236}">
                    <a16:creationId xmlns:a16="http://schemas.microsoft.com/office/drawing/2014/main" id="{00D38C2C-7057-0140-82B6-E483E4F32C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438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8692" name="TextBox 5">
                <a:extLst>
                  <a:ext uri="{FF2B5EF4-FFF2-40B4-BE49-F238E27FC236}">
                    <a16:creationId xmlns:a16="http://schemas.microsoft.com/office/drawing/2014/main" id="{7DB4FD52-5CDD-0B43-9409-66A2742D7F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46863" y="5876925"/>
                <a:ext cx="282575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8</a:t>
                </a:r>
              </a:p>
            </p:txBody>
          </p:sp>
          <p:sp>
            <p:nvSpPr>
              <p:cNvPr id="108693" name="TextBox 169">
                <a:extLst>
                  <a:ext uri="{FF2B5EF4-FFF2-40B4-BE49-F238E27FC236}">
                    <a16:creationId xmlns:a16="http://schemas.microsoft.com/office/drawing/2014/main" id="{C4792A5B-993D-B447-AD65-99FD97042E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625" y="6176963"/>
                <a:ext cx="284163" cy="3063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8694" name="TextBox 170">
                <a:extLst>
                  <a:ext uri="{FF2B5EF4-FFF2-40B4-BE49-F238E27FC236}">
                    <a16:creationId xmlns:a16="http://schemas.microsoft.com/office/drawing/2014/main" id="{8C4B5BE3-A73F-4148-A209-20CC59B1A8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7975" y="6475413"/>
                <a:ext cx="284163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8695" name="Line 119">
                <a:extLst>
                  <a:ext uri="{FF2B5EF4-FFF2-40B4-BE49-F238E27FC236}">
                    <a16:creationId xmlns:a16="http://schemas.microsoft.com/office/drawing/2014/main" id="{4CA87971-0BDD-684E-A5B2-895CFC254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19056" y="6092032"/>
                <a:ext cx="163513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96" name="Line 119">
                <a:extLst>
                  <a:ext uri="{FF2B5EF4-FFF2-40B4-BE49-F238E27FC236}">
                    <a16:creationId xmlns:a16="http://schemas.microsoft.com/office/drawing/2014/main" id="{8C70B91A-8551-3E44-B617-2A64EF4690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6200" y="63563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97" name="Line 119">
                <a:extLst>
                  <a:ext uri="{FF2B5EF4-FFF2-40B4-BE49-F238E27FC236}">
                    <a16:creationId xmlns:a16="http://schemas.microsoft.com/office/drawing/2014/main" id="{097E230E-A817-0940-86DB-FD2E9BCF3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4612" y="66484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98" name="TextBox 174">
                <a:extLst>
                  <a:ext uri="{FF2B5EF4-FFF2-40B4-BE49-F238E27FC236}">
                    <a16:creationId xmlns:a16="http://schemas.microsoft.com/office/drawing/2014/main" id="{0A5523D1-0B65-274D-8E2A-C1DA54F9A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50088" y="5972175"/>
                <a:ext cx="2035175" cy="908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ADDR/VAL/OFFSET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RY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RX</a:t>
                </a:r>
              </a:p>
            </p:txBody>
          </p:sp>
        </p:grpSp>
        <p:grpSp>
          <p:nvGrpSpPr>
            <p:cNvPr id="108587" name="Group 1">
              <a:extLst>
                <a:ext uri="{FF2B5EF4-FFF2-40B4-BE49-F238E27FC236}">
                  <a16:creationId xmlns:a16="http://schemas.microsoft.com/office/drawing/2014/main" id="{B418DC35-A846-BF48-AE3F-1052AF988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963" y="115888"/>
              <a:ext cx="8027987" cy="5276850"/>
              <a:chOff x="715963" y="115888"/>
              <a:chExt cx="8027987" cy="5276850"/>
            </a:xfrm>
          </p:grpSpPr>
          <p:sp>
            <p:nvSpPr>
              <p:cNvPr id="108588" name="Line 13">
                <a:extLst>
                  <a:ext uri="{FF2B5EF4-FFF2-40B4-BE49-F238E27FC236}">
                    <a16:creationId xmlns:a16="http://schemas.microsoft.com/office/drawing/2014/main" id="{C2521658-29E9-8D43-94E2-206161217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7963" y="3803650"/>
                <a:ext cx="773112" cy="1581150"/>
              </a:xfrm>
              <a:custGeom>
                <a:avLst/>
                <a:gdLst>
                  <a:gd name="T0" fmla="*/ 0 w 2128275804"/>
                  <a:gd name="T1" fmla="*/ 2147483646 h 13681"/>
                  <a:gd name="T2" fmla="*/ 0 w 2128275804"/>
                  <a:gd name="T3" fmla="*/ 0 h 13681"/>
                  <a:gd name="T4" fmla="*/ 0 w 2128275804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8275804" h="13681">
                    <a:moveTo>
                      <a:pt x="0" y="2"/>
                    </a:moveTo>
                    <a:lnTo>
                      <a:pt x="2128275804" y="0"/>
                    </a:lnTo>
                    <a:lnTo>
                      <a:pt x="2128275804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9" name="Line 13">
                <a:extLst>
                  <a:ext uri="{FF2B5EF4-FFF2-40B4-BE49-F238E27FC236}">
                    <a16:creationId xmlns:a16="http://schemas.microsoft.com/office/drawing/2014/main" id="{E47B6094-06A3-864C-91C0-0BD53D089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66900" y="4119563"/>
                <a:ext cx="398463" cy="1271587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0" name="Line 117">
                <a:extLst>
                  <a:ext uri="{FF2B5EF4-FFF2-40B4-BE49-F238E27FC236}">
                    <a16:creationId xmlns:a16="http://schemas.microsoft.com/office/drawing/2014/main" id="{7237D057-7C5A-AB4C-B673-E517ECBE5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4714875" y="-854075"/>
                <a:ext cx="3175" cy="28225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591" name="Group 6">
                <a:extLst>
                  <a:ext uri="{FF2B5EF4-FFF2-40B4-BE49-F238E27FC236}">
                    <a16:creationId xmlns:a16="http://schemas.microsoft.com/office/drawing/2014/main" id="{9378CBFD-B556-D247-80B5-D657ED0E0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7525" y="115888"/>
                <a:ext cx="3330575" cy="4608512"/>
                <a:chOff x="1787104" y="115618"/>
                <a:chExt cx="3331032" cy="4608954"/>
              </a:xfrm>
            </p:grpSpPr>
            <p:sp>
              <p:nvSpPr>
                <p:cNvPr id="108647" name="Rectangle 104">
                  <a:extLst>
                    <a:ext uri="{FF2B5EF4-FFF2-40B4-BE49-F238E27FC236}">
                      <a16:creationId xmlns:a16="http://schemas.microsoft.com/office/drawing/2014/main" id="{459DCF84-A12D-D946-A852-1883574070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517079" y="1875321"/>
                  <a:ext cx="4520597" cy="1038175"/>
                </a:xfrm>
                <a:prstGeom prst="rect">
                  <a:avLst/>
                </a:prstGeom>
                <a:noFill/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108648" name="Rectangle 108">
                  <a:extLst>
                    <a:ext uri="{FF2B5EF4-FFF2-40B4-BE49-F238E27FC236}">
                      <a16:creationId xmlns:a16="http://schemas.microsoft.com/office/drawing/2014/main" id="{B0D95394-76FA-D549-AB88-384DBDE5A4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0329" y="285339"/>
                  <a:ext cx="227657" cy="2462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En</a:t>
                  </a:r>
                  <a:endParaRPr lang="en-US" altLang="en-US" sz="200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108649" name="Line 119">
                  <a:extLst>
                    <a:ext uri="{FF2B5EF4-FFF2-40B4-BE49-F238E27FC236}">
                      <a16:creationId xmlns:a16="http://schemas.microsoft.com/office/drawing/2014/main" id="{6E1ACF73-20B2-B047-92C9-1B0143A619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2116332" y="254196"/>
                  <a:ext cx="0" cy="26652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0" name="Rectangle 121">
                  <a:extLst>
                    <a:ext uri="{FF2B5EF4-FFF2-40B4-BE49-F238E27FC236}">
                      <a16:creationId xmlns:a16="http://schemas.microsoft.com/office/drawing/2014/main" id="{4207E59A-1FA8-9642-9D3D-9D4908D9D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7104" y="268610"/>
                  <a:ext cx="15388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b="1">
                      <a:solidFill>
                        <a:schemeClr val="tx1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51" name="Line 106">
                  <a:extLst>
                    <a:ext uri="{FF2B5EF4-FFF2-40B4-BE49-F238E27FC236}">
                      <a16:creationId xmlns:a16="http://schemas.microsoft.com/office/drawing/2014/main" id="{4559DCB2-2E60-3042-BFF8-CB0FC6913B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0654" y="12403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2" name="Line 107">
                  <a:extLst>
                    <a:ext uri="{FF2B5EF4-FFF2-40B4-BE49-F238E27FC236}">
                      <a16:creationId xmlns:a16="http://schemas.microsoft.com/office/drawing/2014/main" id="{9519D8CF-873A-4445-9952-5215FF3C91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985986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3" name="Line 116">
                  <a:extLst>
                    <a:ext uri="{FF2B5EF4-FFF2-40B4-BE49-F238E27FC236}">
                      <a16:creationId xmlns:a16="http://schemas.microsoft.com/office/drawing/2014/main" id="{8A3A1DE3-29A9-C143-8FDC-90606B4AEC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706268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4" name="Rectangle 132">
                  <a:extLst>
                    <a:ext uri="{FF2B5EF4-FFF2-40B4-BE49-F238E27FC236}">
                      <a16:creationId xmlns:a16="http://schemas.microsoft.com/office/drawing/2014/main" id="{8443A2D6-965F-F84E-BD01-CBD74B063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017315" y="2164128"/>
                  <a:ext cx="1429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latin typeface="Times-Roman" pitchFamily="2" charset="0"/>
                    </a:rPr>
                    <a:t>4-to-16 decoder</a:t>
                  </a:r>
                  <a:endParaRPr lang="en-US" altLang="en-US" sz="2000"/>
                </a:p>
              </p:txBody>
            </p:sp>
            <p:sp>
              <p:nvSpPr>
                <p:cNvPr id="108655" name="Line 106">
                  <a:extLst>
                    <a:ext uri="{FF2B5EF4-FFF2-40B4-BE49-F238E27FC236}">
                      <a16:creationId xmlns:a16="http://schemas.microsoft.com/office/drawing/2014/main" id="{44376810-717A-234E-A65D-7C18C797FA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254650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6" name="Line 107">
                  <a:extLst>
                    <a:ext uri="{FF2B5EF4-FFF2-40B4-BE49-F238E27FC236}">
                      <a16:creationId xmlns:a16="http://schemas.microsoft.com/office/drawing/2014/main" id="{84C73730-1425-9746-8B1A-81C9FF021E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12506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7" name="Line 116">
                  <a:extLst>
                    <a:ext uri="{FF2B5EF4-FFF2-40B4-BE49-F238E27FC236}">
                      <a16:creationId xmlns:a16="http://schemas.microsoft.com/office/drawing/2014/main" id="{03B8972D-094C-354D-B74A-FF2061524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1845351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8" name="Line 117">
                  <a:extLst>
                    <a:ext uri="{FF2B5EF4-FFF2-40B4-BE49-F238E27FC236}">
                      <a16:creationId xmlns:a16="http://schemas.microsoft.com/office/drawing/2014/main" id="{4A5AC396-EACA-F74E-9E37-6C39346E09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545418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59" name="Line 106">
                  <a:extLst>
                    <a:ext uri="{FF2B5EF4-FFF2-40B4-BE49-F238E27FC236}">
                      <a16:creationId xmlns:a16="http://schemas.microsoft.com/office/drawing/2014/main" id="{345AFA66-C04B-E44C-9DD4-E58887B66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39482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0" name="Line 107">
                  <a:extLst>
                    <a:ext uri="{FF2B5EF4-FFF2-40B4-BE49-F238E27FC236}">
                      <a16:creationId xmlns:a16="http://schemas.microsoft.com/office/drawing/2014/main" id="{8246ADB7-3E5A-3F45-9FB7-0542DE55D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3231377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1" name="Line 116">
                  <a:extLst>
                    <a:ext uri="{FF2B5EF4-FFF2-40B4-BE49-F238E27FC236}">
                      <a16:creationId xmlns:a16="http://schemas.microsoft.com/office/drawing/2014/main" id="{33CA68B7-7A09-7E48-8860-4774A5C076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95165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2" name="Line 117">
                  <a:extLst>
                    <a:ext uri="{FF2B5EF4-FFF2-40B4-BE49-F238E27FC236}">
                      <a16:creationId xmlns:a16="http://schemas.microsoft.com/office/drawing/2014/main" id="{54027F70-89FD-214B-993C-E35212CC6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68559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3" name="Line 116">
                  <a:extLst>
                    <a:ext uri="{FF2B5EF4-FFF2-40B4-BE49-F238E27FC236}">
                      <a16:creationId xmlns:a16="http://schemas.microsoft.com/office/drawing/2014/main" id="{3DC092E3-DAB9-C34D-91D0-9D8878B8B1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6610" y="4082275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4" name="Line 117">
                  <a:extLst>
                    <a:ext uri="{FF2B5EF4-FFF2-40B4-BE49-F238E27FC236}">
                      <a16:creationId xmlns:a16="http://schemas.microsoft.com/office/drawing/2014/main" id="{37418DF3-30DD-7B4F-B816-E0E6567DE4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5913" y="379927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65" name="Rectangle 147">
                  <a:extLst>
                    <a:ext uri="{FF2B5EF4-FFF2-40B4-BE49-F238E27FC236}">
                      <a16:creationId xmlns:a16="http://schemas.microsoft.com/office/drawing/2014/main" id="{5576D6E5-D4D5-5F40-B6C8-F9907AE78F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1179" y="3993778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66" name="Rectangle 147">
                  <a:extLst>
                    <a:ext uri="{FF2B5EF4-FFF2-40B4-BE49-F238E27FC236}">
                      <a16:creationId xmlns:a16="http://schemas.microsoft.com/office/drawing/2014/main" id="{9E65C5F2-D068-8D4A-BD29-3015355CF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8457" y="2978685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67" name="Rectangle 147">
                  <a:extLst>
                    <a:ext uri="{FF2B5EF4-FFF2-40B4-BE49-F238E27FC236}">
                      <a16:creationId xmlns:a16="http://schemas.microsoft.com/office/drawing/2014/main" id="{95D8443B-4896-4E4A-A3D9-B6CAC62E5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5735" y="3302534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68" name="Rectangle 147">
                  <a:extLst>
                    <a:ext uri="{FF2B5EF4-FFF2-40B4-BE49-F238E27FC236}">
                      <a16:creationId xmlns:a16="http://schemas.microsoft.com/office/drawing/2014/main" id="{A537EE01-2A77-134B-8889-8559C2DDE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3013" y="3642712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69" name="Rectangle 147">
                  <a:extLst>
                    <a:ext uri="{FF2B5EF4-FFF2-40B4-BE49-F238E27FC236}">
                      <a16:creationId xmlns:a16="http://schemas.microsoft.com/office/drawing/2014/main" id="{56E78785-B4EB-0448-A334-605576DEF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246" y="13411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0" name="Rectangle 147">
                  <a:extLst>
                    <a:ext uri="{FF2B5EF4-FFF2-40B4-BE49-F238E27FC236}">
                      <a16:creationId xmlns:a16="http://schemas.microsoft.com/office/drawing/2014/main" id="{BC41ED88-CBA9-4241-8CD5-B9FDE436E7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399296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1" name="Rectangle 147">
                  <a:extLst>
                    <a:ext uri="{FF2B5EF4-FFF2-40B4-BE49-F238E27FC236}">
                      <a16:creationId xmlns:a16="http://schemas.microsoft.com/office/drawing/2014/main" id="{181DCA15-2357-D740-9EDA-3940EE865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69109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2" name="Rectangle 147">
                  <a:extLst>
                    <a:ext uri="{FF2B5EF4-FFF2-40B4-BE49-F238E27FC236}">
                      <a16:creationId xmlns:a16="http://schemas.microsoft.com/office/drawing/2014/main" id="{DE7F1027-4033-F84B-92D9-B20AA2E53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4802" y="956278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3" name="Rectangle 147">
                  <a:extLst>
                    <a:ext uri="{FF2B5EF4-FFF2-40B4-BE49-F238E27FC236}">
                      <a16:creationId xmlns:a16="http://schemas.microsoft.com/office/drawing/2014/main" id="{CF353879-3200-8C46-A8A7-74559B5D7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6342" y="124872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4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4" name="Rectangle 147">
                  <a:extLst>
                    <a:ext uri="{FF2B5EF4-FFF2-40B4-BE49-F238E27FC236}">
                      <a16:creationId xmlns:a16="http://schemas.microsoft.com/office/drawing/2014/main" id="{0743866F-1FBD-A440-A2AD-1349AF5414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50544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5" name="Rectangle 147">
                  <a:extLst>
                    <a:ext uri="{FF2B5EF4-FFF2-40B4-BE49-F238E27FC236}">
                      <a16:creationId xmlns:a16="http://schemas.microsoft.com/office/drawing/2014/main" id="{2FB53558-6490-1C48-8523-D3FE6CA8FA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81417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6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6" name="Rectangle 147">
                  <a:extLst>
                    <a:ext uri="{FF2B5EF4-FFF2-40B4-BE49-F238E27FC236}">
                      <a16:creationId xmlns:a16="http://schemas.microsoft.com/office/drawing/2014/main" id="{6E16A63A-17F0-3F42-8163-E9EAB1234E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898" y="2079357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7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7" name="Rectangle 147">
                  <a:extLst>
                    <a:ext uri="{FF2B5EF4-FFF2-40B4-BE49-F238E27FC236}">
                      <a16:creationId xmlns:a16="http://schemas.microsoft.com/office/drawing/2014/main" id="{C2E9BAD8-307B-0E41-B9E6-62139ACF26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027" y="237187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8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8" name="Rectangle 147">
                  <a:extLst>
                    <a:ext uri="{FF2B5EF4-FFF2-40B4-BE49-F238E27FC236}">
                      <a16:creationId xmlns:a16="http://schemas.microsoft.com/office/drawing/2014/main" id="{0E288A1C-69CE-8745-A2CE-9E89B33EB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628589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9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79" name="Rectangle 147">
                  <a:extLst>
                    <a:ext uri="{FF2B5EF4-FFF2-40B4-BE49-F238E27FC236}">
                      <a16:creationId xmlns:a16="http://schemas.microsoft.com/office/drawing/2014/main" id="{B52FBDE5-21F9-9446-9DDD-CE30783E1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90345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80" name="Rectangle 147">
                  <a:extLst>
                    <a:ext uri="{FF2B5EF4-FFF2-40B4-BE49-F238E27FC236}">
                      <a16:creationId xmlns:a16="http://schemas.microsoft.com/office/drawing/2014/main" id="{5453EC1B-F6D5-9341-B4DF-46C923E9D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583" y="3168637"/>
                  <a:ext cx="28674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81" name="Rectangle 147">
                  <a:extLst>
                    <a:ext uri="{FF2B5EF4-FFF2-40B4-BE49-F238E27FC236}">
                      <a16:creationId xmlns:a16="http://schemas.microsoft.com/office/drawing/2014/main" id="{5B415D79-29D3-924C-9D8C-E6BAD6ECE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123" y="346108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82" name="Rectangle 147">
                  <a:extLst>
                    <a:ext uri="{FF2B5EF4-FFF2-40B4-BE49-F238E27FC236}">
                      <a16:creationId xmlns:a16="http://schemas.microsoft.com/office/drawing/2014/main" id="{484852A0-62BC-5D41-B35F-57EDB36AE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3726267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83" name="Rectangle 147">
                  <a:extLst>
                    <a:ext uri="{FF2B5EF4-FFF2-40B4-BE49-F238E27FC236}">
                      <a16:creationId xmlns:a16="http://schemas.microsoft.com/office/drawing/2014/main" id="{C28F21DC-C5C2-DA4E-8725-D3AE73648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4018063"/>
                  <a:ext cx="24045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14</a:t>
                  </a:r>
                  <a:endParaRPr lang="en-US" altLang="en-US" sz="2000"/>
                </a:p>
              </p:txBody>
            </p:sp>
            <p:sp>
              <p:nvSpPr>
                <p:cNvPr id="108684" name="Rectangle 147">
                  <a:extLst>
                    <a:ext uri="{FF2B5EF4-FFF2-40B4-BE49-F238E27FC236}">
                      <a16:creationId xmlns:a16="http://schemas.microsoft.com/office/drawing/2014/main" id="{4ECBB48A-66D1-9043-8808-6891813884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679" y="4283249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8685" name="TextBox 120">
                  <a:extLst>
                    <a:ext uri="{FF2B5EF4-FFF2-40B4-BE49-F238E27FC236}">
                      <a16:creationId xmlns:a16="http://schemas.microsoft.com/office/drawing/2014/main" id="{19936C5B-381E-E249-BACA-C13D4959B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75726" y="115618"/>
                  <a:ext cx="1542410" cy="46089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NOOP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MOVE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LOADI/LOADP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 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CMP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JUMP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</p:txBody>
            </p:sp>
          </p:grpSp>
          <p:sp>
            <p:nvSpPr>
              <p:cNvPr id="108592" name="Line 119">
                <a:extLst>
                  <a:ext uri="{FF2B5EF4-FFF2-40B4-BE49-F238E27FC236}">
                    <a16:creationId xmlns:a16="http://schemas.microsoft.com/office/drawing/2014/main" id="{8549BA8E-1FBE-CB4E-9A53-B287A0BCC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8050" y="4465638"/>
                <a:ext cx="0" cy="29210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593" name="Group 4">
                <a:extLst>
                  <a:ext uri="{FF2B5EF4-FFF2-40B4-BE49-F238E27FC236}">
                    <a16:creationId xmlns:a16="http://schemas.microsoft.com/office/drawing/2014/main" id="{72D42C93-C4FF-F142-8649-B16DC18D66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27750" y="395288"/>
                <a:ext cx="2362200" cy="1343025"/>
                <a:chOff x="6050566" y="-172083"/>
                <a:chExt cx="2363001" cy="1343028"/>
              </a:xfrm>
            </p:grpSpPr>
            <p:grpSp>
              <p:nvGrpSpPr>
                <p:cNvPr id="108632" name="Group 1">
                  <a:extLst>
                    <a:ext uri="{FF2B5EF4-FFF2-40B4-BE49-F238E27FC236}">
                      <a16:creationId xmlns:a16="http://schemas.microsoft.com/office/drawing/2014/main" id="{CAB62273-D06C-A147-B91C-46F39950A1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0566" y="-166326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8634" name="Rectangle 104">
                    <a:extLst>
                      <a:ext uri="{FF2B5EF4-FFF2-40B4-BE49-F238E27FC236}">
                        <a16:creationId xmlns:a16="http://schemas.microsoft.com/office/drawing/2014/main" id="{A08FFF05-BB18-2241-B9DA-859C43EC9D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8635" name="Rectangle 108">
                    <a:extLst>
                      <a:ext uri="{FF2B5EF4-FFF2-40B4-BE49-F238E27FC236}">
                        <a16:creationId xmlns:a16="http://schemas.microsoft.com/office/drawing/2014/main" id="{CA531397-6DBD-4C48-8D63-3C6C45FDF3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703" cy="246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8636" name="Line 106">
                    <a:extLst>
                      <a:ext uri="{FF2B5EF4-FFF2-40B4-BE49-F238E27FC236}">
                        <a16:creationId xmlns:a16="http://schemas.microsoft.com/office/drawing/2014/main" id="{56A7EF14-0C42-6246-A67C-B00A7655DF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37" name="Line 107">
                    <a:extLst>
                      <a:ext uri="{FF2B5EF4-FFF2-40B4-BE49-F238E27FC236}">
                        <a16:creationId xmlns:a16="http://schemas.microsoft.com/office/drawing/2014/main" id="{6505F3B6-3CDA-6041-83CD-1B2E7E1AD2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38" name="Line 116">
                    <a:extLst>
                      <a:ext uri="{FF2B5EF4-FFF2-40B4-BE49-F238E27FC236}">
                        <a16:creationId xmlns:a16="http://schemas.microsoft.com/office/drawing/2014/main" id="{4F117A38-A80D-2048-8BA4-5F6191033C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39" name="Line 117">
                    <a:extLst>
                      <a:ext uri="{FF2B5EF4-FFF2-40B4-BE49-F238E27FC236}">
                        <a16:creationId xmlns:a16="http://schemas.microsoft.com/office/drawing/2014/main" id="{2D48713A-D862-B046-8B81-3B88A0B169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40" name="Rectangle 132">
                    <a:extLst>
                      <a:ext uri="{FF2B5EF4-FFF2-40B4-BE49-F238E27FC236}">
                        <a16:creationId xmlns:a16="http://schemas.microsoft.com/office/drawing/2014/main" id="{0130AD1B-443A-7045-9536-B85F6F8473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8641" name="Rectangle 147">
                    <a:extLst>
                      <a:ext uri="{FF2B5EF4-FFF2-40B4-BE49-F238E27FC236}">
                        <a16:creationId xmlns:a16="http://schemas.microsoft.com/office/drawing/2014/main" id="{94E2D8FE-CA86-A644-B4B5-4450C57A84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42" name="Rectangle 147">
                    <a:extLst>
                      <a:ext uri="{FF2B5EF4-FFF2-40B4-BE49-F238E27FC236}">
                        <a16:creationId xmlns:a16="http://schemas.microsoft.com/office/drawing/2014/main" id="{1B105C2B-35EA-1645-9652-2EADA0BBD1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43" name="Rectangle 147">
                    <a:extLst>
                      <a:ext uri="{FF2B5EF4-FFF2-40B4-BE49-F238E27FC236}">
                        <a16:creationId xmlns:a16="http://schemas.microsoft.com/office/drawing/2014/main" id="{1406CA9C-139D-1C40-BC2F-103BCC71B3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44" name="Rectangle 147">
                    <a:extLst>
                      <a:ext uri="{FF2B5EF4-FFF2-40B4-BE49-F238E27FC236}">
                        <a16:creationId xmlns:a16="http://schemas.microsoft.com/office/drawing/2014/main" id="{6302A0B7-45A2-5F48-A689-0837F71721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45" name="Rectangle 147">
                    <a:extLst>
                      <a:ext uri="{FF2B5EF4-FFF2-40B4-BE49-F238E27FC236}">
                        <a16:creationId xmlns:a16="http://schemas.microsoft.com/office/drawing/2014/main" id="{A51F0EE9-C2D2-994A-9968-1D2C0A53C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46" name="Rectangle 147">
                    <a:extLst>
                      <a:ext uri="{FF2B5EF4-FFF2-40B4-BE49-F238E27FC236}">
                        <a16:creationId xmlns:a16="http://schemas.microsoft.com/office/drawing/2014/main" id="{E01211F3-3755-A74C-A107-4ACCD5FF4F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108633" name="TextBox 262">
                  <a:extLst>
                    <a:ext uri="{FF2B5EF4-FFF2-40B4-BE49-F238E27FC236}">
                      <a16:creationId xmlns:a16="http://schemas.microsoft.com/office/drawing/2014/main" id="{55AF3299-AB41-1A43-8C50-65B46FC949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64882" y="-172083"/>
                  <a:ext cx="1048685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INPUTDF</a:t>
                  </a:r>
                </a:p>
              </p:txBody>
            </p:sp>
          </p:grpSp>
          <p:sp>
            <p:nvSpPr>
              <p:cNvPr id="108594" name="Line 13">
                <a:extLst>
                  <a:ext uri="{FF2B5EF4-FFF2-40B4-BE49-F238E27FC236}">
                    <a16:creationId xmlns:a16="http://schemas.microsoft.com/office/drawing/2014/main" id="{F05025D2-CEEA-8F4E-8417-693B821D4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462338"/>
                <a:ext cx="1163638" cy="1922462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5" name="Line 13">
                <a:extLst>
                  <a:ext uri="{FF2B5EF4-FFF2-40B4-BE49-F238E27FC236}">
                    <a16:creationId xmlns:a16="http://schemas.microsoft.com/office/drawing/2014/main" id="{C989F1E1-3A90-EC4C-83CD-80577E83D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963" y="3136900"/>
                <a:ext cx="1544637" cy="2255838"/>
              </a:xfrm>
              <a:custGeom>
                <a:avLst/>
                <a:gdLst>
                  <a:gd name="T0" fmla="*/ 0 w 2147483647"/>
                  <a:gd name="T1" fmla="*/ 0 h 13704"/>
                  <a:gd name="T2" fmla="*/ 0 w 2147483647"/>
                  <a:gd name="T3" fmla="*/ 2147483646 h 13704"/>
                  <a:gd name="T4" fmla="*/ 0 w 2147483647"/>
                  <a:gd name="T5" fmla="*/ 2147483646 h 137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704">
                    <a:moveTo>
                      <a:pt x="0" y="0"/>
                    </a:moveTo>
                    <a:lnTo>
                      <a:pt x="2147483646" y="23"/>
                    </a:lnTo>
                    <a:lnTo>
                      <a:pt x="2147483646" y="1370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6" name="Line 13">
                <a:extLst>
                  <a:ext uri="{FF2B5EF4-FFF2-40B4-BE49-F238E27FC236}">
                    <a16:creationId xmlns:a16="http://schemas.microsoft.com/office/drawing/2014/main" id="{9805DDCD-0FA6-7840-8B75-19222C96DB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2963" y="1452563"/>
                <a:ext cx="2743200" cy="3938587"/>
              </a:xfrm>
              <a:custGeom>
                <a:avLst/>
                <a:gdLst>
                  <a:gd name="T0" fmla="*/ 0 w 2139196787"/>
                  <a:gd name="T1" fmla="*/ 0 h 232253"/>
                  <a:gd name="T2" fmla="*/ 0 w 2139196787"/>
                  <a:gd name="T3" fmla="*/ 2147483646 h 232253"/>
                  <a:gd name="T4" fmla="*/ 0 w 2139196787"/>
                  <a:gd name="T5" fmla="*/ 2147483646 h 232253"/>
                  <a:gd name="T6" fmla="*/ 0 w 2139196787"/>
                  <a:gd name="T7" fmla="*/ 2147483646 h 232253"/>
                  <a:gd name="T8" fmla="*/ 0 w 2139196787"/>
                  <a:gd name="T9" fmla="*/ 2147483646 h 232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9196787" h="232253">
                    <a:moveTo>
                      <a:pt x="0" y="0"/>
                    </a:moveTo>
                    <a:lnTo>
                      <a:pt x="226528534" y="383"/>
                    </a:lnTo>
                    <a:lnTo>
                      <a:pt x="224739751" y="219462"/>
                    </a:lnTo>
                    <a:lnTo>
                      <a:pt x="2139196787" y="218572"/>
                    </a:lnTo>
                    <a:lnTo>
                      <a:pt x="2139196787" y="23225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7" name="Line 13">
                <a:extLst>
                  <a:ext uri="{FF2B5EF4-FFF2-40B4-BE49-F238E27FC236}">
                    <a16:creationId xmlns:a16="http://schemas.microsoft.com/office/drawing/2014/main" id="{9D3430BB-A812-614E-A2A9-BF5D81B62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92438" y="1149350"/>
                <a:ext cx="3127375" cy="4241800"/>
              </a:xfrm>
              <a:custGeom>
                <a:avLst/>
                <a:gdLst>
                  <a:gd name="T0" fmla="*/ 0 w 2147483647"/>
                  <a:gd name="T1" fmla="*/ 0 h 232837"/>
                  <a:gd name="T2" fmla="*/ 0 w 2147483647"/>
                  <a:gd name="T3" fmla="*/ 2147483646 h 232837"/>
                  <a:gd name="T4" fmla="*/ 0 w 2147483647"/>
                  <a:gd name="T5" fmla="*/ 2147483646 h 232837"/>
                  <a:gd name="T6" fmla="*/ 0 w 2147483647"/>
                  <a:gd name="T7" fmla="*/ 2147483646 h 232837"/>
                  <a:gd name="T8" fmla="*/ 0 w 2147483647"/>
                  <a:gd name="T9" fmla="*/ 2147483646 h 2328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7483647" h="232837">
                    <a:moveTo>
                      <a:pt x="0" y="0"/>
                    </a:moveTo>
                    <a:lnTo>
                      <a:pt x="340401923" y="76"/>
                    </a:lnTo>
                    <a:lnTo>
                      <a:pt x="331227323" y="212448"/>
                    </a:lnTo>
                    <a:lnTo>
                      <a:pt x="2147482960" y="211583"/>
                    </a:lnTo>
                    <a:lnTo>
                      <a:pt x="2147483646" y="23283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8" name="Line 119">
                <a:extLst>
                  <a:ext uri="{FF2B5EF4-FFF2-40B4-BE49-F238E27FC236}">
                    <a16:creationId xmlns:a16="http://schemas.microsoft.com/office/drawing/2014/main" id="{62DEA58D-AAA8-F941-A683-FCF62B243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887244" y="4050507"/>
                <a:ext cx="0" cy="51911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9" name="Line 119">
                <a:extLst>
                  <a:ext uri="{FF2B5EF4-FFF2-40B4-BE49-F238E27FC236}">
                    <a16:creationId xmlns:a16="http://schemas.microsoft.com/office/drawing/2014/main" id="{5D4AADC4-BFE1-6643-8455-A4351F69F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9638" y="2906712"/>
                <a:ext cx="0" cy="3206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600" name="Group 2">
                <a:extLst>
                  <a:ext uri="{FF2B5EF4-FFF2-40B4-BE49-F238E27FC236}">
                    <a16:creationId xmlns:a16="http://schemas.microsoft.com/office/drawing/2014/main" id="{F7FDA29D-A710-9947-98FE-78917DC12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6800" y="3544888"/>
                <a:ext cx="2597150" cy="1339850"/>
                <a:chOff x="6070645" y="3663519"/>
                <a:chExt cx="2596994" cy="1339416"/>
              </a:xfrm>
            </p:grpSpPr>
            <p:sp>
              <p:nvSpPr>
                <p:cNvPr id="108617" name="TextBox 264">
                  <a:extLst>
                    <a:ext uri="{FF2B5EF4-FFF2-40B4-BE49-F238E27FC236}">
                      <a16:creationId xmlns:a16="http://schemas.microsoft.com/office/drawing/2014/main" id="{C0876FD5-666D-6841-BA3F-66C28B2302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72092" y="3663519"/>
                  <a:ext cx="1295547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BRE/BRZ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BRNE/BRNZ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BRGE</a:t>
                  </a:r>
                </a:p>
              </p:txBody>
            </p:sp>
            <p:grpSp>
              <p:nvGrpSpPr>
                <p:cNvPr id="108618" name="Group 100">
                  <a:extLst>
                    <a:ext uri="{FF2B5EF4-FFF2-40B4-BE49-F238E27FC236}">
                      <a16:creationId xmlns:a16="http://schemas.microsoft.com/office/drawing/2014/main" id="{D4F51845-0A5D-5C45-A182-181938845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70645" y="366566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8619" name="Rectangle 104">
                    <a:extLst>
                      <a:ext uri="{FF2B5EF4-FFF2-40B4-BE49-F238E27FC236}">
                        <a16:creationId xmlns:a16="http://schemas.microsoft.com/office/drawing/2014/main" id="{A58304E3-B1F0-784C-BF44-06216A8768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8620" name="Rectangle 108">
                    <a:extLst>
                      <a:ext uri="{FF2B5EF4-FFF2-40B4-BE49-F238E27FC236}">
                        <a16:creationId xmlns:a16="http://schemas.microsoft.com/office/drawing/2014/main" id="{97B64CBF-C5C4-4C43-940F-B19B2B1830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612" cy="2461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8621" name="Line 106">
                    <a:extLst>
                      <a:ext uri="{FF2B5EF4-FFF2-40B4-BE49-F238E27FC236}">
                        <a16:creationId xmlns:a16="http://schemas.microsoft.com/office/drawing/2014/main" id="{EE67EFB8-85EA-3D44-8F0E-CCA0023F11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22" name="Line 107">
                    <a:extLst>
                      <a:ext uri="{FF2B5EF4-FFF2-40B4-BE49-F238E27FC236}">
                        <a16:creationId xmlns:a16="http://schemas.microsoft.com/office/drawing/2014/main" id="{008AD6FB-0A0A-D746-9FCA-7FFD73862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23" name="Line 116">
                    <a:extLst>
                      <a:ext uri="{FF2B5EF4-FFF2-40B4-BE49-F238E27FC236}">
                        <a16:creationId xmlns:a16="http://schemas.microsoft.com/office/drawing/2014/main" id="{F1B2A938-9764-F447-8963-704356BB45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24" name="Line 117">
                    <a:extLst>
                      <a:ext uri="{FF2B5EF4-FFF2-40B4-BE49-F238E27FC236}">
                        <a16:creationId xmlns:a16="http://schemas.microsoft.com/office/drawing/2014/main" id="{87C818CD-9A29-714F-96B4-A5FF4B35B8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25" name="Rectangle 132">
                    <a:extLst>
                      <a:ext uri="{FF2B5EF4-FFF2-40B4-BE49-F238E27FC236}">
                        <a16:creationId xmlns:a16="http://schemas.microsoft.com/office/drawing/2014/main" id="{5EC62A24-FC85-B34F-90D5-8A802F9D2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8626" name="Rectangle 147">
                    <a:extLst>
                      <a:ext uri="{FF2B5EF4-FFF2-40B4-BE49-F238E27FC236}">
                        <a16:creationId xmlns:a16="http://schemas.microsoft.com/office/drawing/2014/main" id="{4F838C00-864F-0144-B9A7-4E1792C2B7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27" name="Rectangle 136">
                    <a:extLst>
                      <a:ext uri="{FF2B5EF4-FFF2-40B4-BE49-F238E27FC236}">
                        <a16:creationId xmlns:a16="http://schemas.microsoft.com/office/drawing/2014/main" id="{A39E74A0-C09A-544D-8E1B-ED4C1C754E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28" name="Rectangle 147">
                    <a:extLst>
                      <a:ext uri="{FF2B5EF4-FFF2-40B4-BE49-F238E27FC236}">
                        <a16:creationId xmlns:a16="http://schemas.microsoft.com/office/drawing/2014/main" id="{62CBB03B-79F0-6C4F-A147-7C6F31644C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29" name="Rectangle 147">
                    <a:extLst>
                      <a:ext uri="{FF2B5EF4-FFF2-40B4-BE49-F238E27FC236}">
                        <a16:creationId xmlns:a16="http://schemas.microsoft.com/office/drawing/2014/main" id="{E4975FA1-78DA-4A42-9748-096F0A367D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30" name="Rectangle 147">
                    <a:extLst>
                      <a:ext uri="{FF2B5EF4-FFF2-40B4-BE49-F238E27FC236}">
                        <a16:creationId xmlns:a16="http://schemas.microsoft.com/office/drawing/2014/main" id="{B68223B1-CA49-7C4C-8548-E835D28E92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31" name="Rectangle 147">
                    <a:extLst>
                      <a:ext uri="{FF2B5EF4-FFF2-40B4-BE49-F238E27FC236}">
                        <a16:creationId xmlns:a16="http://schemas.microsoft.com/office/drawing/2014/main" id="{6617AB4D-F5DF-A641-82F3-D54A2041F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grpSp>
            <p:nvGrpSpPr>
              <p:cNvPr id="108601" name="Group 3">
                <a:extLst>
                  <a:ext uri="{FF2B5EF4-FFF2-40B4-BE49-F238E27FC236}">
                    <a16:creationId xmlns:a16="http://schemas.microsoft.com/office/drawing/2014/main" id="{A05154E3-8DA0-FC4A-B9B7-C13332C476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2038" y="1970088"/>
                <a:ext cx="2259012" cy="1363662"/>
                <a:chOff x="6065970" y="1654138"/>
                <a:chExt cx="2257787" cy="1363857"/>
              </a:xfrm>
            </p:grpSpPr>
            <p:sp>
              <p:nvSpPr>
                <p:cNvPr id="108607" name="TextBox 263">
                  <a:extLst>
                    <a:ext uri="{FF2B5EF4-FFF2-40B4-BE49-F238E27FC236}">
                      <a16:creationId xmlns:a16="http://schemas.microsoft.com/office/drawing/2014/main" id="{0F25AC11-1916-1B47-A455-2AB7DA4C08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8504" y="1654138"/>
                  <a:ext cx="925253" cy="623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SHIFTL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SHIFTR</a:t>
                  </a:r>
                </a:p>
              </p:txBody>
            </p:sp>
            <p:grpSp>
              <p:nvGrpSpPr>
                <p:cNvPr id="108608" name="Group 141">
                  <a:extLst>
                    <a:ext uri="{FF2B5EF4-FFF2-40B4-BE49-F238E27FC236}">
                      <a16:creationId xmlns:a16="http://schemas.microsoft.com/office/drawing/2014/main" id="{768BAD5C-885A-114B-93E9-555C7BF35A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65970" y="168072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8609" name="Rectangle 104">
                    <a:extLst>
                      <a:ext uri="{FF2B5EF4-FFF2-40B4-BE49-F238E27FC236}">
                        <a16:creationId xmlns:a16="http://schemas.microsoft.com/office/drawing/2014/main" id="{6D2179FC-58E5-E643-A018-FCD550C3A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8610" name="Rectangle 108">
                    <a:extLst>
                      <a:ext uri="{FF2B5EF4-FFF2-40B4-BE49-F238E27FC236}">
                        <a16:creationId xmlns:a16="http://schemas.microsoft.com/office/drawing/2014/main" id="{14274D16-2BB6-584F-B53E-205AB074DD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503" cy="2462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8611" name="Line 106">
                    <a:extLst>
                      <a:ext uri="{FF2B5EF4-FFF2-40B4-BE49-F238E27FC236}">
                        <a16:creationId xmlns:a16="http://schemas.microsoft.com/office/drawing/2014/main" id="{50D17B10-536C-544D-835F-FA4A6BF871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12" name="Line 117">
                    <a:extLst>
                      <a:ext uri="{FF2B5EF4-FFF2-40B4-BE49-F238E27FC236}">
                        <a16:creationId xmlns:a16="http://schemas.microsoft.com/office/drawing/2014/main" id="{010DA8E3-8274-EC4A-8C78-4FA147B848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13" name="Rectangle 132">
                    <a:extLst>
                      <a:ext uri="{FF2B5EF4-FFF2-40B4-BE49-F238E27FC236}">
                        <a16:creationId xmlns:a16="http://schemas.microsoft.com/office/drawing/2014/main" id="{AE49C3F1-DCC8-0A40-A285-7B8B8D036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1-to-2 decoder</a:t>
                    </a:r>
                    <a:endParaRPr lang="en-US" altLang="en-US" sz="2000"/>
                  </a:p>
                </p:txBody>
              </p:sp>
              <p:sp>
                <p:nvSpPr>
                  <p:cNvPr id="108614" name="Rectangle 147">
                    <a:extLst>
                      <a:ext uri="{FF2B5EF4-FFF2-40B4-BE49-F238E27FC236}">
                        <a16:creationId xmlns:a16="http://schemas.microsoft.com/office/drawing/2014/main" id="{726D04C7-EB4C-F940-9898-21B340EEA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15" name="Rectangle 147">
                    <a:extLst>
                      <a:ext uri="{FF2B5EF4-FFF2-40B4-BE49-F238E27FC236}">
                        <a16:creationId xmlns:a16="http://schemas.microsoft.com/office/drawing/2014/main" id="{BB44EC86-066F-6944-A153-59E1234BFF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8616" name="Rectangle 147">
                    <a:extLst>
                      <a:ext uri="{FF2B5EF4-FFF2-40B4-BE49-F238E27FC236}">
                        <a16:creationId xmlns:a16="http://schemas.microsoft.com/office/drawing/2014/main" id="{1DDC5E88-3A4F-5D48-8543-9769517A1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sp>
            <p:nvSpPr>
              <p:cNvPr id="108602" name="Freeform 40">
                <a:extLst>
                  <a:ext uri="{FF2B5EF4-FFF2-40B4-BE49-F238E27FC236}">
                    <a16:creationId xmlns:a16="http://schemas.microsoft.com/office/drawing/2014/main" id="{8493A736-40E5-1548-980D-F7771ACF93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7075" y="3035300"/>
                <a:ext cx="65088" cy="65088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3" name="Freeform 40">
                <a:extLst>
                  <a:ext uri="{FF2B5EF4-FFF2-40B4-BE49-F238E27FC236}">
                    <a16:creationId xmlns:a16="http://schemas.microsoft.com/office/drawing/2014/main" id="{E66C5C87-0353-714D-BB9F-7D698DF328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11813" y="4276725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4" name="Freeform 40">
                <a:extLst>
                  <a:ext uri="{FF2B5EF4-FFF2-40B4-BE49-F238E27FC236}">
                    <a16:creationId xmlns:a16="http://schemas.microsoft.com/office/drawing/2014/main" id="{009EC535-DB3D-CC4C-AC20-0D9D232EA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13425" y="4583113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5" name="Line 13">
                <a:extLst>
                  <a:ext uri="{FF2B5EF4-FFF2-40B4-BE49-F238E27FC236}">
                    <a16:creationId xmlns:a16="http://schemas.microsoft.com/office/drawing/2014/main" id="{164E27FB-1EB4-764A-A217-BBDB29F697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4063" y="2178050"/>
                <a:ext cx="2847975" cy="1492250"/>
              </a:xfrm>
              <a:custGeom>
                <a:avLst/>
                <a:gdLst>
                  <a:gd name="T0" fmla="*/ 0 w 2147482893"/>
                  <a:gd name="T1" fmla="*/ 0 h 213266"/>
                  <a:gd name="T2" fmla="*/ 0 w 2147482893"/>
                  <a:gd name="T3" fmla="*/ 2147483646 h 213266"/>
                  <a:gd name="T4" fmla="*/ 0 w 2147482893"/>
                  <a:gd name="T5" fmla="*/ 2147483646 h 213266"/>
                  <a:gd name="T6" fmla="*/ 0 w 2147482893"/>
                  <a:gd name="T7" fmla="*/ 2147483646 h 213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3266">
                    <a:moveTo>
                      <a:pt x="0" y="0"/>
                    </a:moveTo>
                    <a:lnTo>
                      <a:pt x="971328407" y="86"/>
                    </a:lnTo>
                    <a:lnTo>
                      <a:pt x="977044063" y="213266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6" name="Line 13">
                <a:extLst>
                  <a:ext uri="{FF2B5EF4-FFF2-40B4-BE49-F238E27FC236}">
                    <a16:creationId xmlns:a16="http://schemas.microsoft.com/office/drawing/2014/main" id="{AED22B97-CF3A-0E4E-8957-23E40AC3A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7238" y="3743325"/>
                <a:ext cx="2849562" cy="788988"/>
              </a:xfrm>
              <a:custGeom>
                <a:avLst/>
                <a:gdLst>
                  <a:gd name="T0" fmla="*/ 0 w 2147482893"/>
                  <a:gd name="T1" fmla="*/ 0 h 214403"/>
                  <a:gd name="T2" fmla="*/ 0 w 2147482893"/>
                  <a:gd name="T3" fmla="*/ 2147483646 h 214403"/>
                  <a:gd name="T4" fmla="*/ 0 w 2147482893"/>
                  <a:gd name="T5" fmla="*/ 2147483646 h 214403"/>
                  <a:gd name="T6" fmla="*/ 0 w 2147482893"/>
                  <a:gd name="T7" fmla="*/ 2147483646 h 2144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4403">
                    <a:moveTo>
                      <a:pt x="0" y="0"/>
                    </a:moveTo>
                    <a:lnTo>
                      <a:pt x="662269231" y="2643"/>
                    </a:lnTo>
                    <a:lnTo>
                      <a:pt x="658717295" y="214403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7" name="Rounded Rectangle 116">
            <a:extLst>
              <a:ext uri="{FF2B5EF4-FFF2-40B4-BE49-F238E27FC236}">
                <a16:creationId xmlns:a16="http://schemas.microsoft.com/office/drawing/2014/main" id="{6CC26085-329E-9446-AB56-90F81474C3D3}"/>
              </a:ext>
            </a:extLst>
          </p:cNvPr>
          <p:cNvSpPr/>
          <p:nvPr/>
        </p:nvSpPr>
        <p:spPr>
          <a:xfrm rot="16200000">
            <a:off x="6745288" y="3573463"/>
            <a:ext cx="1712913" cy="1449388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8" name="Rounded Rectangle 117">
            <a:extLst>
              <a:ext uri="{FF2B5EF4-FFF2-40B4-BE49-F238E27FC236}">
                <a16:creationId xmlns:a16="http://schemas.microsoft.com/office/drawing/2014/main" id="{E4EE9B34-675F-2F44-A4F8-B001094EB006}"/>
              </a:ext>
            </a:extLst>
          </p:cNvPr>
          <p:cNvSpPr/>
          <p:nvPr/>
        </p:nvSpPr>
        <p:spPr>
          <a:xfrm rot="16200000">
            <a:off x="3400426" y="5076826"/>
            <a:ext cx="963612" cy="1157287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84" name="TextBox 118">
            <a:extLst>
              <a:ext uri="{FF2B5EF4-FFF2-40B4-BE49-F238E27FC236}">
                <a16:creationId xmlns:a16="http://schemas.microsoft.com/office/drawing/2014/main" id="{0985EA1C-F483-2542-BBA8-222384D35B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0814" y="5087939"/>
            <a:ext cx="18494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change to </a:t>
            </a:r>
          </a:p>
          <a:p>
            <a:pPr algn="ctr"/>
            <a:r>
              <a:rPr lang="en-US" altLang="en-US" sz="2000">
                <a:solidFill>
                  <a:srgbClr val="0070C0"/>
                </a:solidFill>
              </a:rPr>
              <a:t>3-to-8 decoder</a:t>
            </a:r>
          </a:p>
        </p:txBody>
      </p:sp>
      <p:sp>
        <p:nvSpPr>
          <p:cNvPr id="108585" name="TextBox 119">
            <a:extLst>
              <a:ext uri="{FF2B5EF4-FFF2-40B4-BE49-F238E27FC236}">
                <a16:creationId xmlns:a16="http://schemas.microsoft.com/office/drawing/2014/main" id="{FBB041F2-5802-7046-B0A9-6421799B8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4686300"/>
            <a:ext cx="12811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use 3 bits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" name="Table 150">
            <a:extLst>
              <a:ext uri="{FF2B5EF4-FFF2-40B4-BE49-F238E27FC236}">
                <a16:creationId xmlns:a16="http://schemas.microsoft.com/office/drawing/2014/main" id="{D8C14B25-E807-3E4C-9477-8A7FC4B429D5}"/>
              </a:ext>
            </a:extLst>
          </p:cNvPr>
          <p:cNvGraphicFramePr>
            <a:graphicFrameLocks noGrp="1"/>
          </p:cNvGraphicFramePr>
          <p:nvPr/>
        </p:nvGraphicFramePr>
        <p:xfrm>
          <a:off x="1444625" y="5394325"/>
          <a:ext cx="6108697" cy="369888"/>
        </p:xfrm>
        <a:graphic>
          <a:graphicData uri="http://schemas.openxmlformats.org/drawingml/2006/table">
            <a:tbl>
              <a:tblPr firstRow="1" bandRow="1">
                <a:tableStyleId>{FC22031D-A40D-4086-AD69-7D5E5AB777CB}</a:tableStyleId>
              </a:tblPr>
              <a:tblGrid>
                <a:gridCol w="392512">
                  <a:extLst>
                    <a:ext uri="{9D8B030D-6E8A-4147-A177-3AD203B41FA5}">
                      <a16:colId xmlns:a16="http://schemas.microsoft.com/office/drawing/2014/main" val="159277851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9058816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64223603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721423906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70794471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108514294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21227635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532484007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4171978168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4962099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527394052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4085754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168458000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2121019493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712034954"/>
                    </a:ext>
                  </a:extLst>
                </a:gridCol>
                <a:gridCol w="381079">
                  <a:extLst>
                    <a:ext uri="{9D8B030D-6E8A-4147-A177-3AD203B41FA5}">
                      <a16:colId xmlns:a16="http://schemas.microsoft.com/office/drawing/2014/main" val="3949055613"/>
                    </a:ext>
                  </a:extLst>
                </a:gridCol>
              </a:tblGrid>
              <a:tr h="3698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10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9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8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6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5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4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Courier" pitchFamily="2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100" b="1" baseline="-25000" dirty="0">
                          <a:latin typeface="Courier" pitchFamily="2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2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1</a:t>
                      </a:r>
                    </a:p>
                  </a:txBody>
                  <a:tcPr marL="91459" marR="91459" marT="45603" marB="45603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I</a:t>
                      </a:r>
                      <a:r>
                        <a:rPr kumimoji="0" lang="en-US" sz="1100" b="1" i="0" u="none" strike="noStrike" kern="0" cap="none" spc="0" normalizeH="0" baseline="-25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ourier" pitchFamily="2" charset="0"/>
                          <a:ea typeface="+mn-ea"/>
                          <a:cs typeface="Times New Roman" panose="02020603050405020304" pitchFamily="18" charset="0"/>
                          <a:sym typeface="Arial"/>
                          <a:rtl val="0"/>
                        </a:rPr>
                        <a:t>0</a:t>
                      </a:r>
                    </a:p>
                  </a:txBody>
                  <a:tcPr marL="91459" marR="91459" marT="45603" marB="45603" anchor="ctr"/>
                </a:tc>
                <a:extLst>
                  <a:ext uri="{0D108BD9-81ED-4DB2-BD59-A6C34878D82A}">
                    <a16:rowId xmlns:a16="http://schemas.microsoft.com/office/drawing/2014/main" val="551536869"/>
                  </a:ext>
                </a:extLst>
              </a:tr>
            </a:tbl>
          </a:graphicData>
        </a:graphic>
      </p:graphicFrame>
      <p:grpSp>
        <p:nvGrpSpPr>
          <p:cNvPr id="109605" name="Group 3">
            <a:extLst>
              <a:ext uri="{FF2B5EF4-FFF2-40B4-BE49-F238E27FC236}">
                <a16:creationId xmlns:a16="http://schemas.microsoft.com/office/drawing/2014/main" id="{793EE314-2F24-8D41-B596-E751B72BFD5A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115889"/>
            <a:ext cx="8369300" cy="6764337"/>
            <a:chOff x="715963" y="115888"/>
            <a:chExt cx="8369300" cy="6764337"/>
          </a:xfrm>
        </p:grpSpPr>
        <p:grpSp>
          <p:nvGrpSpPr>
            <p:cNvPr id="109610" name="Group 2">
              <a:extLst>
                <a:ext uri="{FF2B5EF4-FFF2-40B4-BE49-F238E27FC236}">
                  <a16:creationId xmlns:a16="http://schemas.microsoft.com/office/drawing/2014/main" id="{CF10BE20-27F0-B141-B77C-59E6040C15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2638" y="5802313"/>
              <a:ext cx="7032625" cy="1077912"/>
              <a:chOff x="2052638" y="5802313"/>
              <a:chExt cx="7032625" cy="1077912"/>
            </a:xfrm>
          </p:grpSpPr>
          <p:sp>
            <p:nvSpPr>
              <p:cNvPr id="109710" name="Line 13">
                <a:extLst>
                  <a:ext uri="{FF2B5EF4-FFF2-40B4-BE49-F238E27FC236}">
                    <a16:creationId xmlns:a16="http://schemas.microsoft.com/office/drawing/2014/main" id="{AD5C3A6B-FFD8-1F46-8784-76AB2435A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373563" y="4033838"/>
                <a:ext cx="741362" cy="4665662"/>
              </a:xfrm>
              <a:custGeom>
                <a:avLst/>
                <a:gdLst>
                  <a:gd name="T0" fmla="*/ 0 w 2125033746"/>
                  <a:gd name="T1" fmla="*/ 0 h 13694"/>
                  <a:gd name="T2" fmla="*/ 0 w 2125033746"/>
                  <a:gd name="T3" fmla="*/ 2147483646 h 13694"/>
                  <a:gd name="T4" fmla="*/ 0 w 2125033746"/>
                  <a:gd name="T5" fmla="*/ 2147483646 h 136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5033746" h="13694">
                    <a:moveTo>
                      <a:pt x="-1325" y="0"/>
                    </a:moveTo>
                    <a:lnTo>
                      <a:pt x="2125033746" y="13"/>
                    </a:lnTo>
                    <a:lnTo>
                      <a:pt x="2125033746" y="13694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11" name="Line 13">
                <a:extLst>
                  <a:ext uri="{FF2B5EF4-FFF2-40B4-BE49-F238E27FC236}">
                    <a16:creationId xmlns:a16="http://schemas.microsoft.com/office/drawing/2014/main" id="{B2B60407-2011-4246-8386-FB40164D2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4906963" y="4262438"/>
                <a:ext cx="446087" cy="3894137"/>
              </a:xfrm>
              <a:custGeom>
                <a:avLst/>
                <a:gdLst>
                  <a:gd name="T0" fmla="*/ 0 w 2078211432"/>
                  <a:gd name="T1" fmla="*/ 2147483646 h 13681"/>
                  <a:gd name="T2" fmla="*/ 0 w 2078211432"/>
                  <a:gd name="T3" fmla="*/ 0 h 13681"/>
                  <a:gd name="T4" fmla="*/ 0 w 2078211432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78211432" h="13681">
                    <a:moveTo>
                      <a:pt x="0" y="20"/>
                    </a:moveTo>
                    <a:lnTo>
                      <a:pt x="2078211432" y="0"/>
                    </a:lnTo>
                    <a:lnTo>
                      <a:pt x="2078211432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12" name="Line 13">
                <a:extLst>
                  <a:ext uri="{FF2B5EF4-FFF2-40B4-BE49-F238E27FC236}">
                    <a16:creationId xmlns:a16="http://schemas.microsoft.com/office/drawing/2014/main" id="{9C44BEC0-C740-9D40-8653-71A3F2E14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5998369" y="5076032"/>
                <a:ext cx="168275" cy="1989137"/>
              </a:xfrm>
              <a:custGeom>
                <a:avLst/>
                <a:gdLst>
                  <a:gd name="T0" fmla="*/ 0 w 968456440"/>
                  <a:gd name="T1" fmla="*/ 2147483646 h 13681"/>
                  <a:gd name="T2" fmla="*/ 0 w 968456440"/>
                  <a:gd name="T3" fmla="*/ 0 h 13681"/>
                  <a:gd name="T4" fmla="*/ 0 w 968456440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8456440" h="13681">
                    <a:moveTo>
                      <a:pt x="-2486" y="13"/>
                    </a:moveTo>
                    <a:lnTo>
                      <a:pt x="968456440" y="0"/>
                    </a:lnTo>
                    <a:lnTo>
                      <a:pt x="968456440" y="13681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Left Brace 96">
                <a:extLst>
                  <a:ext uri="{FF2B5EF4-FFF2-40B4-BE49-F238E27FC236}">
                    <a16:creationId xmlns:a16="http://schemas.microsoft.com/office/drawing/2014/main" id="{608781D2-EDF6-F24D-A1D0-96C3CEC7AF3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376" y="4370387"/>
                <a:ext cx="157162" cy="3021013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Left Brace 97">
                <a:extLst>
                  <a:ext uri="{FF2B5EF4-FFF2-40B4-BE49-F238E27FC236}">
                    <a16:creationId xmlns:a16="http://schemas.microsoft.com/office/drawing/2014/main" id="{D9CA3D60-A735-9B43-A9E7-9DFDDD7246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339976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Left Brace 98">
                <a:extLst>
                  <a:ext uri="{FF2B5EF4-FFF2-40B4-BE49-F238E27FC236}">
                    <a16:creationId xmlns:a16="http://schemas.microsoft.com/office/drawing/2014/main" id="{00D38C2C-7057-0140-82B6-E483E4F32C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438" y="5514975"/>
                <a:ext cx="158750" cy="733425"/>
              </a:xfrm>
              <a:prstGeom prst="leftBrace">
                <a:avLst>
                  <a:gd name="adj1" fmla="val 24288"/>
                  <a:gd name="adj2" fmla="val 49436"/>
                </a:avLst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716" name="TextBox 5">
                <a:extLst>
                  <a:ext uri="{FF2B5EF4-FFF2-40B4-BE49-F238E27FC236}">
                    <a16:creationId xmlns:a16="http://schemas.microsoft.com/office/drawing/2014/main" id="{ED4481E3-F58B-BC4D-B9F8-96F8C4B68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46863" y="5876925"/>
                <a:ext cx="282575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8</a:t>
                </a:r>
              </a:p>
            </p:txBody>
          </p:sp>
          <p:sp>
            <p:nvSpPr>
              <p:cNvPr id="109717" name="TextBox 169">
                <a:extLst>
                  <a:ext uri="{FF2B5EF4-FFF2-40B4-BE49-F238E27FC236}">
                    <a16:creationId xmlns:a16="http://schemas.microsoft.com/office/drawing/2014/main" id="{8D67CD31-D603-8247-8D06-40964C6EFC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625" y="6176963"/>
                <a:ext cx="284163" cy="3063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9718" name="TextBox 170">
                <a:extLst>
                  <a:ext uri="{FF2B5EF4-FFF2-40B4-BE49-F238E27FC236}">
                    <a16:creationId xmlns:a16="http://schemas.microsoft.com/office/drawing/2014/main" id="{58E9E239-F7B4-8B48-8705-33787C09B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7975" y="6475413"/>
                <a:ext cx="284163" cy="307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>
                    <a:solidFill>
                      <a:schemeClr val="tx1"/>
                    </a:solidFill>
                  </a:rPr>
                  <a:t>2</a:t>
                </a:r>
              </a:p>
            </p:txBody>
          </p:sp>
          <p:sp>
            <p:nvSpPr>
              <p:cNvPr id="109719" name="Line 119">
                <a:extLst>
                  <a:ext uri="{FF2B5EF4-FFF2-40B4-BE49-F238E27FC236}">
                    <a16:creationId xmlns:a16="http://schemas.microsoft.com/office/drawing/2014/main" id="{A076C9F0-6486-9843-8D66-8031C04253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19056" y="6092032"/>
                <a:ext cx="163513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20" name="Line 119">
                <a:extLst>
                  <a:ext uri="{FF2B5EF4-FFF2-40B4-BE49-F238E27FC236}">
                    <a16:creationId xmlns:a16="http://schemas.microsoft.com/office/drawing/2014/main" id="{1C2905BA-A3B7-0649-8C46-0162E12F2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6200" y="63563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21" name="Line 119">
                <a:extLst>
                  <a:ext uri="{FF2B5EF4-FFF2-40B4-BE49-F238E27FC236}">
                    <a16:creationId xmlns:a16="http://schemas.microsoft.com/office/drawing/2014/main" id="{36F9EEBE-8EAA-C745-ADD8-AC56D5B08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424612" y="6648451"/>
                <a:ext cx="161925" cy="1651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22" name="TextBox 174">
                <a:extLst>
                  <a:ext uri="{FF2B5EF4-FFF2-40B4-BE49-F238E27FC236}">
                    <a16:creationId xmlns:a16="http://schemas.microsoft.com/office/drawing/2014/main" id="{2A66E0EA-8085-E145-9893-87192982C7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50088" y="5972175"/>
                <a:ext cx="2035175" cy="908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ADDR/VAL/OFFSET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RY</a:t>
                </a:r>
              </a:p>
              <a:p>
                <a:pPr>
                  <a:spcAft>
                    <a:spcPts val="300"/>
                  </a:spcAft>
                </a:pPr>
                <a:r>
                  <a:rPr lang="en-US" altLang="en-US" sz="1600">
                    <a:latin typeface="Courier" pitchFamily="2" charset="0"/>
                  </a:rPr>
                  <a:t>RX</a:t>
                </a:r>
              </a:p>
            </p:txBody>
          </p:sp>
        </p:grpSp>
        <p:grpSp>
          <p:nvGrpSpPr>
            <p:cNvPr id="109611" name="Group 1">
              <a:extLst>
                <a:ext uri="{FF2B5EF4-FFF2-40B4-BE49-F238E27FC236}">
                  <a16:creationId xmlns:a16="http://schemas.microsoft.com/office/drawing/2014/main" id="{091D62D9-DFD5-1E44-88F3-31A8B8A949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963" y="115888"/>
              <a:ext cx="8027987" cy="5276850"/>
              <a:chOff x="715963" y="115888"/>
              <a:chExt cx="8027987" cy="5276850"/>
            </a:xfrm>
          </p:grpSpPr>
          <p:sp>
            <p:nvSpPr>
              <p:cNvPr id="109612" name="Line 13">
                <a:extLst>
                  <a:ext uri="{FF2B5EF4-FFF2-40B4-BE49-F238E27FC236}">
                    <a16:creationId xmlns:a16="http://schemas.microsoft.com/office/drawing/2014/main" id="{3F461FAD-C2C7-0A43-8E11-080EAA7A5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7963" y="3803650"/>
                <a:ext cx="773112" cy="1581150"/>
              </a:xfrm>
              <a:custGeom>
                <a:avLst/>
                <a:gdLst>
                  <a:gd name="T0" fmla="*/ 0 w 2128275804"/>
                  <a:gd name="T1" fmla="*/ 2147483646 h 13681"/>
                  <a:gd name="T2" fmla="*/ 0 w 2128275804"/>
                  <a:gd name="T3" fmla="*/ 0 h 13681"/>
                  <a:gd name="T4" fmla="*/ 0 w 2128275804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8275804" h="13681">
                    <a:moveTo>
                      <a:pt x="0" y="2"/>
                    </a:moveTo>
                    <a:lnTo>
                      <a:pt x="2128275804" y="0"/>
                    </a:lnTo>
                    <a:lnTo>
                      <a:pt x="2128275804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3" name="Line 13">
                <a:extLst>
                  <a:ext uri="{FF2B5EF4-FFF2-40B4-BE49-F238E27FC236}">
                    <a16:creationId xmlns:a16="http://schemas.microsoft.com/office/drawing/2014/main" id="{AE4DE86D-40E9-E04D-9E1E-CD8A40806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66900" y="4119563"/>
                <a:ext cx="398463" cy="1271587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117">
                <a:extLst>
                  <a:ext uri="{FF2B5EF4-FFF2-40B4-BE49-F238E27FC236}">
                    <a16:creationId xmlns:a16="http://schemas.microsoft.com/office/drawing/2014/main" id="{0B02ECAE-4A45-6A46-B57A-73178887A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4714875" y="-854075"/>
                <a:ext cx="3175" cy="28225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9615" name="Group 6">
                <a:extLst>
                  <a:ext uri="{FF2B5EF4-FFF2-40B4-BE49-F238E27FC236}">
                    <a16:creationId xmlns:a16="http://schemas.microsoft.com/office/drawing/2014/main" id="{D49A218B-4EAD-0A41-A3B3-A2927A8CC1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7525" y="115888"/>
                <a:ext cx="3330575" cy="4608512"/>
                <a:chOff x="1787104" y="115618"/>
                <a:chExt cx="3331032" cy="4608954"/>
              </a:xfrm>
            </p:grpSpPr>
            <p:sp>
              <p:nvSpPr>
                <p:cNvPr id="109671" name="Rectangle 104">
                  <a:extLst>
                    <a:ext uri="{FF2B5EF4-FFF2-40B4-BE49-F238E27FC236}">
                      <a16:creationId xmlns:a16="http://schemas.microsoft.com/office/drawing/2014/main" id="{1EE8DD7A-B0B3-3942-A125-1B92BB363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517079" y="1875321"/>
                  <a:ext cx="4520597" cy="1038175"/>
                </a:xfrm>
                <a:prstGeom prst="rect">
                  <a:avLst/>
                </a:prstGeom>
                <a:noFill/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109672" name="Rectangle 108">
                  <a:extLst>
                    <a:ext uri="{FF2B5EF4-FFF2-40B4-BE49-F238E27FC236}">
                      <a16:creationId xmlns:a16="http://schemas.microsoft.com/office/drawing/2014/main" id="{6C270FBD-2C26-3B45-8948-BF7686C28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0329" y="285339"/>
                  <a:ext cx="227657" cy="2462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En</a:t>
                  </a:r>
                  <a:endParaRPr lang="en-US" altLang="en-US" sz="200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109673" name="Line 119">
                  <a:extLst>
                    <a:ext uri="{FF2B5EF4-FFF2-40B4-BE49-F238E27FC236}">
                      <a16:creationId xmlns:a16="http://schemas.microsoft.com/office/drawing/2014/main" id="{0CF21563-118D-C845-B413-D26394DBF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2116332" y="254196"/>
                  <a:ext cx="0" cy="26652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74" name="Rectangle 121">
                  <a:extLst>
                    <a:ext uri="{FF2B5EF4-FFF2-40B4-BE49-F238E27FC236}">
                      <a16:creationId xmlns:a16="http://schemas.microsoft.com/office/drawing/2014/main" id="{2CBDE8FC-00B9-DE48-AC56-E8D8F0796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7104" y="268610"/>
                  <a:ext cx="15388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b="1">
                      <a:solidFill>
                        <a:schemeClr val="tx1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75" name="Line 106">
                  <a:extLst>
                    <a:ext uri="{FF2B5EF4-FFF2-40B4-BE49-F238E27FC236}">
                      <a16:creationId xmlns:a16="http://schemas.microsoft.com/office/drawing/2014/main" id="{F798FA98-4A46-DD43-94A7-0BE6B289E2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0654" y="12403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76" name="Line 107">
                  <a:extLst>
                    <a:ext uri="{FF2B5EF4-FFF2-40B4-BE49-F238E27FC236}">
                      <a16:creationId xmlns:a16="http://schemas.microsoft.com/office/drawing/2014/main" id="{5DE45EC1-8F66-BD4B-98CC-FD15678132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985986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77" name="Line 116">
                  <a:extLst>
                    <a:ext uri="{FF2B5EF4-FFF2-40B4-BE49-F238E27FC236}">
                      <a16:creationId xmlns:a16="http://schemas.microsoft.com/office/drawing/2014/main" id="{96EA4B63-B619-A548-A49F-4F05564176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1351" y="706268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78" name="Rectangle 132">
                  <a:extLst>
                    <a:ext uri="{FF2B5EF4-FFF2-40B4-BE49-F238E27FC236}">
                      <a16:creationId xmlns:a16="http://schemas.microsoft.com/office/drawing/2014/main" id="{415DC76D-4364-9A41-A43C-E1DB5132D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2017315" y="2164128"/>
                  <a:ext cx="1429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latin typeface="Times-Roman" pitchFamily="2" charset="0"/>
                    </a:rPr>
                    <a:t>4-to-16 decoder</a:t>
                  </a:r>
                  <a:endParaRPr lang="en-US" altLang="en-US" sz="2000"/>
                </a:p>
              </p:txBody>
            </p:sp>
            <p:sp>
              <p:nvSpPr>
                <p:cNvPr id="109679" name="Line 106">
                  <a:extLst>
                    <a:ext uri="{FF2B5EF4-FFF2-40B4-BE49-F238E27FC236}">
                      <a16:creationId xmlns:a16="http://schemas.microsoft.com/office/drawing/2014/main" id="{05D4A6C0-A20E-F34B-9E91-AA8AD9A728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254650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0" name="Line 107">
                  <a:extLst>
                    <a:ext uri="{FF2B5EF4-FFF2-40B4-BE49-F238E27FC236}">
                      <a16:creationId xmlns:a16="http://schemas.microsoft.com/office/drawing/2014/main" id="{FF62D067-15C8-074E-B947-470B25BFD8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12506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1" name="Line 116">
                  <a:extLst>
                    <a:ext uri="{FF2B5EF4-FFF2-40B4-BE49-F238E27FC236}">
                      <a16:creationId xmlns:a16="http://schemas.microsoft.com/office/drawing/2014/main" id="{5DC32F63-633A-0F41-AB48-2F2FB69EB3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1845351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2" name="Line 117">
                  <a:extLst>
                    <a:ext uri="{FF2B5EF4-FFF2-40B4-BE49-F238E27FC236}">
                      <a16:creationId xmlns:a16="http://schemas.microsoft.com/office/drawing/2014/main" id="{70B95F31-11B6-3945-8AA9-3B1F2B8BFE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1545418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3" name="Line 106">
                  <a:extLst>
                    <a:ext uri="{FF2B5EF4-FFF2-40B4-BE49-F238E27FC236}">
                      <a16:creationId xmlns:a16="http://schemas.microsoft.com/office/drawing/2014/main" id="{BC60C442-7B2A-2446-82D5-33B01137FD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39482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4" name="Line 107">
                  <a:extLst>
                    <a:ext uri="{FF2B5EF4-FFF2-40B4-BE49-F238E27FC236}">
                      <a16:creationId xmlns:a16="http://schemas.microsoft.com/office/drawing/2014/main" id="{45B34129-A8CA-6349-B254-E4A772227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3231377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5" name="Line 116">
                  <a:extLst>
                    <a:ext uri="{FF2B5EF4-FFF2-40B4-BE49-F238E27FC236}">
                      <a16:creationId xmlns:a16="http://schemas.microsoft.com/office/drawing/2014/main" id="{22BDB128-80B6-F54A-9BA5-FB80FC53C0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981" y="2951659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6" name="Line 117">
                  <a:extLst>
                    <a:ext uri="{FF2B5EF4-FFF2-40B4-BE49-F238E27FC236}">
                      <a16:creationId xmlns:a16="http://schemas.microsoft.com/office/drawing/2014/main" id="{A734AE09-A606-4F43-986F-C9489587A0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3284" y="2685594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7" name="Line 116">
                  <a:extLst>
                    <a:ext uri="{FF2B5EF4-FFF2-40B4-BE49-F238E27FC236}">
                      <a16:creationId xmlns:a16="http://schemas.microsoft.com/office/drawing/2014/main" id="{F057CB6C-04BC-EB42-B29A-9F66C80390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6610" y="4082275"/>
                  <a:ext cx="0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8" name="Line 117">
                  <a:extLst>
                    <a:ext uri="{FF2B5EF4-FFF2-40B4-BE49-F238E27FC236}">
                      <a16:creationId xmlns:a16="http://schemas.microsoft.com/office/drawing/2014/main" id="{3038113F-4726-0645-A614-D5BCC540BD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3455913" y="3799276"/>
                  <a:ext cx="1394" cy="3097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89" name="Rectangle 147">
                  <a:extLst>
                    <a:ext uri="{FF2B5EF4-FFF2-40B4-BE49-F238E27FC236}">
                      <a16:creationId xmlns:a16="http://schemas.microsoft.com/office/drawing/2014/main" id="{DCEEC235-D6B5-E94B-BFA1-DDECFE80C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1179" y="3993778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0" name="Rectangle 147">
                  <a:extLst>
                    <a:ext uri="{FF2B5EF4-FFF2-40B4-BE49-F238E27FC236}">
                      <a16:creationId xmlns:a16="http://schemas.microsoft.com/office/drawing/2014/main" id="{18E3E238-880B-6C49-A18D-9AFEEE509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8457" y="2978685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1" name="Rectangle 147">
                  <a:extLst>
                    <a:ext uri="{FF2B5EF4-FFF2-40B4-BE49-F238E27FC236}">
                      <a16:creationId xmlns:a16="http://schemas.microsoft.com/office/drawing/2014/main" id="{346E4848-9516-9445-9D1F-D4F52F5B7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5735" y="3302534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2" name="Rectangle 147">
                  <a:extLst>
                    <a:ext uri="{FF2B5EF4-FFF2-40B4-BE49-F238E27FC236}">
                      <a16:creationId xmlns:a16="http://schemas.microsoft.com/office/drawing/2014/main" id="{868F5FEB-F326-2D4A-8D4C-841FD1C24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3013" y="3642712"/>
                  <a:ext cx="2677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w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3" name="Rectangle 147">
                  <a:extLst>
                    <a:ext uri="{FF2B5EF4-FFF2-40B4-BE49-F238E27FC236}">
                      <a16:creationId xmlns:a16="http://schemas.microsoft.com/office/drawing/2014/main" id="{0B7B6466-15D3-294A-80F0-655DA5638C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246" y="13411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4" name="Rectangle 147">
                  <a:extLst>
                    <a:ext uri="{FF2B5EF4-FFF2-40B4-BE49-F238E27FC236}">
                      <a16:creationId xmlns:a16="http://schemas.microsoft.com/office/drawing/2014/main" id="{DE8CA267-6FD7-E540-930B-A2A0B9952F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399296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5" name="Rectangle 147">
                  <a:extLst>
                    <a:ext uri="{FF2B5EF4-FFF2-40B4-BE49-F238E27FC236}">
                      <a16:creationId xmlns:a16="http://schemas.microsoft.com/office/drawing/2014/main" id="{37DDF020-0086-AF41-9CC5-FB926EF70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7524" y="69109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6" name="Rectangle 147">
                  <a:extLst>
                    <a:ext uri="{FF2B5EF4-FFF2-40B4-BE49-F238E27FC236}">
                      <a16:creationId xmlns:a16="http://schemas.microsoft.com/office/drawing/2014/main" id="{7B56395E-EC28-214C-B2F8-600D3FF76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4802" y="956278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7" name="Rectangle 147">
                  <a:extLst>
                    <a:ext uri="{FF2B5EF4-FFF2-40B4-BE49-F238E27FC236}">
                      <a16:creationId xmlns:a16="http://schemas.microsoft.com/office/drawing/2014/main" id="{7F1D7411-FDEB-6B49-8025-EF07E5F98D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6342" y="1248722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4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8" name="Rectangle 147">
                  <a:extLst>
                    <a:ext uri="{FF2B5EF4-FFF2-40B4-BE49-F238E27FC236}">
                      <a16:creationId xmlns:a16="http://schemas.microsoft.com/office/drawing/2014/main" id="{81C2C4A9-94AD-CF45-A090-3BB439C080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50544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699" name="Rectangle 147">
                  <a:extLst>
                    <a:ext uri="{FF2B5EF4-FFF2-40B4-BE49-F238E27FC236}">
                      <a16:creationId xmlns:a16="http://schemas.microsoft.com/office/drawing/2014/main" id="{BE997D95-EF4F-8041-BA0B-8E6DE01FB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3620" y="1814171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6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0" name="Rectangle 147">
                  <a:extLst>
                    <a:ext uri="{FF2B5EF4-FFF2-40B4-BE49-F238E27FC236}">
                      <a16:creationId xmlns:a16="http://schemas.microsoft.com/office/drawing/2014/main" id="{858FB8A9-975A-D14E-8372-2526C61106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0898" y="2079357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7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1" name="Rectangle 147">
                  <a:extLst>
                    <a:ext uri="{FF2B5EF4-FFF2-40B4-BE49-F238E27FC236}">
                      <a16:creationId xmlns:a16="http://schemas.microsoft.com/office/drawing/2014/main" id="{6B1AB7C5-10C3-5647-8CCC-603BBB90D5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027" y="2371870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8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2" name="Rectangle 147">
                  <a:extLst>
                    <a:ext uri="{FF2B5EF4-FFF2-40B4-BE49-F238E27FC236}">
                      <a16:creationId xmlns:a16="http://schemas.microsoft.com/office/drawing/2014/main" id="{AE7941C4-A385-744B-8CA7-0CFE5992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628589"/>
                  <a:ext cx="22281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9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3" name="Rectangle 147">
                  <a:extLst>
                    <a:ext uri="{FF2B5EF4-FFF2-40B4-BE49-F238E27FC236}">
                      <a16:creationId xmlns:a16="http://schemas.microsoft.com/office/drawing/2014/main" id="{8BA1BC72-3BD8-E346-B3E2-1F8DE9648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6305" y="290345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10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4" name="Rectangle 147">
                  <a:extLst>
                    <a:ext uri="{FF2B5EF4-FFF2-40B4-BE49-F238E27FC236}">
                      <a16:creationId xmlns:a16="http://schemas.microsoft.com/office/drawing/2014/main" id="{47D7BA86-8F00-4B4E-904F-7C64DC204C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583" y="3168637"/>
                  <a:ext cx="28674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11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5" name="Rectangle 147">
                  <a:extLst>
                    <a:ext uri="{FF2B5EF4-FFF2-40B4-BE49-F238E27FC236}">
                      <a16:creationId xmlns:a16="http://schemas.microsoft.com/office/drawing/2014/main" id="{42F76E16-F829-EE43-988A-5AC3A251E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123" y="3461081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12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6" name="Rectangle 147">
                  <a:extLst>
                    <a:ext uri="{FF2B5EF4-FFF2-40B4-BE49-F238E27FC236}">
                      <a16:creationId xmlns:a16="http://schemas.microsoft.com/office/drawing/2014/main" id="{27E5BE26-D9C2-A946-A42F-00078211D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3726267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13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7" name="Rectangle 147">
                  <a:extLst>
                    <a:ext uri="{FF2B5EF4-FFF2-40B4-BE49-F238E27FC236}">
                      <a16:creationId xmlns:a16="http://schemas.microsoft.com/office/drawing/2014/main" id="{1E414199-5507-3E4E-A56D-BE6FC33699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2401" y="4018063"/>
                  <a:ext cx="24045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14</a:t>
                  </a:r>
                  <a:endParaRPr lang="en-US" altLang="en-US" sz="2000"/>
                </a:p>
              </p:txBody>
            </p:sp>
            <p:sp>
              <p:nvSpPr>
                <p:cNvPr id="109708" name="Rectangle 147">
                  <a:extLst>
                    <a:ext uri="{FF2B5EF4-FFF2-40B4-BE49-F238E27FC236}">
                      <a16:creationId xmlns:a16="http://schemas.microsoft.com/office/drawing/2014/main" id="{A9AD84C7-BAD6-774D-9122-6E3D8B2B3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9679" y="4283249"/>
                  <a:ext cx="29174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rgbClr val="0000FF"/>
                      </a:solidFill>
                      <a:latin typeface="Times-Roman" pitchFamily="2" charset="0"/>
                    </a:rPr>
                    <a:t>y</a:t>
                  </a:r>
                  <a:r>
                    <a:rPr lang="en-US" altLang="en-US" sz="1600" baseline="-25000">
                      <a:solidFill>
                        <a:srgbClr val="0000FF"/>
                      </a:solidFill>
                      <a:latin typeface="Times-Roman" pitchFamily="2" charset="0"/>
                    </a:rPr>
                    <a:t>15</a:t>
                  </a:r>
                  <a:r>
                    <a:rPr lang="en-US" altLang="en-US" sz="1600" i="1">
                      <a:solidFill>
                        <a:srgbClr val="00FFFF"/>
                      </a:solidFill>
                      <a:latin typeface="Times-Roman" pitchFamily="2" charset="0"/>
                    </a:rPr>
                    <a:t> </a:t>
                  </a:r>
                  <a:endParaRPr lang="en-US" altLang="en-US" sz="2000"/>
                </a:p>
              </p:txBody>
            </p:sp>
            <p:sp>
              <p:nvSpPr>
                <p:cNvPr id="109709" name="TextBox 120">
                  <a:extLst>
                    <a:ext uri="{FF2B5EF4-FFF2-40B4-BE49-F238E27FC236}">
                      <a16:creationId xmlns:a16="http://schemas.microsoft.com/office/drawing/2014/main" id="{3D85B322-99E6-4D44-8735-C0B3732991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75726" y="115618"/>
                  <a:ext cx="1542410" cy="46089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NOOP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MOVE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LOADI/LOADP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ADDI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SUBI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LOADF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STOREF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 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CMP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JUMP</a:t>
                  </a:r>
                </a:p>
                <a:p>
                  <a:pPr>
                    <a:spcAft>
                      <a:spcPts val="300"/>
                    </a:spcAft>
                  </a:pPr>
                  <a:endParaRPr lang="en-US" altLang="en-US" sz="1600">
                    <a:latin typeface="Courier" pitchFamily="2" charset="0"/>
                  </a:endParaRPr>
                </a:p>
              </p:txBody>
            </p:sp>
          </p:grpSp>
          <p:sp>
            <p:nvSpPr>
              <p:cNvPr id="109616" name="Line 119">
                <a:extLst>
                  <a:ext uri="{FF2B5EF4-FFF2-40B4-BE49-F238E27FC236}">
                    <a16:creationId xmlns:a16="http://schemas.microsoft.com/office/drawing/2014/main" id="{FA3FDD09-662D-BC4A-A954-E1834D6A0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8050" y="4465638"/>
                <a:ext cx="0" cy="29210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9617" name="Group 4">
                <a:extLst>
                  <a:ext uri="{FF2B5EF4-FFF2-40B4-BE49-F238E27FC236}">
                    <a16:creationId xmlns:a16="http://schemas.microsoft.com/office/drawing/2014/main" id="{2706CA53-8B72-FB41-9132-2378FAC9E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27750" y="395288"/>
                <a:ext cx="2362200" cy="1343025"/>
                <a:chOff x="6050566" y="-172083"/>
                <a:chExt cx="2363001" cy="1343028"/>
              </a:xfrm>
            </p:grpSpPr>
            <p:grpSp>
              <p:nvGrpSpPr>
                <p:cNvPr id="109656" name="Group 1">
                  <a:extLst>
                    <a:ext uri="{FF2B5EF4-FFF2-40B4-BE49-F238E27FC236}">
                      <a16:creationId xmlns:a16="http://schemas.microsoft.com/office/drawing/2014/main" id="{D024D240-0D6F-E243-A43F-7DA08604F2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0566" y="-166326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9658" name="Rectangle 104">
                    <a:extLst>
                      <a:ext uri="{FF2B5EF4-FFF2-40B4-BE49-F238E27FC236}">
                        <a16:creationId xmlns:a16="http://schemas.microsoft.com/office/drawing/2014/main" id="{FF2C845A-900C-4047-8D72-F0AC1F9E4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9659" name="Rectangle 108">
                    <a:extLst>
                      <a:ext uri="{FF2B5EF4-FFF2-40B4-BE49-F238E27FC236}">
                        <a16:creationId xmlns:a16="http://schemas.microsoft.com/office/drawing/2014/main" id="{A658333A-57BF-1D4D-96AC-1E4DEABDF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703" cy="246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9660" name="Line 106">
                    <a:extLst>
                      <a:ext uri="{FF2B5EF4-FFF2-40B4-BE49-F238E27FC236}">
                        <a16:creationId xmlns:a16="http://schemas.microsoft.com/office/drawing/2014/main" id="{6A97F610-5114-0945-9986-FA08887665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61" name="Line 107">
                    <a:extLst>
                      <a:ext uri="{FF2B5EF4-FFF2-40B4-BE49-F238E27FC236}">
                        <a16:creationId xmlns:a16="http://schemas.microsoft.com/office/drawing/2014/main" id="{6F188540-F225-4C45-AA1D-EFD5B51337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62" name="Line 116">
                    <a:extLst>
                      <a:ext uri="{FF2B5EF4-FFF2-40B4-BE49-F238E27FC236}">
                        <a16:creationId xmlns:a16="http://schemas.microsoft.com/office/drawing/2014/main" id="{DC9BA49B-023E-7349-B8A4-3DA6D5452F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63" name="Line 117">
                    <a:extLst>
                      <a:ext uri="{FF2B5EF4-FFF2-40B4-BE49-F238E27FC236}">
                        <a16:creationId xmlns:a16="http://schemas.microsoft.com/office/drawing/2014/main" id="{76272DA7-78B4-CA42-AF6D-3A73479815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64" name="Rectangle 132">
                    <a:extLst>
                      <a:ext uri="{FF2B5EF4-FFF2-40B4-BE49-F238E27FC236}">
                        <a16:creationId xmlns:a16="http://schemas.microsoft.com/office/drawing/2014/main" id="{97D0D3F1-27D2-8448-BCD0-B58993138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9665" name="Rectangle 147">
                    <a:extLst>
                      <a:ext uri="{FF2B5EF4-FFF2-40B4-BE49-F238E27FC236}">
                        <a16:creationId xmlns:a16="http://schemas.microsoft.com/office/drawing/2014/main" id="{A62F2C9C-F134-9F4B-B61E-D4D07071F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66" name="Rectangle 147">
                    <a:extLst>
                      <a:ext uri="{FF2B5EF4-FFF2-40B4-BE49-F238E27FC236}">
                        <a16:creationId xmlns:a16="http://schemas.microsoft.com/office/drawing/2014/main" id="{D9218847-65B0-1947-B58B-6D0BD6995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67" name="Rectangle 147">
                    <a:extLst>
                      <a:ext uri="{FF2B5EF4-FFF2-40B4-BE49-F238E27FC236}">
                        <a16:creationId xmlns:a16="http://schemas.microsoft.com/office/drawing/2014/main" id="{4A926367-509D-9A42-A9C7-7491B673D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68" name="Rectangle 147">
                    <a:extLst>
                      <a:ext uri="{FF2B5EF4-FFF2-40B4-BE49-F238E27FC236}">
                        <a16:creationId xmlns:a16="http://schemas.microsoft.com/office/drawing/2014/main" id="{EE00E14A-D85E-1542-9D8D-D36D81B612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69" name="Rectangle 147">
                    <a:extLst>
                      <a:ext uri="{FF2B5EF4-FFF2-40B4-BE49-F238E27FC236}">
                        <a16:creationId xmlns:a16="http://schemas.microsoft.com/office/drawing/2014/main" id="{C776E102-EFE5-FA4C-9419-31B0B250C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70" name="Rectangle 147">
                    <a:extLst>
                      <a:ext uri="{FF2B5EF4-FFF2-40B4-BE49-F238E27FC236}">
                        <a16:creationId xmlns:a16="http://schemas.microsoft.com/office/drawing/2014/main" id="{C41F53EB-59A2-D24F-A2A9-C94282C11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  <p:sp>
              <p:nvSpPr>
                <p:cNvPr id="109657" name="TextBox 262">
                  <a:extLst>
                    <a:ext uri="{FF2B5EF4-FFF2-40B4-BE49-F238E27FC236}">
                      <a16:creationId xmlns:a16="http://schemas.microsoft.com/office/drawing/2014/main" id="{4C096CD7-76AF-8446-90BC-13022DD7C7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64882" y="-172083"/>
                  <a:ext cx="1048685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INPUTCF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INPUTDF</a:t>
                  </a:r>
                </a:p>
              </p:txBody>
            </p:sp>
          </p:grpSp>
          <p:sp>
            <p:nvSpPr>
              <p:cNvPr id="109618" name="Line 13">
                <a:extLst>
                  <a:ext uri="{FF2B5EF4-FFF2-40B4-BE49-F238E27FC236}">
                    <a16:creationId xmlns:a16="http://schemas.microsoft.com/office/drawing/2014/main" id="{BBF12303-4E74-5545-8234-92179FAC57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462338"/>
                <a:ext cx="1163638" cy="1922462"/>
              </a:xfrm>
              <a:custGeom>
                <a:avLst/>
                <a:gdLst>
                  <a:gd name="T0" fmla="*/ 0 w 2147483647"/>
                  <a:gd name="T1" fmla="*/ 2147483646 h 13681"/>
                  <a:gd name="T2" fmla="*/ 0 w 2147483647"/>
                  <a:gd name="T3" fmla="*/ 0 h 13681"/>
                  <a:gd name="T4" fmla="*/ 0 w 2147483647"/>
                  <a:gd name="T5" fmla="*/ 2147483646 h 136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681">
                    <a:moveTo>
                      <a:pt x="0" y="62"/>
                    </a:moveTo>
                    <a:lnTo>
                      <a:pt x="2147483646" y="0"/>
                    </a:lnTo>
                    <a:lnTo>
                      <a:pt x="2147483646" y="1368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Line 13">
                <a:extLst>
                  <a:ext uri="{FF2B5EF4-FFF2-40B4-BE49-F238E27FC236}">
                    <a16:creationId xmlns:a16="http://schemas.microsoft.com/office/drawing/2014/main" id="{F3EF26DA-9B3D-8E4B-A103-E95E5C421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963" y="3136900"/>
                <a:ext cx="1544637" cy="2255838"/>
              </a:xfrm>
              <a:custGeom>
                <a:avLst/>
                <a:gdLst>
                  <a:gd name="T0" fmla="*/ 0 w 2147483647"/>
                  <a:gd name="T1" fmla="*/ 0 h 13704"/>
                  <a:gd name="T2" fmla="*/ 0 w 2147483647"/>
                  <a:gd name="T3" fmla="*/ 2147483646 h 13704"/>
                  <a:gd name="T4" fmla="*/ 0 w 2147483647"/>
                  <a:gd name="T5" fmla="*/ 2147483646 h 137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47483647" h="13704">
                    <a:moveTo>
                      <a:pt x="0" y="0"/>
                    </a:moveTo>
                    <a:lnTo>
                      <a:pt x="2147483646" y="23"/>
                    </a:lnTo>
                    <a:lnTo>
                      <a:pt x="2147483646" y="1370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Line 13">
                <a:extLst>
                  <a:ext uri="{FF2B5EF4-FFF2-40B4-BE49-F238E27FC236}">
                    <a16:creationId xmlns:a16="http://schemas.microsoft.com/office/drawing/2014/main" id="{2AA69999-1931-744F-955F-DC6D8C69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2963" y="1452563"/>
                <a:ext cx="2743200" cy="3938587"/>
              </a:xfrm>
              <a:custGeom>
                <a:avLst/>
                <a:gdLst>
                  <a:gd name="T0" fmla="*/ 0 w 2139196787"/>
                  <a:gd name="T1" fmla="*/ 0 h 232253"/>
                  <a:gd name="T2" fmla="*/ 0 w 2139196787"/>
                  <a:gd name="T3" fmla="*/ 2147483646 h 232253"/>
                  <a:gd name="T4" fmla="*/ 0 w 2139196787"/>
                  <a:gd name="T5" fmla="*/ 2147483646 h 232253"/>
                  <a:gd name="T6" fmla="*/ 0 w 2139196787"/>
                  <a:gd name="T7" fmla="*/ 2147483646 h 232253"/>
                  <a:gd name="T8" fmla="*/ 0 w 2139196787"/>
                  <a:gd name="T9" fmla="*/ 2147483646 h 232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9196787" h="232253">
                    <a:moveTo>
                      <a:pt x="0" y="0"/>
                    </a:moveTo>
                    <a:lnTo>
                      <a:pt x="226528534" y="383"/>
                    </a:lnTo>
                    <a:lnTo>
                      <a:pt x="224739751" y="219462"/>
                    </a:lnTo>
                    <a:lnTo>
                      <a:pt x="2139196787" y="218572"/>
                    </a:lnTo>
                    <a:lnTo>
                      <a:pt x="2139196787" y="23225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1" name="Line 13">
                <a:extLst>
                  <a:ext uri="{FF2B5EF4-FFF2-40B4-BE49-F238E27FC236}">
                    <a16:creationId xmlns:a16="http://schemas.microsoft.com/office/drawing/2014/main" id="{36FAA8F3-AF4D-0344-B926-36846D75A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92438" y="1149350"/>
                <a:ext cx="3127375" cy="4241800"/>
              </a:xfrm>
              <a:custGeom>
                <a:avLst/>
                <a:gdLst>
                  <a:gd name="T0" fmla="*/ 0 w 2147483647"/>
                  <a:gd name="T1" fmla="*/ 0 h 232837"/>
                  <a:gd name="T2" fmla="*/ 0 w 2147483647"/>
                  <a:gd name="T3" fmla="*/ 2147483646 h 232837"/>
                  <a:gd name="T4" fmla="*/ 0 w 2147483647"/>
                  <a:gd name="T5" fmla="*/ 2147483646 h 232837"/>
                  <a:gd name="T6" fmla="*/ 0 w 2147483647"/>
                  <a:gd name="T7" fmla="*/ 2147483646 h 232837"/>
                  <a:gd name="T8" fmla="*/ 0 w 2147483647"/>
                  <a:gd name="T9" fmla="*/ 2147483646 h 2328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7483647" h="232837">
                    <a:moveTo>
                      <a:pt x="0" y="0"/>
                    </a:moveTo>
                    <a:lnTo>
                      <a:pt x="340401923" y="76"/>
                    </a:lnTo>
                    <a:lnTo>
                      <a:pt x="331227323" y="212448"/>
                    </a:lnTo>
                    <a:lnTo>
                      <a:pt x="2147482960" y="211583"/>
                    </a:lnTo>
                    <a:lnTo>
                      <a:pt x="2147483646" y="23283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2" name="Line 119">
                <a:extLst>
                  <a:ext uri="{FF2B5EF4-FFF2-40B4-BE49-F238E27FC236}">
                    <a16:creationId xmlns:a16="http://schemas.microsoft.com/office/drawing/2014/main" id="{58A653FA-C869-8A41-8BEB-7A603B91F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887244" y="4050507"/>
                <a:ext cx="0" cy="51911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3" name="Line 119">
                <a:extLst>
                  <a:ext uri="{FF2B5EF4-FFF2-40B4-BE49-F238E27FC236}">
                    <a16:creationId xmlns:a16="http://schemas.microsoft.com/office/drawing/2014/main" id="{69AC7368-0FD6-AF40-9991-588C6B661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5989638" y="2906712"/>
                <a:ext cx="0" cy="3206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9624" name="Group 2">
                <a:extLst>
                  <a:ext uri="{FF2B5EF4-FFF2-40B4-BE49-F238E27FC236}">
                    <a16:creationId xmlns:a16="http://schemas.microsoft.com/office/drawing/2014/main" id="{7FC862B7-5592-8540-B1EC-A86CF89150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6800" y="3544888"/>
                <a:ext cx="2597150" cy="1339850"/>
                <a:chOff x="6070645" y="3663519"/>
                <a:chExt cx="2596994" cy="1339416"/>
              </a:xfrm>
            </p:grpSpPr>
            <p:sp>
              <p:nvSpPr>
                <p:cNvPr id="109641" name="TextBox 264">
                  <a:extLst>
                    <a:ext uri="{FF2B5EF4-FFF2-40B4-BE49-F238E27FC236}">
                      <a16:creationId xmlns:a16="http://schemas.microsoft.com/office/drawing/2014/main" id="{F0CCA433-B3E1-304C-A25F-6D097C231B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72092" y="3663519"/>
                  <a:ext cx="1295547" cy="1192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BRE/BRZ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BRNE/BRNZ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BRGE</a:t>
                  </a:r>
                </a:p>
              </p:txBody>
            </p:sp>
            <p:grpSp>
              <p:nvGrpSpPr>
                <p:cNvPr id="109642" name="Group 100">
                  <a:extLst>
                    <a:ext uri="{FF2B5EF4-FFF2-40B4-BE49-F238E27FC236}">
                      <a16:creationId xmlns:a16="http://schemas.microsoft.com/office/drawing/2014/main" id="{93357B92-837B-7E4A-913B-90DE8755BD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70645" y="366566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9643" name="Rectangle 104">
                    <a:extLst>
                      <a:ext uri="{FF2B5EF4-FFF2-40B4-BE49-F238E27FC236}">
                        <a16:creationId xmlns:a16="http://schemas.microsoft.com/office/drawing/2014/main" id="{8734C5EF-8F45-DF40-B971-0B0DE5024B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9644" name="Rectangle 108">
                    <a:extLst>
                      <a:ext uri="{FF2B5EF4-FFF2-40B4-BE49-F238E27FC236}">
                        <a16:creationId xmlns:a16="http://schemas.microsoft.com/office/drawing/2014/main" id="{A2417FFC-C162-F540-96E3-FF780DC9A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612" cy="2461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9645" name="Line 106">
                    <a:extLst>
                      <a:ext uri="{FF2B5EF4-FFF2-40B4-BE49-F238E27FC236}">
                        <a16:creationId xmlns:a16="http://schemas.microsoft.com/office/drawing/2014/main" id="{C81E2BD2-49B0-B242-88F4-5392F95F42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46" name="Line 107">
                    <a:extLst>
                      <a:ext uri="{FF2B5EF4-FFF2-40B4-BE49-F238E27FC236}">
                        <a16:creationId xmlns:a16="http://schemas.microsoft.com/office/drawing/2014/main" id="{7EDACE05-6822-6A49-848D-6A9862B278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685214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47" name="Line 116">
                    <a:extLst>
                      <a:ext uri="{FF2B5EF4-FFF2-40B4-BE49-F238E27FC236}">
                        <a16:creationId xmlns:a16="http://schemas.microsoft.com/office/drawing/2014/main" id="{86DC872E-CA09-E242-80C1-05F39848408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243628" y="405496"/>
                    <a:ext cx="0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48" name="Line 117">
                    <a:extLst>
                      <a:ext uri="{FF2B5EF4-FFF2-40B4-BE49-F238E27FC236}">
                        <a16:creationId xmlns:a16="http://schemas.microsoft.com/office/drawing/2014/main" id="{AB2A2F58-7FAA-6247-8240-8274322F87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49" name="Rectangle 132">
                    <a:extLst>
                      <a:ext uri="{FF2B5EF4-FFF2-40B4-BE49-F238E27FC236}">
                        <a16:creationId xmlns:a16="http://schemas.microsoft.com/office/drawing/2014/main" id="{21BA343E-7EBC-1649-9DAD-91F8601ACB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2-to-4 decoder</a:t>
                    </a:r>
                    <a:endParaRPr lang="en-US" altLang="en-US" sz="2000"/>
                  </a:p>
                </p:txBody>
              </p:sp>
              <p:sp>
                <p:nvSpPr>
                  <p:cNvPr id="109650" name="Rectangle 147">
                    <a:extLst>
                      <a:ext uri="{FF2B5EF4-FFF2-40B4-BE49-F238E27FC236}">
                        <a16:creationId xmlns:a16="http://schemas.microsoft.com/office/drawing/2014/main" id="{0F5C2588-B5FA-D94B-ABCD-A8F2C514D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51" name="Rectangle 136">
                    <a:extLst>
                      <a:ext uri="{FF2B5EF4-FFF2-40B4-BE49-F238E27FC236}">
                        <a16:creationId xmlns:a16="http://schemas.microsoft.com/office/drawing/2014/main" id="{17412993-B35A-524C-9662-1247549D5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4001" y="460004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52" name="Rectangle 147">
                    <a:extLst>
                      <a:ext uri="{FF2B5EF4-FFF2-40B4-BE49-F238E27FC236}">
                        <a16:creationId xmlns:a16="http://schemas.microsoft.com/office/drawing/2014/main" id="{71E81A73-F8E9-0A4A-BDD2-DF24FEFB1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53" name="Rectangle 147">
                    <a:extLst>
                      <a:ext uri="{FF2B5EF4-FFF2-40B4-BE49-F238E27FC236}">
                        <a16:creationId xmlns:a16="http://schemas.microsoft.com/office/drawing/2014/main" id="{D8193506-2CCC-3D47-A566-9F28452D5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54" name="Rectangle 147">
                    <a:extLst>
                      <a:ext uri="{FF2B5EF4-FFF2-40B4-BE49-F238E27FC236}">
                        <a16:creationId xmlns:a16="http://schemas.microsoft.com/office/drawing/2014/main" id="{B767E187-1555-6B4F-9685-EEC1275192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390320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2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55" name="Rectangle 147">
                    <a:extLst>
                      <a:ext uri="{FF2B5EF4-FFF2-40B4-BE49-F238E27FC236}">
                        <a16:creationId xmlns:a16="http://schemas.microsoft.com/office/drawing/2014/main" id="{A9CDECC7-4AE5-0549-932E-B1688306DF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7079" y="655506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3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grpSp>
            <p:nvGrpSpPr>
              <p:cNvPr id="109625" name="Group 3">
                <a:extLst>
                  <a:ext uri="{FF2B5EF4-FFF2-40B4-BE49-F238E27FC236}">
                    <a16:creationId xmlns:a16="http://schemas.microsoft.com/office/drawing/2014/main" id="{357C7CBA-619C-1F4D-A44E-0E89E58FD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2038" y="1970088"/>
                <a:ext cx="2259012" cy="1363662"/>
                <a:chOff x="6065970" y="1654138"/>
                <a:chExt cx="2257787" cy="1363857"/>
              </a:xfrm>
            </p:grpSpPr>
            <p:sp>
              <p:nvSpPr>
                <p:cNvPr id="109631" name="TextBox 263">
                  <a:extLst>
                    <a:ext uri="{FF2B5EF4-FFF2-40B4-BE49-F238E27FC236}">
                      <a16:creationId xmlns:a16="http://schemas.microsoft.com/office/drawing/2014/main" id="{CB641E50-175E-2240-B1B9-4EE885628E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8504" y="1654138"/>
                  <a:ext cx="925253" cy="623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SHIFTL</a:t>
                  </a:r>
                </a:p>
                <a:p>
                  <a:pPr>
                    <a:spcAft>
                      <a:spcPts val="300"/>
                    </a:spcAft>
                  </a:pPr>
                  <a:r>
                    <a:rPr lang="en-US" altLang="en-US" sz="1600">
                      <a:latin typeface="Courier" pitchFamily="2" charset="0"/>
                    </a:rPr>
                    <a:t>SHIFTR</a:t>
                  </a:r>
                </a:p>
              </p:txBody>
            </p:sp>
            <p:grpSp>
              <p:nvGrpSpPr>
                <p:cNvPr id="109632" name="Group 141">
                  <a:extLst>
                    <a:ext uri="{FF2B5EF4-FFF2-40B4-BE49-F238E27FC236}">
                      <a16:creationId xmlns:a16="http://schemas.microsoft.com/office/drawing/2014/main" id="{23A2BA7C-C175-CE4E-BF44-5D5145C15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65970" y="1680724"/>
                  <a:ext cx="1347945" cy="1337271"/>
                  <a:chOff x="6050566" y="-166326"/>
                  <a:chExt cx="1347945" cy="1337271"/>
                </a:xfrm>
              </p:grpSpPr>
              <p:sp>
                <p:nvSpPr>
                  <p:cNvPr id="109633" name="Rectangle 104">
                    <a:extLst>
                      <a:ext uri="{FF2B5EF4-FFF2-40B4-BE49-F238E27FC236}">
                        <a16:creationId xmlns:a16="http://schemas.microsoft.com/office/drawing/2014/main" id="{F577AB46-4A6E-684D-B927-77E016CD7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01018" y="-16778"/>
                    <a:ext cx="1337271" cy="1038175"/>
                  </a:xfrm>
                  <a:prstGeom prst="rect">
                    <a:avLst/>
                  </a:prstGeom>
                  <a:noFill/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109634" name="Rectangle 108">
                    <a:extLst>
                      <a:ext uri="{FF2B5EF4-FFF2-40B4-BE49-F238E27FC236}">
                        <a16:creationId xmlns:a16="http://schemas.microsoft.com/office/drawing/2014/main" id="{12406FE7-CCE0-2948-9919-DE8C77B822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2606" y="-128295"/>
                    <a:ext cx="227503" cy="2462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En</a:t>
                    </a:r>
                    <a:endParaRPr lang="en-US" altLang="en-US" sz="2000">
                      <a:solidFill>
                        <a:srgbClr val="0000FF"/>
                      </a:solidFill>
                    </a:endParaRPr>
                  </a:p>
                </p:txBody>
              </p:sp>
              <p:sp>
                <p:nvSpPr>
                  <p:cNvPr id="109635" name="Line 106">
                    <a:extLst>
                      <a:ext uri="{FF2B5EF4-FFF2-40B4-BE49-F238E27FC236}">
                        <a16:creationId xmlns:a16="http://schemas.microsoft.com/office/drawing/2014/main" id="{9F99413C-0177-DD46-84BD-B37108E293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-144264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36" name="Line 117">
                    <a:extLst>
                      <a:ext uri="{FF2B5EF4-FFF2-40B4-BE49-F238E27FC236}">
                        <a16:creationId xmlns:a16="http://schemas.microsoft.com/office/drawing/2014/main" id="{FB93AE3F-F868-8C44-AF4C-B94E5E703C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7242931" y="112636"/>
                    <a:ext cx="1394" cy="3097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637" name="Rectangle 132">
                    <a:extLst>
                      <a:ext uri="{FF2B5EF4-FFF2-40B4-BE49-F238E27FC236}">
                        <a16:creationId xmlns:a16="http://schemas.microsoft.com/office/drawing/2014/main" id="{86688FA3-022A-C340-937C-3706497387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962592" y="395667"/>
                    <a:ext cx="1230570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>
                        <a:latin typeface="Times-Roman" pitchFamily="2" charset="0"/>
                      </a:rPr>
                      <a:t>1-to-2 decoder</a:t>
                    </a:r>
                    <a:endParaRPr lang="en-US" altLang="en-US" sz="2000"/>
                  </a:p>
                </p:txBody>
              </p:sp>
              <p:sp>
                <p:nvSpPr>
                  <p:cNvPr id="109638" name="Rectangle 147">
                    <a:extLst>
                      <a:ext uri="{FF2B5EF4-FFF2-40B4-BE49-F238E27FC236}">
                        <a16:creationId xmlns:a16="http://schemas.microsoft.com/office/drawing/2014/main" id="{45108373-1C9C-7740-9789-9B0955B73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2167" y="750110"/>
                    <a:ext cx="26770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w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39" name="Rectangle 147">
                    <a:extLst>
                      <a:ext uri="{FF2B5EF4-FFF2-40B4-BE49-F238E27FC236}">
                        <a16:creationId xmlns:a16="http://schemas.microsoft.com/office/drawing/2014/main" id="{4AA782AF-7E47-184B-8A45-699A54DB7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82523" y="-132794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0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  <p:sp>
                <p:nvSpPr>
                  <p:cNvPr id="109640" name="Rectangle 147">
                    <a:extLst>
                      <a:ext uri="{FF2B5EF4-FFF2-40B4-BE49-F238E27FC236}">
                        <a16:creationId xmlns:a16="http://schemas.microsoft.com/office/drawing/2014/main" id="{C6100C1F-3857-F84C-91AF-0A4E39C08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9801" y="90057"/>
                    <a:ext cx="22281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i="1">
                        <a:solidFill>
                          <a:srgbClr val="0000FF"/>
                        </a:solidFill>
                        <a:latin typeface="Times-Roman" pitchFamily="2" charset="0"/>
                      </a:rPr>
                      <a:t>y</a:t>
                    </a:r>
                    <a:r>
                      <a:rPr lang="en-US" altLang="en-US" sz="1600" baseline="-25000">
                        <a:solidFill>
                          <a:srgbClr val="0000FF"/>
                        </a:solidFill>
                        <a:latin typeface="Times-Roman" pitchFamily="2" charset="0"/>
                      </a:rPr>
                      <a:t>1</a:t>
                    </a:r>
                    <a:r>
                      <a:rPr lang="en-US" altLang="en-US" sz="1600" i="1">
                        <a:solidFill>
                          <a:srgbClr val="00FFFF"/>
                        </a:solidFill>
                        <a:latin typeface="Times-Roman" pitchFamily="2" charset="0"/>
                      </a:rPr>
                      <a:t> </a:t>
                    </a:r>
                    <a:endParaRPr lang="en-US" altLang="en-US" sz="2000"/>
                  </a:p>
                </p:txBody>
              </p:sp>
            </p:grpSp>
          </p:grpSp>
          <p:sp>
            <p:nvSpPr>
              <p:cNvPr id="109626" name="Freeform 40">
                <a:extLst>
                  <a:ext uri="{FF2B5EF4-FFF2-40B4-BE49-F238E27FC236}">
                    <a16:creationId xmlns:a16="http://schemas.microsoft.com/office/drawing/2014/main" id="{EF809FCB-5C08-AC4C-8F52-48855712D7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7075" y="3035300"/>
                <a:ext cx="65088" cy="65088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7" name="Freeform 40">
                <a:extLst>
                  <a:ext uri="{FF2B5EF4-FFF2-40B4-BE49-F238E27FC236}">
                    <a16:creationId xmlns:a16="http://schemas.microsoft.com/office/drawing/2014/main" id="{8A531776-06E9-7F48-B00D-781ABC8A90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11813" y="4276725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8" name="Freeform 40">
                <a:extLst>
                  <a:ext uri="{FF2B5EF4-FFF2-40B4-BE49-F238E27FC236}">
                    <a16:creationId xmlns:a16="http://schemas.microsoft.com/office/drawing/2014/main" id="{80863005-BC36-9447-B60B-E53114EAE2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13425" y="4583113"/>
                <a:ext cx="63500" cy="63500"/>
              </a:xfrm>
              <a:custGeom>
                <a:avLst/>
                <a:gdLst>
                  <a:gd name="T0" fmla="*/ 0 w 53"/>
                  <a:gd name="T1" fmla="*/ 2147483646 h 53"/>
                  <a:gd name="T2" fmla="*/ 2147483646 w 53"/>
                  <a:gd name="T3" fmla="*/ 2147483646 h 53"/>
                  <a:gd name="T4" fmla="*/ 2147483646 w 53"/>
                  <a:gd name="T5" fmla="*/ 2147483646 h 53"/>
                  <a:gd name="T6" fmla="*/ 2147483646 w 53"/>
                  <a:gd name="T7" fmla="*/ 2147483646 h 53"/>
                  <a:gd name="T8" fmla="*/ 2147483646 w 53"/>
                  <a:gd name="T9" fmla="*/ 2147483646 h 53"/>
                  <a:gd name="T10" fmla="*/ 2147483646 w 53"/>
                  <a:gd name="T11" fmla="*/ 2147483646 h 53"/>
                  <a:gd name="T12" fmla="*/ 2147483646 w 53"/>
                  <a:gd name="T13" fmla="*/ 2147483646 h 53"/>
                  <a:gd name="T14" fmla="*/ 2147483646 w 53"/>
                  <a:gd name="T15" fmla="*/ 2147483646 h 53"/>
                  <a:gd name="T16" fmla="*/ 2147483646 w 53"/>
                  <a:gd name="T17" fmla="*/ 2147483646 h 53"/>
                  <a:gd name="T18" fmla="*/ 2147483646 w 53"/>
                  <a:gd name="T19" fmla="*/ 0 h 53"/>
                  <a:gd name="T20" fmla="*/ 2147483646 w 53"/>
                  <a:gd name="T21" fmla="*/ 0 h 53"/>
                  <a:gd name="T22" fmla="*/ 2147483646 w 53"/>
                  <a:gd name="T23" fmla="*/ 0 h 53"/>
                  <a:gd name="T24" fmla="*/ 2147483646 w 53"/>
                  <a:gd name="T25" fmla="*/ 0 h 53"/>
                  <a:gd name="T26" fmla="*/ 2147483646 w 53"/>
                  <a:gd name="T27" fmla="*/ 2147483646 h 53"/>
                  <a:gd name="T28" fmla="*/ 2147483646 w 53"/>
                  <a:gd name="T29" fmla="*/ 2147483646 h 53"/>
                  <a:gd name="T30" fmla="*/ 2147483646 w 53"/>
                  <a:gd name="T31" fmla="*/ 2147483646 h 53"/>
                  <a:gd name="T32" fmla="*/ 2147483646 w 53"/>
                  <a:gd name="T33" fmla="*/ 2147483646 h 53"/>
                  <a:gd name="T34" fmla="*/ 2147483646 w 53"/>
                  <a:gd name="T35" fmla="*/ 2147483646 h 53"/>
                  <a:gd name="T36" fmla="*/ 2147483646 w 53"/>
                  <a:gd name="T37" fmla="*/ 2147483646 h 53"/>
                  <a:gd name="T38" fmla="*/ 2147483646 w 53"/>
                  <a:gd name="T39" fmla="*/ 2147483646 h 53"/>
                  <a:gd name="T40" fmla="*/ 2147483646 w 53"/>
                  <a:gd name="T41" fmla="*/ 2147483646 h 53"/>
                  <a:gd name="T42" fmla="*/ 2147483646 w 53"/>
                  <a:gd name="T43" fmla="*/ 2147483646 h 53"/>
                  <a:gd name="T44" fmla="*/ 2147483646 w 53"/>
                  <a:gd name="T45" fmla="*/ 2147483646 h 53"/>
                  <a:gd name="T46" fmla="*/ 2147483646 w 53"/>
                  <a:gd name="T47" fmla="*/ 2147483646 h 53"/>
                  <a:gd name="T48" fmla="*/ 2147483646 w 53"/>
                  <a:gd name="T49" fmla="*/ 2147483646 h 53"/>
                  <a:gd name="T50" fmla="*/ 2147483646 w 53"/>
                  <a:gd name="T51" fmla="*/ 2147483646 h 53"/>
                  <a:gd name="T52" fmla="*/ 2147483646 w 53"/>
                  <a:gd name="T53" fmla="*/ 2147483646 h 53"/>
                  <a:gd name="T54" fmla="*/ 2147483646 w 53"/>
                  <a:gd name="T55" fmla="*/ 2147483646 h 53"/>
                  <a:gd name="T56" fmla="*/ 2147483646 w 53"/>
                  <a:gd name="T57" fmla="*/ 2147483646 h 53"/>
                  <a:gd name="T58" fmla="*/ 2147483646 w 53"/>
                  <a:gd name="T59" fmla="*/ 2147483646 h 53"/>
                  <a:gd name="T60" fmla="*/ 2147483646 w 53"/>
                  <a:gd name="T61" fmla="*/ 2147483646 h 53"/>
                  <a:gd name="T62" fmla="*/ 2147483646 w 53"/>
                  <a:gd name="T63" fmla="*/ 2147483646 h 53"/>
                  <a:gd name="T64" fmla="*/ 2147483646 w 53"/>
                  <a:gd name="T65" fmla="*/ 2147483646 h 53"/>
                  <a:gd name="T66" fmla="*/ 2147483646 w 53"/>
                  <a:gd name="T67" fmla="*/ 2147483646 h 53"/>
                  <a:gd name="T68" fmla="*/ 2147483646 w 53"/>
                  <a:gd name="T69" fmla="*/ 2147483646 h 53"/>
                  <a:gd name="T70" fmla="*/ 2147483646 w 53"/>
                  <a:gd name="T71" fmla="*/ 2147483646 h 53"/>
                  <a:gd name="T72" fmla="*/ 2147483646 w 53"/>
                  <a:gd name="T73" fmla="*/ 2147483646 h 53"/>
                  <a:gd name="T74" fmla="*/ 2147483646 w 53"/>
                  <a:gd name="T75" fmla="*/ 2147483646 h 53"/>
                  <a:gd name="T76" fmla="*/ 2147483646 w 53"/>
                  <a:gd name="T77" fmla="*/ 2147483646 h 53"/>
                  <a:gd name="T78" fmla="*/ 2147483646 w 53"/>
                  <a:gd name="T79" fmla="*/ 2147483646 h 53"/>
                  <a:gd name="T80" fmla="*/ 2147483646 w 53"/>
                  <a:gd name="T81" fmla="*/ 2147483646 h 53"/>
                  <a:gd name="T82" fmla="*/ 2147483646 w 53"/>
                  <a:gd name="T83" fmla="*/ 2147483646 h 53"/>
                  <a:gd name="T84" fmla="*/ 2147483646 w 53"/>
                  <a:gd name="T85" fmla="*/ 2147483646 h 53"/>
                  <a:gd name="T86" fmla="*/ 2147483646 w 53"/>
                  <a:gd name="T87" fmla="*/ 2147483646 h 53"/>
                  <a:gd name="T88" fmla="*/ 2147483646 w 53"/>
                  <a:gd name="T89" fmla="*/ 2147483646 h 53"/>
                  <a:gd name="T90" fmla="*/ 2147483646 w 53"/>
                  <a:gd name="T91" fmla="*/ 2147483646 h 53"/>
                  <a:gd name="T92" fmla="*/ 2147483646 w 53"/>
                  <a:gd name="T93" fmla="*/ 2147483646 h 53"/>
                  <a:gd name="T94" fmla="*/ 2147483646 w 53"/>
                  <a:gd name="T95" fmla="*/ 2147483646 h 53"/>
                  <a:gd name="T96" fmla="*/ 2147483646 w 53"/>
                  <a:gd name="T97" fmla="*/ 2147483646 h 53"/>
                  <a:gd name="T98" fmla="*/ 2147483646 w 53"/>
                  <a:gd name="T99" fmla="*/ 2147483646 h 53"/>
                  <a:gd name="T100" fmla="*/ 2147483646 w 53"/>
                  <a:gd name="T101" fmla="*/ 2147483646 h 53"/>
                  <a:gd name="T102" fmla="*/ 2147483646 w 53"/>
                  <a:gd name="T103" fmla="*/ 2147483646 h 53"/>
                  <a:gd name="T104" fmla="*/ 2147483646 w 53"/>
                  <a:gd name="T105" fmla="*/ 2147483646 h 53"/>
                  <a:gd name="T106" fmla="*/ 2147483646 w 53"/>
                  <a:gd name="T107" fmla="*/ 2147483646 h 53"/>
                  <a:gd name="T108" fmla="*/ 2147483646 w 53"/>
                  <a:gd name="T109" fmla="*/ 2147483646 h 53"/>
                  <a:gd name="T110" fmla="*/ 0 w 53"/>
                  <a:gd name="T111" fmla="*/ 2147483646 h 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3"/>
                  <a:gd name="T169" fmla="*/ 0 h 53"/>
                  <a:gd name="T170" fmla="*/ 53 w 53"/>
                  <a:gd name="T171" fmla="*/ 53 h 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3" h="53">
                    <a:moveTo>
                      <a:pt x="0" y="24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1" y="37"/>
                    </a:lnTo>
                    <a:lnTo>
                      <a:pt x="51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3" y="47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4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9" name="Line 13">
                <a:extLst>
                  <a:ext uri="{FF2B5EF4-FFF2-40B4-BE49-F238E27FC236}">
                    <a16:creationId xmlns:a16="http://schemas.microsoft.com/office/drawing/2014/main" id="{1FF67045-69B8-7B4C-9602-BCE8C02AE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4063" y="2178050"/>
                <a:ext cx="2847975" cy="1492250"/>
              </a:xfrm>
              <a:custGeom>
                <a:avLst/>
                <a:gdLst>
                  <a:gd name="T0" fmla="*/ 0 w 2147482893"/>
                  <a:gd name="T1" fmla="*/ 0 h 213266"/>
                  <a:gd name="T2" fmla="*/ 0 w 2147482893"/>
                  <a:gd name="T3" fmla="*/ 2147483646 h 213266"/>
                  <a:gd name="T4" fmla="*/ 0 w 2147482893"/>
                  <a:gd name="T5" fmla="*/ 2147483646 h 213266"/>
                  <a:gd name="T6" fmla="*/ 0 w 2147482893"/>
                  <a:gd name="T7" fmla="*/ 2147483646 h 213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3266">
                    <a:moveTo>
                      <a:pt x="0" y="0"/>
                    </a:moveTo>
                    <a:lnTo>
                      <a:pt x="971328407" y="86"/>
                    </a:lnTo>
                    <a:lnTo>
                      <a:pt x="977044063" y="213266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30" name="Line 13">
                <a:extLst>
                  <a:ext uri="{FF2B5EF4-FFF2-40B4-BE49-F238E27FC236}">
                    <a16:creationId xmlns:a16="http://schemas.microsoft.com/office/drawing/2014/main" id="{0D5329BD-DF86-F240-A8EF-F6F01AA99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7238" y="3743325"/>
                <a:ext cx="2849562" cy="788988"/>
              </a:xfrm>
              <a:custGeom>
                <a:avLst/>
                <a:gdLst>
                  <a:gd name="T0" fmla="*/ 0 w 2147482893"/>
                  <a:gd name="T1" fmla="*/ 0 h 214403"/>
                  <a:gd name="T2" fmla="*/ 0 w 2147482893"/>
                  <a:gd name="T3" fmla="*/ 2147483646 h 214403"/>
                  <a:gd name="T4" fmla="*/ 0 w 2147482893"/>
                  <a:gd name="T5" fmla="*/ 2147483646 h 214403"/>
                  <a:gd name="T6" fmla="*/ 0 w 2147482893"/>
                  <a:gd name="T7" fmla="*/ 2147483646 h 2144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47482893" h="214403">
                    <a:moveTo>
                      <a:pt x="0" y="0"/>
                    </a:moveTo>
                    <a:lnTo>
                      <a:pt x="662269231" y="2643"/>
                    </a:lnTo>
                    <a:lnTo>
                      <a:pt x="658717295" y="214403"/>
                    </a:lnTo>
                    <a:lnTo>
                      <a:pt x="2147482960" y="21099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7" name="Rounded Rectangle 116">
            <a:extLst>
              <a:ext uri="{FF2B5EF4-FFF2-40B4-BE49-F238E27FC236}">
                <a16:creationId xmlns:a16="http://schemas.microsoft.com/office/drawing/2014/main" id="{6CC26085-329E-9446-AB56-90F81474C3D3}"/>
              </a:ext>
            </a:extLst>
          </p:cNvPr>
          <p:cNvSpPr/>
          <p:nvPr/>
        </p:nvSpPr>
        <p:spPr>
          <a:xfrm rot="16200000">
            <a:off x="6745288" y="3573463"/>
            <a:ext cx="1712913" cy="1449388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8" name="Rounded Rectangle 117">
            <a:extLst>
              <a:ext uri="{FF2B5EF4-FFF2-40B4-BE49-F238E27FC236}">
                <a16:creationId xmlns:a16="http://schemas.microsoft.com/office/drawing/2014/main" id="{E4EE9B34-675F-2F44-A4F8-B001094EB006}"/>
              </a:ext>
            </a:extLst>
          </p:cNvPr>
          <p:cNvSpPr/>
          <p:nvPr/>
        </p:nvSpPr>
        <p:spPr>
          <a:xfrm rot="16200000">
            <a:off x="3244851" y="4921251"/>
            <a:ext cx="963612" cy="1468437"/>
          </a:xfrm>
          <a:prstGeom prst="roundRect">
            <a:avLst>
              <a:gd name="adj" fmla="val 19176"/>
            </a:avLst>
          </a:prstGeom>
          <a:solidFill>
            <a:srgbClr val="0070C0">
              <a:alpha val="27000"/>
            </a:srgb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9608" name="TextBox 118">
            <a:extLst>
              <a:ext uri="{FF2B5EF4-FFF2-40B4-BE49-F238E27FC236}">
                <a16:creationId xmlns:a16="http://schemas.microsoft.com/office/drawing/2014/main" id="{7100E520-57D7-334F-9C8F-7C45330B9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376" y="5087939"/>
            <a:ext cx="1992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change to </a:t>
            </a:r>
          </a:p>
          <a:p>
            <a:pPr algn="ctr"/>
            <a:r>
              <a:rPr lang="en-US" altLang="en-US" sz="2000">
                <a:solidFill>
                  <a:srgbClr val="0070C0"/>
                </a:solidFill>
              </a:rPr>
              <a:t>4-to-16 decoder</a:t>
            </a:r>
          </a:p>
        </p:txBody>
      </p:sp>
      <p:sp>
        <p:nvSpPr>
          <p:cNvPr id="109609" name="TextBox 119">
            <a:extLst>
              <a:ext uri="{FF2B5EF4-FFF2-40B4-BE49-F238E27FC236}">
                <a16:creationId xmlns:a16="http://schemas.microsoft.com/office/drawing/2014/main" id="{ECD2E848-45D5-0642-968D-95BF6502B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4686300"/>
            <a:ext cx="12811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0070C0"/>
                </a:solidFill>
              </a:rPr>
              <a:t>use 4 bits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If-Else Statement</a:t>
            </a:r>
          </a:p>
        </p:txBody>
      </p:sp>
    </p:spTree>
  </p:cSld>
  <p:clrMapOvr>
    <a:masterClrMapping/>
  </p:clrMapOvr>
  <p:transition spd="slow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547FE3F6-E068-DB41-8BA0-514496F9E4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728663"/>
            <a:ext cx="3784600" cy="5910262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If-Else Statement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x=3;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y=5;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z;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if (x&lt;y)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z=x;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else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	z=y;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1619" name="Text Placeholder 2">
            <a:extLst>
              <a:ext uri="{FF2B5EF4-FFF2-40B4-BE49-F238E27FC236}">
                <a16:creationId xmlns:a16="http://schemas.microsoft.com/office/drawing/2014/main" id="{54E13E7D-08EA-0B42-AEEA-A3569B69083C}"/>
              </a:ext>
            </a:extLst>
          </p:cNvPr>
          <p:cNvSpPr txBox="1">
            <a:spLocks/>
          </p:cNvSpPr>
          <p:nvPr/>
        </p:nvSpPr>
        <p:spPr bwMode="auto">
          <a:xfrm>
            <a:off x="4654550" y="949326"/>
            <a:ext cx="5403850" cy="526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If If-Else Statement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BYTE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y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z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	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	LOAD  B, [y]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If:	CMP   A,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	BRGE  Else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	STORE [z], 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	JUMP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Else:	STORE [z],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	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4656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If with two conditions (OR)</a:t>
            </a:r>
          </a:p>
        </p:txBody>
      </p:sp>
    </p:spTree>
  </p:cSld>
  <p:clrMapOvr>
    <a:masterClrMapping/>
  </p:clrMapOvr>
  <p:transition spd="slow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9EDE8D2C-1531-CF49-9EB3-A8CA8ABFAB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endParaRPr lang="en-US" sz="1400" dirty="0"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(OR)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C version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x=9;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 ( (x&lt;min) || (x&gt;max) 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3667" name="Text Placeholder 2">
            <a:extLst>
              <a:ext uri="{FF2B5EF4-FFF2-40B4-BE49-F238E27FC236}">
                <a16:creationId xmlns:a16="http://schemas.microsoft.com/office/drawing/2014/main" id="{0D486110-8726-0E42-9E97-B92C80A22B21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9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First:  CMP   A, B 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x &lt; min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Second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Set:    LOADI D,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Second: CMP   C, A  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max &lt; 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Set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402BA73-A95F-D047-92FF-59A971162502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18C4DCB5-7905-0344-B6D8-24E5A0ECDE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 vs.  Assembly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43F0D6-9D90-FE43-BA7A-8681748B41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0450" y="622301"/>
            <a:ext cx="3784600" cy="5910263"/>
          </a:xfrm>
        </p:spPr>
        <p:txBody>
          <a:bodyPr/>
          <a:lstStyle/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If with 2 conditions (OR)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this is closer to assembly</a:t>
            </a:r>
          </a:p>
          <a:p>
            <a:pPr marL="152400" indent="0">
              <a:buNone/>
              <a:defRPr/>
            </a:pP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main()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x=9;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min=1;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max=8;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int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=1;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if(x &lt; min)   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First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Set: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inRange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=0;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End;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else if(</a:t>
            </a:r>
            <a:r>
              <a:rPr lang="en-US" sz="1400" dirty="0">
                <a:solidFill>
                  <a:srgbClr val="FF0000"/>
                </a:solidFill>
                <a:latin typeface="Courier" pitchFamily="2" charset="0"/>
              </a:rPr>
              <a:t>max &lt; x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)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</a:rPr>
              <a:t>// Second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{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   </a:t>
            </a:r>
            <a:r>
              <a:rPr lang="en-US" sz="1400" dirty="0" err="1">
                <a:solidFill>
                  <a:schemeClr val="tx1"/>
                </a:solidFill>
                <a:latin typeface="Courier" pitchFamily="2" charset="0"/>
              </a:rPr>
              <a:t>goto</a:t>
            </a: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Set;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 }</a:t>
            </a:r>
          </a:p>
          <a:p>
            <a:pPr marL="152400" indent="0">
              <a:buNone/>
              <a:defRPr/>
            </a:pPr>
            <a:endParaRPr lang="en-US" sz="1400" dirty="0">
              <a:solidFill>
                <a:schemeClr val="tx1"/>
              </a:solidFill>
              <a:latin typeface="Courier" pitchFamily="2" charset="0"/>
            </a:endParaRP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  End:</a:t>
            </a:r>
          </a:p>
          <a:p>
            <a:pPr marL="152400" indent="0">
              <a:buNone/>
              <a:defRPr/>
            </a:pPr>
            <a:r>
              <a:rPr lang="en-US" sz="1400" dirty="0">
                <a:solidFill>
                  <a:schemeClr val="tx1"/>
                </a:solidFill>
                <a:latin typeface="Courier" pitchFamily="2" charset="0"/>
              </a:rPr>
              <a:t>}</a:t>
            </a:r>
            <a:endParaRPr lang="fr" sz="1400" dirty="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4691" name="Text Placeholder 2">
            <a:extLst>
              <a:ext uri="{FF2B5EF4-FFF2-40B4-BE49-F238E27FC236}">
                <a16:creationId xmlns:a16="http://schemas.microsoft.com/office/drawing/2014/main" id="{BFA3625C-899B-0645-A4BD-36186632CC7C}"/>
              </a:ext>
            </a:extLst>
          </p:cNvPr>
          <p:cNvSpPr txBox="1">
            <a:spLocks/>
          </p:cNvSpPr>
          <p:nvPr/>
        </p:nvSpPr>
        <p:spPr bwMode="auto">
          <a:xfrm>
            <a:off x="4975226" y="652464"/>
            <a:ext cx="4987925" cy="590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x        BYTE     9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min    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max      BYTE     8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inRange  BYTE 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solidFill>
                <a:schemeClr val="tx1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A, [x]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B, [min]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LOAD  C, [max]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First:  CMP   A, B 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x &lt; min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Second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Set:    LOADI D,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STORE [inRange], 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Second: CMP   C, A      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max &lt; x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BRGE  End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JUMP  Set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End:    NOOP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0BDEFF6-E562-E242-9F44-8D696BE5348D}"/>
              </a:ext>
            </a:extLst>
          </p:cNvPr>
          <p:cNvCxnSpPr/>
          <p:nvPr/>
        </p:nvCxnSpPr>
        <p:spPr>
          <a:xfrm>
            <a:off x="4821238" y="855664"/>
            <a:ext cx="0" cy="5640387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693" name="TextBox 1">
            <a:extLst>
              <a:ext uri="{FF2B5EF4-FFF2-40B4-BE49-F238E27FC236}">
                <a16:creationId xmlns:a16="http://schemas.microsoft.com/office/drawing/2014/main" id="{321487AC-0598-3C41-AD20-A7DDFA19A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4963" y="5073651"/>
            <a:ext cx="18161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// swapped condition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26662</TotalTime>
  <Words>27691</Words>
  <Application>Microsoft Macintosh PowerPoint</Application>
  <PresentationFormat>Custom</PresentationFormat>
  <Paragraphs>8756</Paragraphs>
  <Slides>257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257</vt:i4>
      </vt:variant>
    </vt:vector>
  </HeadingPairs>
  <TitlesOfParts>
    <vt:vector size="264" baseType="lpstr">
      <vt:lpstr>Arial</vt:lpstr>
      <vt:lpstr>Courier</vt:lpstr>
      <vt:lpstr>Helvetica</vt:lpstr>
      <vt:lpstr>Times</vt:lpstr>
      <vt:lpstr>Times New Roman</vt:lpstr>
      <vt:lpstr>Times-Roman</vt:lpstr>
      <vt:lpstr>1_Default Design</vt:lpstr>
      <vt:lpstr>PowerPoint Presentation</vt:lpstr>
      <vt:lpstr>Assembly Examples </vt:lpstr>
      <vt:lpstr>Assembly Examples (for the i281 CPU)</vt:lpstr>
      <vt:lpstr>PowerPoint Presentation</vt:lpstr>
      <vt:lpstr>PowerPoint Presentation</vt:lpstr>
      <vt:lpstr>PowerPoint Presentation</vt:lpstr>
      <vt:lpstr>PowerPoint Presentation</vt:lpstr>
      <vt:lpstr>The Assembly Language Instructions</vt:lpstr>
      <vt:lpstr>The  i281 Assembly Instructions</vt:lpstr>
      <vt:lpstr>The  i281 Assembly Instructions</vt:lpstr>
      <vt:lpstr>The OPCODEs</vt:lpstr>
      <vt:lpstr>The  OPCODEs</vt:lpstr>
      <vt:lpstr>The  OPCODEs</vt:lpstr>
      <vt:lpstr>The  OPCODEs</vt:lpstr>
      <vt:lpstr>Sample Assembly Programs for the i281 CPU</vt:lpstr>
      <vt:lpstr>Sample Assembly Programs for the i281 CPU (most of these are available in the simulator)</vt:lpstr>
      <vt:lpstr>Arithmetic 1</vt:lpstr>
      <vt:lpstr>C Version</vt:lpstr>
      <vt:lpstr>Assembly Version</vt:lpstr>
      <vt:lpstr>C  vs.  Assembly</vt:lpstr>
      <vt:lpstr>Arithmetic 2</vt:lpstr>
      <vt:lpstr>C Version</vt:lpstr>
      <vt:lpstr>Assembly Version</vt:lpstr>
      <vt:lpstr>C  vs.  Assembly</vt:lpstr>
      <vt:lpstr>User Input from the Switches (arithmetic example)</vt:lpstr>
      <vt:lpstr>PowerPoint Presentation</vt:lpstr>
      <vt:lpstr>C  vs.  Assembly</vt:lpstr>
      <vt:lpstr>C  vs.  Assembly</vt:lpstr>
      <vt:lpstr>Multiplication</vt:lpstr>
      <vt:lpstr>C Version</vt:lpstr>
      <vt:lpstr>Assembly Version</vt:lpstr>
      <vt:lpstr>C  vs.  Assembly</vt:lpstr>
      <vt:lpstr>Multiplication (implemented with repeated addition)</vt:lpstr>
      <vt:lpstr>C Version</vt:lpstr>
      <vt:lpstr>C Version</vt:lpstr>
      <vt:lpstr>Assembly Version</vt:lpstr>
      <vt:lpstr>Assembly Version</vt:lpstr>
      <vt:lpstr>C  vs.  Assembly</vt:lpstr>
      <vt:lpstr>If Statement: Comparison of Signed Numbers  </vt:lpstr>
      <vt:lpstr>The  i281 Assembly Instructions</vt:lpstr>
      <vt:lpstr>The  i281 Assembly Instructions</vt:lpstr>
      <vt:lpstr>The  i281 Assembly Instructions</vt:lpstr>
      <vt:lpstr>The  i281 Assembly Instructions</vt:lpstr>
      <vt:lpstr>Common Comparisons</vt:lpstr>
      <vt:lpstr>Common Comparisons</vt:lpstr>
      <vt:lpstr>Common Comparisons</vt:lpstr>
      <vt:lpstr>Common Comparisons</vt:lpstr>
      <vt:lpstr>Common Comparisons</vt:lpstr>
      <vt:lpstr>If Less</vt:lpstr>
      <vt:lpstr>C  vs.  Assembly</vt:lpstr>
      <vt:lpstr>C  vs.  Assembly</vt:lpstr>
      <vt:lpstr>If Less or Equal</vt:lpstr>
      <vt:lpstr>C  vs.  Assembly</vt:lpstr>
      <vt:lpstr>C  vs.  Assembly</vt:lpstr>
      <vt:lpstr>If Equal</vt:lpstr>
      <vt:lpstr>C  vs.  Assembly</vt:lpstr>
      <vt:lpstr>C  vs.  Assembly</vt:lpstr>
      <vt:lpstr>If Not Equal</vt:lpstr>
      <vt:lpstr>C  vs.  Assembly</vt:lpstr>
      <vt:lpstr>C  vs.  Assembly</vt:lpstr>
      <vt:lpstr>If Greater or Equal</vt:lpstr>
      <vt:lpstr>C  vs.  Assembly</vt:lpstr>
      <vt:lpstr>C  vs.  Assembly</vt:lpstr>
      <vt:lpstr>C  vs.  Assembly</vt:lpstr>
      <vt:lpstr>C  vs.  Assembly</vt:lpstr>
      <vt:lpstr>If Greater</vt:lpstr>
      <vt:lpstr>C  vs.  Assembly</vt:lpstr>
      <vt:lpstr>C  vs.  Assembly</vt:lpstr>
      <vt:lpstr>C  vs.  Assembly</vt:lpstr>
      <vt:lpstr>Common Comparisons</vt:lpstr>
      <vt:lpstr>If Statement: Comparison of Unsigned Numbers  </vt:lpstr>
      <vt:lpstr>Comparison of Signed Numbers</vt:lpstr>
      <vt:lpstr>Comparison of Unsigned Numbers</vt:lpstr>
      <vt:lpstr>Signed     v.s.   Unsigned </vt:lpstr>
      <vt:lpstr>Signed     v.s.   Unsigned </vt:lpstr>
      <vt:lpstr>Signed     v.s.   Unsigned </vt:lpstr>
      <vt:lpstr>Signed     v.s.   Unsigned </vt:lpstr>
      <vt:lpstr>Thus, comparing unsigned numbers requires adding new OPCODEs</vt:lpstr>
      <vt:lpstr>Thus, comparing unsigned numbers requires adding new OPCODEs</vt:lpstr>
      <vt:lpstr>Thus, comparing unsigned numbers requires adding new OPCODEs</vt:lpstr>
      <vt:lpstr>OPCODEs that check the Flags</vt:lpstr>
      <vt:lpstr>PowerPoint Presentation</vt:lpstr>
      <vt:lpstr>PowerPoint Presentation</vt:lpstr>
      <vt:lpstr>You could also add OPCODEs  that just check a specific flag</vt:lpstr>
      <vt:lpstr>You could also add OPCODEs  that just check a specific flag</vt:lpstr>
      <vt:lpstr>You could also add OPCODEs  that just check a specific flag</vt:lpstr>
      <vt:lpstr>Signed     v.s.   Unsigned </vt:lpstr>
      <vt:lpstr>How to add more BRanch OpCODEs</vt:lpstr>
      <vt:lpstr>How to add more BRanch OpCODES</vt:lpstr>
      <vt:lpstr>How to add more BRanch OpCODES</vt:lpstr>
      <vt:lpstr>PowerPoint Presentation</vt:lpstr>
      <vt:lpstr>PowerPoint Presentation</vt:lpstr>
      <vt:lpstr>PowerPoint Presentation</vt:lpstr>
      <vt:lpstr>PowerPoint Presentation</vt:lpstr>
      <vt:lpstr>If-Else Statement</vt:lpstr>
      <vt:lpstr>C  vs.  Assembly</vt:lpstr>
      <vt:lpstr>If with two conditions (OR)</vt:lpstr>
      <vt:lpstr>C  vs.  Assembly</vt:lpstr>
      <vt:lpstr>C  vs.  Assembly</vt:lpstr>
      <vt:lpstr>C  vs.  Assembly</vt:lpstr>
      <vt:lpstr>C  vs.  Assembly</vt:lpstr>
      <vt:lpstr>If with two conditions (AND)</vt:lpstr>
      <vt:lpstr>C  vs.  Assembly</vt:lpstr>
      <vt:lpstr>C  vs.  Assembly</vt:lpstr>
      <vt:lpstr>C  vs.  Assembly</vt:lpstr>
      <vt:lpstr>C  vs.  Assembly</vt:lpstr>
      <vt:lpstr>Switch Statement</vt:lpstr>
      <vt:lpstr>C  vs.  Assembly</vt:lpstr>
      <vt:lpstr>C  vs.  Assembly</vt:lpstr>
      <vt:lpstr>C  vs.  Assembly</vt:lpstr>
      <vt:lpstr>C  vs.  Assembly</vt:lpstr>
      <vt:lpstr>C  vs.  Assembly</vt:lpstr>
      <vt:lpstr>C  vs.  Assembly</vt:lpstr>
      <vt:lpstr>C  vs.  Assembly</vt:lpstr>
      <vt:lpstr>C  vs.  Assembly</vt:lpstr>
      <vt:lpstr>Working with Arrays</vt:lpstr>
      <vt:lpstr>C  vs.  Assembly</vt:lpstr>
      <vt:lpstr>C  vs.  Assembly</vt:lpstr>
      <vt:lpstr>C  vs.  Assembly</vt:lpstr>
      <vt:lpstr>Machine Code  vs.  Assembly  </vt:lpstr>
      <vt:lpstr>Machine Code  vs.  Assembly  </vt:lpstr>
      <vt:lpstr>Machine Code  vs.  Assembly  </vt:lpstr>
      <vt:lpstr>Working with Arrays And Looping Over Their Elements</vt:lpstr>
      <vt:lpstr>C  vs.  Assembly</vt:lpstr>
      <vt:lpstr>C  vs.  Assembly</vt:lpstr>
      <vt:lpstr>PowerPoint Presentation</vt:lpstr>
      <vt:lpstr>PowerPoint Presentation</vt:lpstr>
      <vt:lpstr>PowerPoint Presentation</vt:lpstr>
      <vt:lpstr>PowerPoint Presentation</vt:lpstr>
      <vt:lpstr>C  vs.  Assembly</vt:lpstr>
      <vt:lpstr>PowerPoint Presentation</vt:lpstr>
      <vt:lpstr>PowerPoint Presentation</vt:lpstr>
      <vt:lpstr>PowerPoint Presentation</vt:lpstr>
      <vt:lpstr>PowerPoint Presentation</vt:lpstr>
      <vt:lpstr>C  vs.  Assembly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For Loop Example:  Add the numbers from 1 to 5</vt:lpstr>
      <vt:lpstr>For Loop Example:  Add the numbers from 1 to 5  C Language  v.s.  Assembly Language</vt:lpstr>
      <vt:lpstr>C Version</vt:lpstr>
      <vt:lpstr>i281 Assembly Version</vt:lpstr>
      <vt:lpstr>i281 Assembly Version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For Loop Example:  Add the numbers from 1 to 5  Assembly Language  v.s.  Machine Language</vt:lpstr>
      <vt:lpstr>i281 Assembly Code </vt:lpstr>
      <vt:lpstr>i281 Assembly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OPCODE Mapping</vt:lpstr>
      <vt:lpstr>OPCODE Mapping</vt:lpstr>
      <vt:lpstr>Register Parameter Mapping</vt:lpstr>
      <vt:lpstr>Register Parameter Mapping</vt:lpstr>
      <vt:lpstr>Second Register Parameter Mapping</vt:lpstr>
      <vt:lpstr>Second Register Parameter Mapping</vt:lpstr>
      <vt:lpstr>Value / Address / Offset  Mapping</vt:lpstr>
      <vt:lpstr>Value / Address / Offset  Mapping</vt:lpstr>
      <vt:lpstr>“Don’t care” bits …</vt:lpstr>
      <vt:lpstr>… are mapped to 0 by the Assembler</vt:lpstr>
      <vt:lpstr>Mapping Assembly to Machine Code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Do Loop Example:  Add the numbers from 1 to 5</vt:lpstr>
      <vt:lpstr>C Version</vt:lpstr>
      <vt:lpstr>Assembly Version</vt:lpstr>
      <vt:lpstr>Do Loop</vt:lpstr>
      <vt:lpstr>Machine Code Version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While Loop Example:  Add the numbers from 1 to 5</vt:lpstr>
      <vt:lpstr>While Loop</vt:lpstr>
      <vt:lpstr>Bubble Sort</vt:lpstr>
      <vt:lpstr>C Version</vt:lpstr>
      <vt:lpstr>Assembly Version</vt:lpstr>
      <vt:lpstr>Assembly Version</vt:lpstr>
      <vt:lpstr>Bubble Sort</vt:lpstr>
      <vt:lpstr>PowerPoint Presentation</vt:lpstr>
      <vt:lpstr>Machine Code Version</vt:lpstr>
      <vt:lpstr>Machine Code Version</vt:lpstr>
      <vt:lpstr>Machine Code Version</vt:lpstr>
      <vt:lpstr>Machine Code Version</vt:lpstr>
      <vt:lpstr>Machine Code Version</vt:lpstr>
      <vt:lpstr>Machine Code Version</vt:lpstr>
      <vt:lpstr>Machine Code Version</vt:lpstr>
      <vt:lpstr>Machine Code Version</vt:lpstr>
      <vt:lpstr>Machine Code Version</vt:lpstr>
      <vt:lpstr>PowerPoint Presentation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Assembly      v.s.    Machine Code</vt:lpstr>
      <vt:lpstr>For more examples try the i281 simulator  </vt:lpstr>
      <vt:lpstr>i281 Simulator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Stoytchev, Alexander T [E CPE]</cp:lastModifiedBy>
  <cp:revision>355</cp:revision>
  <cp:lastPrinted>2022-12-09T21:30:21Z</cp:lastPrinted>
  <dcterms:modified xsi:type="dcterms:W3CDTF">2024-12-13T21:59:30Z</dcterms:modified>
</cp:coreProperties>
</file>