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3653" r:id="rId1"/>
  </p:sldMasterIdLst>
  <p:notesMasterIdLst>
    <p:notesMasterId r:id="rId145"/>
  </p:notesMasterIdLst>
  <p:handoutMasterIdLst>
    <p:handoutMasterId r:id="rId146"/>
  </p:handoutMasterIdLst>
  <p:sldIdLst>
    <p:sldId id="320" r:id="rId2"/>
    <p:sldId id="752" r:id="rId3"/>
    <p:sldId id="269" r:id="rId4"/>
    <p:sldId id="404" r:id="rId5"/>
    <p:sldId id="405" r:id="rId6"/>
    <p:sldId id="406" r:id="rId7"/>
    <p:sldId id="407" r:id="rId8"/>
    <p:sldId id="1788" r:id="rId9"/>
    <p:sldId id="1789" r:id="rId10"/>
    <p:sldId id="1790" r:id="rId11"/>
    <p:sldId id="1791" r:id="rId12"/>
    <p:sldId id="1792" r:id="rId13"/>
    <p:sldId id="1675" r:id="rId14"/>
    <p:sldId id="1742" r:id="rId15"/>
    <p:sldId id="1672" r:id="rId16"/>
    <p:sldId id="1673" r:id="rId17"/>
    <p:sldId id="1674" r:id="rId18"/>
    <p:sldId id="1676" r:id="rId19"/>
    <p:sldId id="1677" r:id="rId20"/>
    <p:sldId id="1678" r:id="rId21"/>
    <p:sldId id="1679" r:id="rId22"/>
    <p:sldId id="1680" r:id="rId23"/>
    <p:sldId id="1681" r:id="rId24"/>
    <p:sldId id="1682" r:id="rId25"/>
    <p:sldId id="1683" r:id="rId26"/>
    <p:sldId id="1684" r:id="rId27"/>
    <p:sldId id="1685" r:id="rId28"/>
    <p:sldId id="1686" r:id="rId29"/>
    <p:sldId id="1687" r:id="rId30"/>
    <p:sldId id="1689" r:id="rId31"/>
    <p:sldId id="1690" r:id="rId32"/>
    <p:sldId id="1691" r:id="rId33"/>
    <p:sldId id="1693" r:id="rId34"/>
    <p:sldId id="1694" r:id="rId35"/>
    <p:sldId id="1695" r:id="rId36"/>
    <p:sldId id="1696" r:id="rId37"/>
    <p:sldId id="1699" r:id="rId38"/>
    <p:sldId id="1700" r:id="rId39"/>
    <p:sldId id="1701" r:id="rId40"/>
    <p:sldId id="1702" r:id="rId41"/>
    <p:sldId id="1704" r:id="rId42"/>
    <p:sldId id="1705" r:id="rId43"/>
    <p:sldId id="1706" r:id="rId44"/>
    <p:sldId id="1707" r:id="rId45"/>
    <p:sldId id="1709" r:id="rId46"/>
    <p:sldId id="1710" r:id="rId47"/>
    <p:sldId id="1743" r:id="rId48"/>
    <p:sldId id="1712" r:id="rId49"/>
    <p:sldId id="1717" r:id="rId50"/>
    <p:sldId id="1718" r:id="rId51"/>
    <p:sldId id="1722" r:id="rId52"/>
    <p:sldId id="1745" r:id="rId53"/>
    <p:sldId id="1723" r:id="rId54"/>
    <p:sldId id="1744" r:id="rId55"/>
    <p:sldId id="1725" r:id="rId56"/>
    <p:sldId id="1721" r:id="rId57"/>
    <p:sldId id="1720" r:id="rId58"/>
    <p:sldId id="1726" r:id="rId59"/>
    <p:sldId id="1727" r:id="rId60"/>
    <p:sldId id="1728" r:id="rId61"/>
    <p:sldId id="1729" r:id="rId62"/>
    <p:sldId id="1730" r:id="rId63"/>
    <p:sldId id="1731" r:id="rId64"/>
    <p:sldId id="1732" r:id="rId65"/>
    <p:sldId id="1733" r:id="rId66"/>
    <p:sldId id="1734" r:id="rId67"/>
    <p:sldId id="1735" r:id="rId68"/>
    <p:sldId id="1736" r:id="rId69"/>
    <p:sldId id="1737" r:id="rId70"/>
    <p:sldId id="1738" r:id="rId71"/>
    <p:sldId id="1739" r:id="rId72"/>
    <p:sldId id="1746" r:id="rId73"/>
    <p:sldId id="2273" r:id="rId74"/>
    <p:sldId id="1782" r:id="rId75"/>
    <p:sldId id="2286" r:id="rId76"/>
    <p:sldId id="1748" r:id="rId77"/>
    <p:sldId id="1749" r:id="rId78"/>
    <p:sldId id="1750" r:id="rId79"/>
    <p:sldId id="1793" r:id="rId80"/>
    <p:sldId id="1794" r:id="rId81"/>
    <p:sldId id="1751" r:id="rId82"/>
    <p:sldId id="2274" r:id="rId83"/>
    <p:sldId id="2255" r:id="rId84"/>
    <p:sldId id="2256" r:id="rId85"/>
    <p:sldId id="2261" r:id="rId86"/>
    <p:sldId id="2260" r:id="rId87"/>
    <p:sldId id="2259" r:id="rId88"/>
    <p:sldId id="2262" r:id="rId89"/>
    <p:sldId id="2263" r:id="rId90"/>
    <p:sldId id="2258" r:id="rId91"/>
    <p:sldId id="2287" r:id="rId92"/>
    <p:sldId id="1804" r:id="rId93"/>
    <p:sldId id="2489" r:id="rId94"/>
    <p:sldId id="1805" r:id="rId95"/>
    <p:sldId id="2264" r:id="rId96"/>
    <p:sldId id="2281" r:id="rId97"/>
    <p:sldId id="2280" r:id="rId98"/>
    <p:sldId id="2282" r:id="rId99"/>
    <p:sldId id="2283" r:id="rId100"/>
    <p:sldId id="2284" r:id="rId101"/>
    <p:sldId id="2285" r:id="rId102"/>
    <p:sldId id="2265" r:id="rId103"/>
    <p:sldId id="2266" r:id="rId104"/>
    <p:sldId id="2267" r:id="rId105"/>
    <p:sldId id="2268" r:id="rId106"/>
    <p:sldId id="2275" r:id="rId107"/>
    <p:sldId id="2277" r:id="rId108"/>
    <p:sldId id="2276" r:id="rId109"/>
    <p:sldId id="1754" r:id="rId110"/>
    <p:sldId id="1753" r:id="rId111"/>
    <p:sldId id="1755" r:id="rId112"/>
    <p:sldId id="1757" r:id="rId113"/>
    <p:sldId id="1756" r:id="rId114"/>
    <p:sldId id="1758" r:id="rId115"/>
    <p:sldId id="1759" r:id="rId116"/>
    <p:sldId id="1761" r:id="rId117"/>
    <p:sldId id="1760" r:id="rId118"/>
    <p:sldId id="1763" r:id="rId119"/>
    <p:sldId id="1764" r:id="rId120"/>
    <p:sldId id="1765" r:id="rId121"/>
    <p:sldId id="1767" r:id="rId122"/>
    <p:sldId id="1771" r:id="rId123"/>
    <p:sldId id="1770" r:id="rId124"/>
    <p:sldId id="1769" r:id="rId125"/>
    <p:sldId id="1768" r:id="rId126"/>
    <p:sldId id="1777" r:id="rId127"/>
    <p:sldId id="1772" r:id="rId128"/>
    <p:sldId id="1773" r:id="rId129"/>
    <p:sldId id="1778" r:id="rId130"/>
    <p:sldId id="1780" r:id="rId131"/>
    <p:sldId id="1785" r:id="rId132"/>
    <p:sldId id="1786" r:id="rId133"/>
    <p:sldId id="1787" r:id="rId134"/>
    <p:sldId id="2484" r:id="rId135"/>
    <p:sldId id="2483" r:id="rId136"/>
    <p:sldId id="2485" r:id="rId137"/>
    <p:sldId id="2486" r:id="rId138"/>
    <p:sldId id="2487" r:id="rId139"/>
    <p:sldId id="2488" r:id="rId140"/>
    <p:sldId id="2469" r:id="rId141"/>
    <p:sldId id="2468" r:id="rId142"/>
    <p:sldId id="2278" r:id="rId143"/>
    <p:sldId id="2279" r:id="rId144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408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C22031D-A40D-4086-AD69-7D5E5AB777CB}">
  <a:tblStyle styleId="{FC22031D-A40D-4086-AD69-7D5E5AB777CB}" styleName="Table_0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D2F7AB2-BC7B-468A-9CC1-970F713D4D76}" styleName="Table_1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FCEF883C-00A5-4843-8180-84878BEE1603}" styleName="Table_2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B00DBDDE-42F2-45BE-8866-F838762412DF}" styleName="Table_3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2C99F272-9C50-45C3-9211-D09D8188DF12}" styleName="Table_4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A96609C2-C5B6-42D7-8718-F9738F4F23CA}" styleName="Table_5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0354CFBE-1919-40AF-B82A-2B55E713748D}" styleName="Table_6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D26D4584-A406-409B-88FF-461274251299}" styleName="Table_7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547C39E-A333-4708-8301-BFD32B18792F}" styleName="Table_8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604739EC-AA9E-4263-981E-7B04803A124F}" styleName="Table_9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840"/>
    <p:restoredTop sz="94930"/>
  </p:normalViewPr>
  <p:slideViewPr>
    <p:cSldViewPr snapToGrid="0" snapToObjects="1">
      <p:cViewPr varScale="1">
        <p:scale>
          <a:sx n="117" d="100"/>
          <a:sy n="117" d="100"/>
        </p:scale>
        <p:origin x="680" y="176"/>
      </p:cViewPr>
      <p:guideLst>
        <p:guide orient="horz" pos="3408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theme" Target="theme/theme1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4CF0AC9-FAED-E74A-86A1-7E5F49F7851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C0CE6A6-9A48-F349-8AA4-381B189B0F7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F9E37F7A-37B1-E047-8618-34B9CEFD8B70}" type="datetimeFigureOut">
              <a:rPr lang="en-US"/>
              <a:pPr>
                <a:defRPr/>
              </a:pPr>
              <a:t>12/11/24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9CB6A37-5DBC-CD4D-860A-94598676466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853231-3C08-8748-A61E-D8A56B51262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DC97B0EF-7D0F-1B4E-9D84-6C5D3865CC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hape 2">
            <a:extLst>
              <a:ext uri="{FF2B5EF4-FFF2-40B4-BE49-F238E27FC236}">
                <a16:creationId xmlns:a16="http://schemas.microsoft.com/office/drawing/2014/main" id="{C7166EAA-2058-F646-B0D2-FC2A6FDEC535}"/>
              </a:ext>
            </a:extLst>
          </p:cNvPr>
          <p:cNvSpPr txBox="1">
            <a:spLocks noGrp="1"/>
          </p:cNvSpPr>
          <p:nvPr>
            <p:ph type="hdr" idx="2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5" name="Shape 3">
            <a:extLst>
              <a:ext uri="{FF2B5EF4-FFF2-40B4-BE49-F238E27FC236}">
                <a16:creationId xmlns:a16="http://schemas.microsoft.com/office/drawing/2014/main" id="{99F903B3-28F8-994C-9865-82E118E39BE5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6" name="Shape 4">
            <a:extLst>
              <a:ext uri="{FF2B5EF4-FFF2-40B4-BE49-F238E27FC236}">
                <a16:creationId xmlns:a16="http://schemas.microsoft.com/office/drawing/2014/main" id="{0B4001B0-06FA-2E41-84F4-E4DD6C68C2E6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 bwMode="auto"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rnd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" name="Shape 5">
            <a:extLst>
              <a:ext uri="{FF2B5EF4-FFF2-40B4-BE49-F238E27FC236}">
                <a16:creationId xmlns:a16="http://schemas.microsoft.com/office/drawing/2014/main" id="{5CE1B184-8A9F-C34B-928C-F01678B077D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endParaRPr noProof="0"/>
          </a:p>
        </p:txBody>
      </p:sp>
      <p:sp>
        <p:nvSpPr>
          <p:cNvPr id="95238" name="Shape 6">
            <a:extLst>
              <a:ext uri="{FF2B5EF4-FFF2-40B4-BE49-F238E27FC236}">
                <a16:creationId xmlns:a16="http://schemas.microsoft.com/office/drawing/2014/main" id="{9C94D237-3101-F549-9142-D8C6DE1AA065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9" name="Shape 7">
            <a:extLst>
              <a:ext uri="{FF2B5EF4-FFF2-40B4-BE49-F238E27FC236}">
                <a16:creationId xmlns:a16="http://schemas.microsoft.com/office/drawing/2014/main" id="{ECE5A657-A7DB-0A4D-A6E9-A9473E7FBC9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Shape 45">
            <a:extLst>
              <a:ext uri="{FF2B5EF4-FFF2-40B4-BE49-F238E27FC236}">
                <a16:creationId xmlns:a16="http://schemas.microsoft.com/office/drawing/2014/main" id="{D6001308-F3C9-7F49-8F76-FFF4138AD66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7170" name="Shape 46">
            <a:extLst>
              <a:ext uri="{FF2B5EF4-FFF2-40B4-BE49-F238E27FC236}">
                <a16:creationId xmlns:a16="http://schemas.microsoft.com/office/drawing/2014/main" id="{1E3BA8C2-F74F-1946-9991-B32E918F2BC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Slide Image Placeholder 1">
            <a:extLst>
              <a:ext uri="{FF2B5EF4-FFF2-40B4-BE49-F238E27FC236}">
                <a16:creationId xmlns:a16="http://schemas.microsoft.com/office/drawing/2014/main" id="{1193D977-51AA-374C-92B2-06E71B016E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0354" name="Notes Placeholder 2">
            <a:extLst>
              <a:ext uri="{FF2B5EF4-FFF2-40B4-BE49-F238E27FC236}">
                <a16:creationId xmlns:a16="http://schemas.microsoft.com/office/drawing/2014/main" id="{645D3223-5E4F-A74E-A3A3-8B712E8370D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0355" name="Slide Number Placeholder 3">
            <a:extLst>
              <a:ext uri="{FF2B5EF4-FFF2-40B4-BE49-F238E27FC236}">
                <a16:creationId xmlns:a16="http://schemas.microsoft.com/office/drawing/2014/main" id="{7D465EBC-C9BF-C240-9B36-DFBD404054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Slide Image Placeholder 1">
            <a:extLst>
              <a:ext uri="{FF2B5EF4-FFF2-40B4-BE49-F238E27FC236}">
                <a16:creationId xmlns:a16="http://schemas.microsoft.com/office/drawing/2014/main" id="{AD32E63C-F9E1-F24C-9487-5E7E0F6860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2402" name="Notes Placeholder 2">
            <a:extLst>
              <a:ext uri="{FF2B5EF4-FFF2-40B4-BE49-F238E27FC236}">
                <a16:creationId xmlns:a16="http://schemas.microsoft.com/office/drawing/2014/main" id="{529C8AA2-3F41-4A4E-9A69-D635732E901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2403" name="Slide Number Placeholder 3">
            <a:extLst>
              <a:ext uri="{FF2B5EF4-FFF2-40B4-BE49-F238E27FC236}">
                <a16:creationId xmlns:a16="http://schemas.microsoft.com/office/drawing/2014/main" id="{73BB6E3F-78BE-2143-A5FE-7902D8B2C8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Slide Image Placeholder 1">
            <a:extLst>
              <a:ext uri="{FF2B5EF4-FFF2-40B4-BE49-F238E27FC236}">
                <a16:creationId xmlns:a16="http://schemas.microsoft.com/office/drawing/2014/main" id="{7B6D33FB-675C-3348-8122-93A6D4BEC6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4450" name="Notes Placeholder 2">
            <a:extLst>
              <a:ext uri="{FF2B5EF4-FFF2-40B4-BE49-F238E27FC236}">
                <a16:creationId xmlns:a16="http://schemas.microsoft.com/office/drawing/2014/main" id="{676B4205-45DA-4C45-B221-C84D1A10A90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4451" name="Slide Number Placeholder 3">
            <a:extLst>
              <a:ext uri="{FF2B5EF4-FFF2-40B4-BE49-F238E27FC236}">
                <a16:creationId xmlns:a16="http://schemas.microsoft.com/office/drawing/2014/main" id="{56B6FC89-F80E-634F-9770-CB073D0574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Slide Image Placeholder 1">
            <a:extLst>
              <a:ext uri="{FF2B5EF4-FFF2-40B4-BE49-F238E27FC236}">
                <a16:creationId xmlns:a16="http://schemas.microsoft.com/office/drawing/2014/main" id="{88FB34DF-5B82-B14C-A622-198A374CEF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6498" name="Notes Placeholder 2">
            <a:extLst>
              <a:ext uri="{FF2B5EF4-FFF2-40B4-BE49-F238E27FC236}">
                <a16:creationId xmlns:a16="http://schemas.microsoft.com/office/drawing/2014/main" id="{1D2002E2-BF8D-F749-A2E3-D31A0DF8DEC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6499" name="Slide Number Placeholder 3">
            <a:extLst>
              <a:ext uri="{FF2B5EF4-FFF2-40B4-BE49-F238E27FC236}">
                <a16:creationId xmlns:a16="http://schemas.microsoft.com/office/drawing/2014/main" id="{FE2EF970-3BEA-8E4C-9D9F-56FC77D002D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lide Image Placeholder 1">
            <a:extLst>
              <a:ext uri="{FF2B5EF4-FFF2-40B4-BE49-F238E27FC236}">
                <a16:creationId xmlns:a16="http://schemas.microsoft.com/office/drawing/2014/main" id="{602226E2-61C2-5746-87E2-FEB64266B6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8546" name="Notes Placeholder 2">
            <a:extLst>
              <a:ext uri="{FF2B5EF4-FFF2-40B4-BE49-F238E27FC236}">
                <a16:creationId xmlns:a16="http://schemas.microsoft.com/office/drawing/2014/main" id="{A13959AC-0FAA-3B4B-A125-DCC85362E1B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8547" name="Slide Number Placeholder 3">
            <a:extLst>
              <a:ext uri="{FF2B5EF4-FFF2-40B4-BE49-F238E27FC236}">
                <a16:creationId xmlns:a16="http://schemas.microsoft.com/office/drawing/2014/main" id="{EBB91EC8-CFC0-2841-9DF0-BF506A21B0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lide Image Placeholder 1">
            <a:extLst>
              <a:ext uri="{FF2B5EF4-FFF2-40B4-BE49-F238E27FC236}">
                <a16:creationId xmlns:a16="http://schemas.microsoft.com/office/drawing/2014/main" id="{CC339DAC-E406-3E40-975B-0093A6A2C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0594" name="Notes Placeholder 2">
            <a:extLst>
              <a:ext uri="{FF2B5EF4-FFF2-40B4-BE49-F238E27FC236}">
                <a16:creationId xmlns:a16="http://schemas.microsoft.com/office/drawing/2014/main" id="{5A5639BF-87AE-FF45-B3C9-21293CE4B74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0595" name="Slide Number Placeholder 3">
            <a:extLst>
              <a:ext uri="{FF2B5EF4-FFF2-40B4-BE49-F238E27FC236}">
                <a16:creationId xmlns:a16="http://schemas.microsoft.com/office/drawing/2014/main" id="{E5E6F1FE-B9EB-174F-80BC-86BDE06B14B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lide Image Placeholder 1">
            <a:extLst>
              <a:ext uri="{FF2B5EF4-FFF2-40B4-BE49-F238E27FC236}">
                <a16:creationId xmlns:a16="http://schemas.microsoft.com/office/drawing/2014/main" id="{C34F06E4-110F-6A45-B3C2-80EB3E3F90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2642" name="Notes Placeholder 2">
            <a:extLst>
              <a:ext uri="{FF2B5EF4-FFF2-40B4-BE49-F238E27FC236}">
                <a16:creationId xmlns:a16="http://schemas.microsoft.com/office/drawing/2014/main" id="{6F2E4C0B-9805-FA40-8144-FBE706F1436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2643" name="Slide Number Placeholder 3">
            <a:extLst>
              <a:ext uri="{FF2B5EF4-FFF2-40B4-BE49-F238E27FC236}">
                <a16:creationId xmlns:a16="http://schemas.microsoft.com/office/drawing/2014/main" id="{C411A1A4-653E-774D-A4D4-8F24F2E53E7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lide Image Placeholder 1">
            <a:extLst>
              <a:ext uri="{FF2B5EF4-FFF2-40B4-BE49-F238E27FC236}">
                <a16:creationId xmlns:a16="http://schemas.microsoft.com/office/drawing/2014/main" id="{46FC8F61-9ABA-B04A-9DEB-CD1F3BDD7D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4690" name="Notes Placeholder 2">
            <a:extLst>
              <a:ext uri="{FF2B5EF4-FFF2-40B4-BE49-F238E27FC236}">
                <a16:creationId xmlns:a16="http://schemas.microsoft.com/office/drawing/2014/main" id="{1CB3626C-8B54-0144-9DD2-D4E695BD5E5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4691" name="Slide Number Placeholder 3">
            <a:extLst>
              <a:ext uri="{FF2B5EF4-FFF2-40B4-BE49-F238E27FC236}">
                <a16:creationId xmlns:a16="http://schemas.microsoft.com/office/drawing/2014/main" id="{AE16F557-6E99-AC4C-ABA0-C0D89E9C90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lide Image Placeholder 1">
            <a:extLst>
              <a:ext uri="{FF2B5EF4-FFF2-40B4-BE49-F238E27FC236}">
                <a16:creationId xmlns:a16="http://schemas.microsoft.com/office/drawing/2014/main" id="{4BDB52C8-C551-894E-9E3C-46277131FC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6738" name="Notes Placeholder 2">
            <a:extLst>
              <a:ext uri="{FF2B5EF4-FFF2-40B4-BE49-F238E27FC236}">
                <a16:creationId xmlns:a16="http://schemas.microsoft.com/office/drawing/2014/main" id="{87F6C57E-9883-4E4A-861B-ACD39957684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6739" name="Slide Number Placeholder 3">
            <a:extLst>
              <a:ext uri="{FF2B5EF4-FFF2-40B4-BE49-F238E27FC236}">
                <a16:creationId xmlns:a16="http://schemas.microsoft.com/office/drawing/2014/main" id="{4CEAE562-1B58-5841-AB14-07DB1AE58E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lide Image Placeholder 1">
            <a:extLst>
              <a:ext uri="{FF2B5EF4-FFF2-40B4-BE49-F238E27FC236}">
                <a16:creationId xmlns:a16="http://schemas.microsoft.com/office/drawing/2014/main" id="{027DAA79-759E-8849-804A-AD9EEA5980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8786" name="Notes Placeholder 2">
            <a:extLst>
              <a:ext uri="{FF2B5EF4-FFF2-40B4-BE49-F238E27FC236}">
                <a16:creationId xmlns:a16="http://schemas.microsoft.com/office/drawing/2014/main" id="{E875E9CA-654D-6E49-BF72-23A9E1DF96D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8787" name="Slide Number Placeholder 3">
            <a:extLst>
              <a:ext uri="{FF2B5EF4-FFF2-40B4-BE49-F238E27FC236}">
                <a16:creationId xmlns:a16="http://schemas.microsoft.com/office/drawing/2014/main" id="{772FC8B0-444E-C049-AA3E-ABB00A95F2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>
            <a:extLst>
              <a:ext uri="{FF2B5EF4-FFF2-40B4-BE49-F238E27FC236}">
                <a16:creationId xmlns:a16="http://schemas.microsoft.com/office/drawing/2014/main" id="{B56AA530-E0A5-C04F-B268-640BC0ABC3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2946" name="Notes Placeholder 2">
            <a:extLst>
              <a:ext uri="{FF2B5EF4-FFF2-40B4-BE49-F238E27FC236}">
                <a16:creationId xmlns:a16="http://schemas.microsoft.com/office/drawing/2014/main" id="{612B677D-27D8-D94C-9D21-79A18619C8C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2947" name="Slide Number Placeholder 3">
            <a:extLst>
              <a:ext uri="{FF2B5EF4-FFF2-40B4-BE49-F238E27FC236}">
                <a16:creationId xmlns:a16="http://schemas.microsoft.com/office/drawing/2014/main" id="{95ED9E36-A6F6-AC4E-A8D1-1D6B4A8BE16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lide Image Placeholder 1">
            <a:extLst>
              <a:ext uri="{FF2B5EF4-FFF2-40B4-BE49-F238E27FC236}">
                <a16:creationId xmlns:a16="http://schemas.microsoft.com/office/drawing/2014/main" id="{9268AD70-845D-9F46-8223-48AE79EF01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37218" name="Notes Placeholder 2">
            <a:extLst>
              <a:ext uri="{FF2B5EF4-FFF2-40B4-BE49-F238E27FC236}">
                <a16:creationId xmlns:a16="http://schemas.microsoft.com/office/drawing/2014/main" id="{B64ABBD1-FEC2-7642-B550-22A85E26BA6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37219" name="Slide Number Placeholder 3">
            <a:extLst>
              <a:ext uri="{FF2B5EF4-FFF2-40B4-BE49-F238E27FC236}">
                <a16:creationId xmlns:a16="http://schemas.microsoft.com/office/drawing/2014/main" id="{7E182EA0-DE19-6944-A527-A595BD4A294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lide Image Placeholder 1">
            <a:extLst>
              <a:ext uri="{FF2B5EF4-FFF2-40B4-BE49-F238E27FC236}">
                <a16:creationId xmlns:a16="http://schemas.microsoft.com/office/drawing/2014/main" id="{C67DCD42-DD00-1D4E-AD0D-FB5736E789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39266" name="Notes Placeholder 2">
            <a:extLst>
              <a:ext uri="{FF2B5EF4-FFF2-40B4-BE49-F238E27FC236}">
                <a16:creationId xmlns:a16="http://schemas.microsoft.com/office/drawing/2014/main" id="{093B70E7-6740-FB46-B147-CFCF2219198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39267" name="Slide Number Placeholder 3">
            <a:extLst>
              <a:ext uri="{FF2B5EF4-FFF2-40B4-BE49-F238E27FC236}">
                <a16:creationId xmlns:a16="http://schemas.microsoft.com/office/drawing/2014/main" id="{CF838D71-3FA6-E34C-BC22-2998277320C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lide Image Placeholder 1">
            <a:extLst>
              <a:ext uri="{FF2B5EF4-FFF2-40B4-BE49-F238E27FC236}">
                <a16:creationId xmlns:a16="http://schemas.microsoft.com/office/drawing/2014/main" id="{23D63FB7-D301-BD4A-8888-50FFAC6048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1314" name="Notes Placeholder 2">
            <a:extLst>
              <a:ext uri="{FF2B5EF4-FFF2-40B4-BE49-F238E27FC236}">
                <a16:creationId xmlns:a16="http://schemas.microsoft.com/office/drawing/2014/main" id="{40520C6F-889F-C24A-A04E-00848F27933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1315" name="Slide Number Placeholder 3">
            <a:extLst>
              <a:ext uri="{FF2B5EF4-FFF2-40B4-BE49-F238E27FC236}">
                <a16:creationId xmlns:a16="http://schemas.microsoft.com/office/drawing/2014/main" id="{BF3048A7-7BCC-5542-B38A-4D94A1AF34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lide Image Placeholder 1">
            <a:extLst>
              <a:ext uri="{FF2B5EF4-FFF2-40B4-BE49-F238E27FC236}">
                <a16:creationId xmlns:a16="http://schemas.microsoft.com/office/drawing/2014/main" id="{74B3A730-C93B-5946-906A-6ED61FE296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3362" name="Notes Placeholder 2">
            <a:extLst>
              <a:ext uri="{FF2B5EF4-FFF2-40B4-BE49-F238E27FC236}">
                <a16:creationId xmlns:a16="http://schemas.microsoft.com/office/drawing/2014/main" id="{DC23B786-C711-DE47-A056-152B3A1BDCA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E87FF2BA-EB01-9842-B221-BE9A8EDD458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Slide Image Placeholder 1">
            <a:extLst>
              <a:ext uri="{FF2B5EF4-FFF2-40B4-BE49-F238E27FC236}">
                <a16:creationId xmlns:a16="http://schemas.microsoft.com/office/drawing/2014/main" id="{FACC600A-A922-8846-A76C-63C64E7DF4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5410" name="Notes Placeholder 2">
            <a:extLst>
              <a:ext uri="{FF2B5EF4-FFF2-40B4-BE49-F238E27FC236}">
                <a16:creationId xmlns:a16="http://schemas.microsoft.com/office/drawing/2014/main" id="{AD529810-03AA-F247-B5ED-77655B6CACD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5411" name="Slide Number Placeholder 3">
            <a:extLst>
              <a:ext uri="{FF2B5EF4-FFF2-40B4-BE49-F238E27FC236}">
                <a16:creationId xmlns:a16="http://schemas.microsoft.com/office/drawing/2014/main" id="{039D253F-F6F3-2945-88A5-7054D3D653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F7EF77DC-1E1B-7849-A46E-A090F2FB8F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A5CF7471-6845-4E44-A5D0-B33557E52A7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9DAA7ECD-1101-3443-94F4-9CB5934271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Slide Image Placeholder 1">
            <a:extLst>
              <a:ext uri="{FF2B5EF4-FFF2-40B4-BE49-F238E27FC236}">
                <a16:creationId xmlns:a16="http://schemas.microsoft.com/office/drawing/2014/main" id="{80429873-2F16-B940-998C-B9D0394316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1554" name="Notes Placeholder 2">
            <a:extLst>
              <a:ext uri="{FF2B5EF4-FFF2-40B4-BE49-F238E27FC236}">
                <a16:creationId xmlns:a16="http://schemas.microsoft.com/office/drawing/2014/main" id="{2EF0D34C-A82B-4842-9762-E6FE6A9B20A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1555" name="Slide Number Placeholder 3">
            <a:extLst>
              <a:ext uri="{FF2B5EF4-FFF2-40B4-BE49-F238E27FC236}">
                <a16:creationId xmlns:a16="http://schemas.microsoft.com/office/drawing/2014/main" id="{7EB5AFFE-F348-0B42-A250-DDD2AAD981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lide Image Placeholder 1">
            <a:extLst>
              <a:ext uri="{FF2B5EF4-FFF2-40B4-BE49-F238E27FC236}">
                <a16:creationId xmlns:a16="http://schemas.microsoft.com/office/drawing/2014/main" id="{D483C166-0400-264B-81EB-DAE05AA2DB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3602" name="Notes Placeholder 2">
            <a:extLst>
              <a:ext uri="{FF2B5EF4-FFF2-40B4-BE49-F238E27FC236}">
                <a16:creationId xmlns:a16="http://schemas.microsoft.com/office/drawing/2014/main" id="{99C4305D-79FA-3F45-AB3F-2F6FBC03C07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3603" name="Slide Number Placeholder 3">
            <a:extLst>
              <a:ext uri="{FF2B5EF4-FFF2-40B4-BE49-F238E27FC236}">
                <a16:creationId xmlns:a16="http://schemas.microsoft.com/office/drawing/2014/main" id="{F825A0DF-A873-5E41-AFB1-E92C384D266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>
            <a:extLst>
              <a:ext uri="{FF2B5EF4-FFF2-40B4-BE49-F238E27FC236}">
                <a16:creationId xmlns:a16="http://schemas.microsoft.com/office/drawing/2014/main" id="{6984D0C2-0AD8-2E49-932A-0E00B637F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5650" name="Notes Placeholder 2">
            <a:extLst>
              <a:ext uri="{FF2B5EF4-FFF2-40B4-BE49-F238E27FC236}">
                <a16:creationId xmlns:a16="http://schemas.microsoft.com/office/drawing/2014/main" id="{76B0F053-C373-CF4B-A5F7-DE58851DD9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5651" name="Slide Number Placeholder 3">
            <a:extLst>
              <a:ext uri="{FF2B5EF4-FFF2-40B4-BE49-F238E27FC236}">
                <a16:creationId xmlns:a16="http://schemas.microsoft.com/office/drawing/2014/main" id="{F64D9FF6-E16D-824F-A39E-060C6AD7EE6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58267C55-7ABB-9341-9198-F0A1E778C7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850F2C68-FA9A-AD4D-B0CF-E0E2C8CFB14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6666BAC9-5BAD-C743-9A43-ADC56CE8FA5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>
            <a:extLst>
              <a:ext uri="{FF2B5EF4-FFF2-40B4-BE49-F238E27FC236}">
                <a16:creationId xmlns:a16="http://schemas.microsoft.com/office/drawing/2014/main" id="{9EE2EA4D-F17E-444C-AAC4-C9AA7634B8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4994" name="Notes Placeholder 2">
            <a:extLst>
              <a:ext uri="{FF2B5EF4-FFF2-40B4-BE49-F238E27FC236}">
                <a16:creationId xmlns:a16="http://schemas.microsoft.com/office/drawing/2014/main" id="{BD34A653-807C-DE48-8B72-016A85034C2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4995" name="Slide Number Placeholder 3">
            <a:extLst>
              <a:ext uri="{FF2B5EF4-FFF2-40B4-BE49-F238E27FC236}">
                <a16:creationId xmlns:a16="http://schemas.microsoft.com/office/drawing/2014/main" id="{7F410A8B-B02B-9542-B82A-0F9A6B6E87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>
            <a:extLst>
              <a:ext uri="{FF2B5EF4-FFF2-40B4-BE49-F238E27FC236}">
                <a16:creationId xmlns:a16="http://schemas.microsoft.com/office/drawing/2014/main" id="{919AE99D-CF4F-E446-B8F6-5CCD395367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0770" name="Notes Placeholder 2">
            <a:extLst>
              <a:ext uri="{FF2B5EF4-FFF2-40B4-BE49-F238E27FC236}">
                <a16:creationId xmlns:a16="http://schemas.microsoft.com/office/drawing/2014/main" id="{B189C436-3290-6843-AA14-1BC7D1E9359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0771" name="Slide Number Placeholder 3">
            <a:extLst>
              <a:ext uri="{FF2B5EF4-FFF2-40B4-BE49-F238E27FC236}">
                <a16:creationId xmlns:a16="http://schemas.microsoft.com/office/drawing/2014/main" id="{01E8FEF2-CAA0-2D44-8DC4-BBFF5D650BE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>
            <a:extLst>
              <a:ext uri="{FF2B5EF4-FFF2-40B4-BE49-F238E27FC236}">
                <a16:creationId xmlns:a16="http://schemas.microsoft.com/office/drawing/2014/main" id="{89B2E7CF-8690-B542-B04B-62BE78D33C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2818" name="Notes Placeholder 2">
            <a:extLst>
              <a:ext uri="{FF2B5EF4-FFF2-40B4-BE49-F238E27FC236}">
                <a16:creationId xmlns:a16="http://schemas.microsoft.com/office/drawing/2014/main" id="{974A50A1-72A3-A240-9066-E695FE0FF4A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2819" name="Slide Number Placeholder 3">
            <a:extLst>
              <a:ext uri="{FF2B5EF4-FFF2-40B4-BE49-F238E27FC236}">
                <a16:creationId xmlns:a16="http://schemas.microsoft.com/office/drawing/2014/main" id="{C444EE91-D138-F64F-BBA1-1B86D05CAA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>
            <a:extLst>
              <a:ext uri="{FF2B5EF4-FFF2-40B4-BE49-F238E27FC236}">
                <a16:creationId xmlns:a16="http://schemas.microsoft.com/office/drawing/2014/main" id="{405A7D11-70CD-EC44-9D75-605AB1797C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4866" name="Notes Placeholder 2">
            <a:extLst>
              <a:ext uri="{FF2B5EF4-FFF2-40B4-BE49-F238E27FC236}">
                <a16:creationId xmlns:a16="http://schemas.microsoft.com/office/drawing/2014/main" id="{CB5F2DF4-D090-AC44-9159-AA31A554447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4867" name="Slide Number Placeholder 3">
            <a:extLst>
              <a:ext uri="{FF2B5EF4-FFF2-40B4-BE49-F238E27FC236}">
                <a16:creationId xmlns:a16="http://schemas.microsoft.com/office/drawing/2014/main" id="{D5393FF9-7E60-EB48-B8EC-838C893BA4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>
            <a:extLst>
              <a:ext uri="{FF2B5EF4-FFF2-40B4-BE49-F238E27FC236}">
                <a16:creationId xmlns:a16="http://schemas.microsoft.com/office/drawing/2014/main" id="{4D4DCBC3-C31A-464F-B218-1EA07AB965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6914" name="Notes Placeholder 2">
            <a:extLst>
              <a:ext uri="{FF2B5EF4-FFF2-40B4-BE49-F238E27FC236}">
                <a16:creationId xmlns:a16="http://schemas.microsoft.com/office/drawing/2014/main" id="{9AC7C702-4821-C24E-9DB2-DA55DA9F160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6915" name="Slide Number Placeholder 3">
            <a:extLst>
              <a:ext uri="{FF2B5EF4-FFF2-40B4-BE49-F238E27FC236}">
                <a16:creationId xmlns:a16="http://schemas.microsoft.com/office/drawing/2014/main" id="{4A7A3665-193D-2A45-A06A-01D41EE121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>
            <a:extLst>
              <a:ext uri="{FF2B5EF4-FFF2-40B4-BE49-F238E27FC236}">
                <a16:creationId xmlns:a16="http://schemas.microsoft.com/office/drawing/2014/main" id="{05D07F42-EA0F-8A46-BAA3-023935D834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8962" name="Notes Placeholder 2">
            <a:extLst>
              <a:ext uri="{FF2B5EF4-FFF2-40B4-BE49-F238E27FC236}">
                <a16:creationId xmlns:a16="http://schemas.microsoft.com/office/drawing/2014/main" id="{2F6A7E9C-9382-1147-9E1B-6F67416A6AC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8963" name="Slide Number Placeholder 3">
            <a:extLst>
              <a:ext uri="{FF2B5EF4-FFF2-40B4-BE49-F238E27FC236}">
                <a16:creationId xmlns:a16="http://schemas.microsoft.com/office/drawing/2014/main" id="{FF530805-EBC5-A44B-B397-DC0359D76C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>
            <a:extLst>
              <a:ext uri="{FF2B5EF4-FFF2-40B4-BE49-F238E27FC236}">
                <a16:creationId xmlns:a16="http://schemas.microsoft.com/office/drawing/2014/main" id="{E02722BC-7577-4644-A4F7-913192675D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1010" name="Notes Placeholder 2">
            <a:extLst>
              <a:ext uri="{FF2B5EF4-FFF2-40B4-BE49-F238E27FC236}">
                <a16:creationId xmlns:a16="http://schemas.microsoft.com/office/drawing/2014/main" id="{664ABFBB-D4A8-E844-BDFB-A3443CE0674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1011" name="Slide Number Placeholder 3">
            <a:extLst>
              <a:ext uri="{FF2B5EF4-FFF2-40B4-BE49-F238E27FC236}">
                <a16:creationId xmlns:a16="http://schemas.microsoft.com/office/drawing/2014/main" id="{4F184323-9043-7A40-A6F6-37B53BE945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>
            <a:extLst>
              <a:ext uri="{FF2B5EF4-FFF2-40B4-BE49-F238E27FC236}">
                <a16:creationId xmlns:a16="http://schemas.microsoft.com/office/drawing/2014/main" id="{EA76C48A-3B06-3941-B67A-C0C488548C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3058" name="Notes Placeholder 2">
            <a:extLst>
              <a:ext uri="{FF2B5EF4-FFF2-40B4-BE49-F238E27FC236}">
                <a16:creationId xmlns:a16="http://schemas.microsoft.com/office/drawing/2014/main" id="{00BDC0E4-7337-E442-88A4-CC332D54404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3059" name="Slide Number Placeholder 3">
            <a:extLst>
              <a:ext uri="{FF2B5EF4-FFF2-40B4-BE49-F238E27FC236}">
                <a16:creationId xmlns:a16="http://schemas.microsoft.com/office/drawing/2014/main" id="{BBE5C18F-8DA7-324B-8045-E3B95E2E5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Slide Image Placeholder 1">
            <a:extLst>
              <a:ext uri="{FF2B5EF4-FFF2-40B4-BE49-F238E27FC236}">
                <a16:creationId xmlns:a16="http://schemas.microsoft.com/office/drawing/2014/main" id="{C2568CAA-5A8B-0A49-8CEF-F869C762C0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5106" name="Notes Placeholder 2">
            <a:extLst>
              <a:ext uri="{FF2B5EF4-FFF2-40B4-BE49-F238E27FC236}">
                <a16:creationId xmlns:a16="http://schemas.microsoft.com/office/drawing/2014/main" id="{21DFF474-639C-0140-A39D-8A8C9805F21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5107" name="Slide Number Placeholder 3">
            <a:extLst>
              <a:ext uri="{FF2B5EF4-FFF2-40B4-BE49-F238E27FC236}">
                <a16:creationId xmlns:a16="http://schemas.microsoft.com/office/drawing/2014/main" id="{56D010DA-3F45-3647-82DA-76D54A0D1B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Slide Image Placeholder 1">
            <a:extLst>
              <a:ext uri="{FF2B5EF4-FFF2-40B4-BE49-F238E27FC236}">
                <a16:creationId xmlns:a16="http://schemas.microsoft.com/office/drawing/2014/main" id="{193BE58C-E8CB-0F4B-8992-CEA19E5261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7154" name="Notes Placeholder 2">
            <a:extLst>
              <a:ext uri="{FF2B5EF4-FFF2-40B4-BE49-F238E27FC236}">
                <a16:creationId xmlns:a16="http://schemas.microsoft.com/office/drawing/2014/main" id="{838FDD77-9912-0548-BDE4-A7461EE3180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7155" name="Slide Number Placeholder 3">
            <a:extLst>
              <a:ext uri="{FF2B5EF4-FFF2-40B4-BE49-F238E27FC236}">
                <a16:creationId xmlns:a16="http://schemas.microsoft.com/office/drawing/2014/main" id="{DE2BB7A7-9525-574B-AD81-A697D2A1FA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>
            <a:extLst>
              <a:ext uri="{FF2B5EF4-FFF2-40B4-BE49-F238E27FC236}">
                <a16:creationId xmlns:a16="http://schemas.microsoft.com/office/drawing/2014/main" id="{5A40E184-51A1-DA49-B8F0-C6D22FE2DD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0226" name="Notes Placeholder 2">
            <a:extLst>
              <a:ext uri="{FF2B5EF4-FFF2-40B4-BE49-F238E27FC236}">
                <a16:creationId xmlns:a16="http://schemas.microsoft.com/office/drawing/2014/main" id="{DD842435-09BD-A247-B74B-831E6283C4B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0227" name="Slide Number Placeholder 3">
            <a:extLst>
              <a:ext uri="{FF2B5EF4-FFF2-40B4-BE49-F238E27FC236}">
                <a16:creationId xmlns:a16="http://schemas.microsoft.com/office/drawing/2014/main" id="{4C6EC9A4-4340-DE42-8BA9-1926B08F54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>
            <a:extLst>
              <a:ext uri="{FF2B5EF4-FFF2-40B4-BE49-F238E27FC236}">
                <a16:creationId xmlns:a16="http://schemas.microsoft.com/office/drawing/2014/main" id="{B62F539E-02EF-9244-B7D3-04292C42A8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7042" name="Notes Placeholder 2">
            <a:extLst>
              <a:ext uri="{FF2B5EF4-FFF2-40B4-BE49-F238E27FC236}">
                <a16:creationId xmlns:a16="http://schemas.microsoft.com/office/drawing/2014/main" id="{94AAFE90-518B-D44C-A4CA-00445B6D918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7043" name="Slide Number Placeholder 3">
            <a:extLst>
              <a:ext uri="{FF2B5EF4-FFF2-40B4-BE49-F238E27FC236}">
                <a16:creationId xmlns:a16="http://schemas.microsoft.com/office/drawing/2014/main" id="{869E12FC-10CE-EE41-8209-2D6A9561E1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>
            <a:extLst>
              <a:ext uri="{FF2B5EF4-FFF2-40B4-BE49-F238E27FC236}">
                <a16:creationId xmlns:a16="http://schemas.microsoft.com/office/drawing/2014/main" id="{2AA9E19F-7E02-2143-82C7-9ECE0C5B38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2274" name="Notes Placeholder 2">
            <a:extLst>
              <a:ext uri="{FF2B5EF4-FFF2-40B4-BE49-F238E27FC236}">
                <a16:creationId xmlns:a16="http://schemas.microsoft.com/office/drawing/2014/main" id="{6B5DB4C9-7C7B-5547-94EF-9A0C30B93D3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2275" name="Slide Number Placeholder 3">
            <a:extLst>
              <a:ext uri="{FF2B5EF4-FFF2-40B4-BE49-F238E27FC236}">
                <a16:creationId xmlns:a16="http://schemas.microsoft.com/office/drawing/2014/main" id="{AD0443AE-6F64-CB40-88B4-762066733D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lide Image Placeholder 1">
            <a:extLst>
              <a:ext uri="{FF2B5EF4-FFF2-40B4-BE49-F238E27FC236}">
                <a16:creationId xmlns:a16="http://schemas.microsoft.com/office/drawing/2014/main" id="{0D42E2C1-7899-FE4E-8475-49D2C690C5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5346" name="Notes Placeholder 2">
            <a:extLst>
              <a:ext uri="{FF2B5EF4-FFF2-40B4-BE49-F238E27FC236}">
                <a16:creationId xmlns:a16="http://schemas.microsoft.com/office/drawing/2014/main" id="{1026AA80-83E4-D142-BE73-9560FFFBF3D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5347" name="Slide Number Placeholder 3">
            <a:extLst>
              <a:ext uri="{FF2B5EF4-FFF2-40B4-BE49-F238E27FC236}">
                <a16:creationId xmlns:a16="http://schemas.microsoft.com/office/drawing/2014/main" id="{8852B4AB-934C-154A-8D31-6F89418C110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lide Image Placeholder 1">
            <a:extLst>
              <a:ext uri="{FF2B5EF4-FFF2-40B4-BE49-F238E27FC236}">
                <a16:creationId xmlns:a16="http://schemas.microsoft.com/office/drawing/2014/main" id="{DB717302-F52C-284B-A34D-1A21549EAF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9442" name="Notes Placeholder 2">
            <a:extLst>
              <a:ext uri="{FF2B5EF4-FFF2-40B4-BE49-F238E27FC236}">
                <a16:creationId xmlns:a16="http://schemas.microsoft.com/office/drawing/2014/main" id="{16C5E6C3-2B72-4B48-BF19-D47A5E70511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9443" name="Slide Number Placeholder 3">
            <a:extLst>
              <a:ext uri="{FF2B5EF4-FFF2-40B4-BE49-F238E27FC236}">
                <a16:creationId xmlns:a16="http://schemas.microsoft.com/office/drawing/2014/main" id="{6319BDB8-0CF5-2D4D-A852-2EAF306A36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>
            <a:extLst>
              <a:ext uri="{FF2B5EF4-FFF2-40B4-BE49-F238E27FC236}">
                <a16:creationId xmlns:a16="http://schemas.microsoft.com/office/drawing/2014/main" id="{ADEC4381-B9C5-6643-BF23-558E59F6A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1490" name="Notes Placeholder 2">
            <a:extLst>
              <a:ext uri="{FF2B5EF4-FFF2-40B4-BE49-F238E27FC236}">
                <a16:creationId xmlns:a16="http://schemas.microsoft.com/office/drawing/2014/main" id="{11E24085-BD7C-E746-AD3B-C90B38643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1491" name="Slide Number Placeholder 3">
            <a:extLst>
              <a:ext uri="{FF2B5EF4-FFF2-40B4-BE49-F238E27FC236}">
                <a16:creationId xmlns:a16="http://schemas.microsoft.com/office/drawing/2014/main" id="{617E6671-E837-154A-B767-74FACCC6C0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lide Image Placeholder 1">
            <a:extLst>
              <a:ext uri="{FF2B5EF4-FFF2-40B4-BE49-F238E27FC236}">
                <a16:creationId xmlns:a16="http://schemas.microsoft.com/office/drawing/2014/main" id="{B5577C0A-A679-EB40-9A5C-6ED9A80C77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3538" name="Notes Placeholder 2">
            <a:extLst>
              <a:ext uri="{FF2B5EF4-FFF2-40B4-BE49-F238E27FC236}">
                <a16:creationId xmlns:a16="http://schemas.microsoft.com/office/drawing/2014/main" id="{996D45E8-2EF2-DC4D-ABE5-8FCF1CBED0E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3539" name="Slide Number Placeholder 3">
            <a:extLst>
              <a:ext uri="{FF2B5EF4-FFF2-40B4-BE49-F238E27FC236}">
                <a16:creationId xmlns:a16="http://schemas.microsoft.com/office/drawing/2014/main" id="{D99B12F0-10D3-C844-9997-AD8F5A798D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Shape 45">
            <a:extLst>
              <a:ext uri="{FF2B5EF4-FFF2-40B4-BE49-F238E27FC236}">
                <a16:creationId xmlns:a16="http://schemas.microsoft.com/office/drawing/2014/main" id="{5513FF43-6250-D444-8658-63AD284CBA0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195586" name="Shape 46">
            <a:extLst>
              <a:ext uri="{FF2B5EF4-FFF2-40B4-BE49-F238E27FC236}">
                <a16:creationId xmlns:a16="http://schemas.microsoft.com/office/drawing/2014/main" id="{45B1FF74-34AD-BC4A-AEAF-55685E2BAF1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>
            <a:extLst>
              <a:ext uri="{FF2B5EF4-FFF2-40B4-BE49-F238E27FC236}">
                <a16:creationId xmlns:a16="http://schemas.microsoft.com/office/drawing/2014/main" id="{EA951F99-6BC7-5849-BDFC-A75ED53E8A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9090" name="Notes Placeholder 2">
            <a:extLst>
              <a:ext uri="{FF2B5EF4-FFF2-40B4-BE49-F238E27FC236}">
                <a16:creationId xmlns:a16="http://schemas.microsoft.com/office/drawing/2014/main" id="{165C73FF-0F72-1142-88D7-CE05D4AA247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9091" name="Slide Number Placeholder 3">
            <a:extLst>
              <a:ext uri="{FF2B5EF4-FFF2-40B4-BE49-F238E27FC236}">
                <a16:creationId xmlns:a16="http://schemas.microsoft.com/office/drawing/2014/main" id="{81C91BC5-8B81-0440-BC07-864D8E646BD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>
            <a:extLst>
              <a:ext uri="{FF2B5EF4-FFF2-40B4-BE49-F238E27FC236}">
                <a16:creationId xmlns:a16="http://schemas.microsoft.com/office/drawing/2014/main" id="{CE5183A3-19A8-7D42-AD8B-08026FD80D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1138" name="Notes Placeholder 2">
            <a:extLst>
              <a:ext uri="{FF2B5EF4-FFF2-40B4-BE49-F238E27FC236}">
                <a16:creationId xmlns:a16="http://schemas.microsoft.com/office/drawing/2014/main" id="{99BD23E5-8F51-134D-A86E-3421A199CC5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1139" name="Slide Number Placeholder 3">
            <a:extLst>
              <a:ext uri="{FF2B5EF4-FFF2-40B4-BE49-F238E27FC236}">
                <a16:creationId xmlns:a16="http://schemas.microsoft.com/office/drawing/2014/main" id="{167B2EAA-9F04-BA44-922B-FBAB22BCF6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>
            <a:extLst>
              <a:ext uri="{FF2B5EF4-FFF2-40B4-BE49-F238E27FC236}">
                <a16:creationId xmlns:a16="http://schemas.microsoft.com/office/drawing/2014/main" id="{CC0C0749-B85C-EC4B-A37B-095C0CE5D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3186" name="Notes Placeholder 2">
            <a:extLst>
              <a:ext uri="{FF2B5EF4-FFF2-40B4-BE49-F238E27FC236}">
                <a16:creationId xmlns:a16="http://schemas.microsoft.com/office/drawing/2014/main" id="{A37CCF5C-061D-7649-A615-666E67C705E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3187" name="Slide Number Placeholder 3">
            <a:extLst>
              <a:ext uri="{FF2B5EF4-FFF2-40B4-BE49-F238E27FC236}">
                <a16:creationId xmlns:a16="http://schemas.microsoft.com/office/drawing/2014/main" id="{D4793DD6-92E6-5146-A028-B64B5D78E0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>
            <a:extLst>
              <a:ext uri="{FF2B5EF4-FFF2-40B4-BE49-F238E27FC236}">
                <a16:creationId xmlns:a16="http://schemas.microsoft.com/office/drawing/2014/main" id="{87BC95BC-4B8A-CD4B-9240-A6D3CC01C6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5234" name="Notes Placeholder 2">
            <a:extLst>
              <a:ext uri="{FF2B5EF4-FFF2-40B4-BE49-F238E27FC236}">
                <a16:creationId xmlns:a16="http://schemas.microsoft.com/office/drawing/2014/main" id="{EC7A2459-0A77-264B-9775-BC662E880F7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61DB4AA5-4160-F249-875E-E063506708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>
            <a:extLst>
              <a:ext uri="{FF2B5EF4-FFF2-40B4-BE49-F238E27FC236}">
                <a16:creationId xmlns:a16="http://schemas.microsoft.com/office/drawing/2014/main" id="{B21C4DF5-0A27-954B-ADA0-907D7AF23B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7282" name="Notes Placeholder 2">
            <a:extLst>
              <a:ext uri="{FF2B5EF4-FFF2-40B4-BE49-F238E27FC236}">
                <a16:creationId xmlns:a16="http://schemas.microsoft.com/office/drawing/2014/main" id="{163F22AE-9198-1443-AB63-D427C045AE5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7283" name="Slide Number Placeholder 3">
            <a:extLst>
              <a:ext uri="{FF2B5EF4-FFF2-40B4-BE49-F238E27FC236}">
                <a16:creationId xmlns:a16="http://schemas.microsoft.com/office/drawing/2014/main" id="{9C9708F5-A335-5A44-80EB-86C0FD6E53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0148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50FD72B-4346-914E-9347-1989E808BAAB}"/>
              </a:ext>
            </a:extLst>
          </p:cNvPr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96C045B3-A21E-1D40-9EBC-2A05205783BC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3A16927D-846F-D64C-A339-6CDE29A32D20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5242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35097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82057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hape 9">
            <a:extLst>
              <a:ext uri="{FF2B5EF4-FFF2-40B4-BE49-F238E27FC236}">
                <a16:creationId xmlns:a16="http://schemas.microsoft.com/office/drawing/2014/main" id="{96CB09BE-4599-E44F-8888-0E180EED9D40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7" name="Shape 10">
            <a:extLst>
              <a:ext uri="{FF2B5EF4-FFF2-40B4-BE49-F238E27FC236}">
                <a16:creationId xmlns:a16="http://schemas.microsoft.com/office/drawing/2014/main" id="{BF1A15B3-670D-424C-9ECC-894243E62B4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BE0316EC-BFBC-E544-8B32-9F1AA477EC63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D2C8CA6F-E554-DD49-A0B2-80B3DE2FA7F1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C0B6A97C-B541-774D-BCBD-983BBEEAC50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37" r:id="rId1"/>
    <p:sldLayoutId id="2147484536" r:id="rId2"/>
    <p:sldLayoutId id="2147484538" r:id="rId3"/>
    <p:sldLayoutId id="2147484539" r:id="rId4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A0B257BC-EA3A-FF41-A956-EE2913D456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Rectangle 2">
            <a:extLst>
              <a:ext uri="{FF2B5EF4-FFF2-40B4-BE49-F238E27FC236}">
                <a16:creationId xmlns:a16="http://schemas.microsoft.com/office/drawing/2014/main" id="{0B99CC37-6FD5-174A-842D-1BAFB70548F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http://www.ece.iastate.edu/~alexs/classes/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FBA4CCE5-F492-9747-A0DD-82AE02C56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 dirty="0" err="1"/>
              <a:t>CprE</a:t>
            </a:r>
            <a:r>
              <a:rPr lang="en-US" altLang="en-US" sz="3600" b="1" dirty="0"/>
              <a:t> 2810: </a:t>
            </a:r>
            <a:br>
              <a:rPr lang="en-US" altLang="en-US" sz="3600" b="1" dirty="0"/>
            </a:br>
            <a:r>
              <a:rPr lang="en-US" altLang="en-US" sz="3600" b="1" dirty="0"/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6386" name="Group 2">
            <a:extLst>
              <a:ext uri="{FF2B5EF4-FFF2-40B4-BE49-F238E27FC236}">
                <a16:creationId xmlns:a16="http://schemas.microsoft.com/office/drawing/2014/main" id="{C346C00E-61E5-474D-A993-0383991B9AE9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6388" name="Group 7">
              <a:extLst>
                <a:ext uri="{FF2B5EF4-FFF2-40B4-BE49-F238E27FC236}">
                  <a16:creationId xmlns:a16="http://schemas.microsoft.com/office/drawing/2014/main" id="{48E6C535-1AFC-624E-9858-B8620668A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5" name="TextBox 6">
                <a:extLst>
                  <a:ext uri="{FF2B5EF4-FFF2-40B4-BE49-F238E27FC236}">
                    <a16:creationId xmlns:a16="http://schemas.microsoft.com/office/drawing/2014/main" id="{85EFED43-692C-2843-A21A-B71AADB7D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6389" name="Group 8">
              <a:extLst>
                <a:ext uri="{FF2B5EF4-FFF2-40B4-BE49-F238E27FC236}">
                  <a16:creationId xmlns:a16="http://schemas.microsoft.com/office/drawing/2014/main" id="{903496A9-940E-3647-A199-9D0137AD7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3" name="TextBox 10">
                <a:extLst>
                  <a:ext uri="{FF2B5EF4-FFF2-40B4-BE49-F238E27FC236}">
                    <a16:creationId xmlns:a16="http://schemas.microsoft.com/office/drawing/2014/main" id="{ABBB2299-3CAF-FD46-9FE1-E9D3145CA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6390" name="Group 12">
              <a:extLst>
                <a:ext uri="{FF2B5EF4-FFF2-40B4-BE49-F238E27FC236}">
                  <a16:creationId xmlns:a16="http://schemas.microsoft.com/office/drawing/2014/main" id="{08C77EA7-9F10-8D45-8060-862D57966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1" name="TextBox 14">
                <a:extLst>
                  <a:ext uri="{FF2B5EF4-FFF2-40B4-BE49-F238E27FC236}">
                    <a16:creationId xmlns:a16="http://schemas.microsoft.com/office/drawing/2014/main" id="{B2F24948-7564-8447-9A8E-6D209CC9D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6391" name="Group 16">
              <a:extLst>
                <a:ext uri="{FF2B5EF4-FFF2-40B4-BE49-F238E27FC236}">
                  <a16:creationId xmlns:a16="http://schemas.microsoft.com/office/drawing/2014/main" id="{657C3531-ECBA-E84B-AD2B-84353EE919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99" name="TextBox 18">
                <a:extLst>
                  <a:ext uri="{FF2B5EF4-FFF2-40B4-BE49-F238E27FC236}">
                    <a16:creationId xmlns:a16="http://schemas.microsoft.com/office/drawing/2014/main" id="{E51B85D4-D831-704D-AEC6-B1D42D025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5" name="TextBox 1">
              <a:extLst>
                <a:ext uri="{FF2B5EF4-FFF2-40B4-BE49-F238E27FC236}">
                  <a16:creationId xmlns:a16="http://schemas.microsoft.com/office/drawing/2014/main" id="{9433E82E-8E0F-4640-9C2F-285F40ECF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6396" name="TextBox 19">
              <a:extLst>
                <a:ext uri="{FF2B5EF4-FFF2-40B4-BE49-F238E27FC236}">
                  <a16:creationId xmlns:a16="http://schemas.microsoft.com/office/drawing/2014/main" id="{2185AE0C-75AD-6445-97C5-8EEEE0F24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6397" name="TextBox 22">
              <a:extLst>
                <a:ext uri="{FF2B5EF4-FFF2-40B4-BE49-F238E27FC236}">
                  <a16:creationId xmlns:a16="http://schemas.microsoft.com/office/drawing/2014/main" id="{506A8015-D6AD-B34E-9789-283B0225F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6387" name="TextBox 3">
            <a:extLst>
              <a:ext uri="{FF2B5EF4-FFF2-40B4-BE49-F238E27FC236}">
                <a16:creationId xmlns:a16="http://schemas.microsoft.com/office/drawing/2014/main" id="{7DFF3390-C820-E14B-BE96-846583593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426" y="4206875"/>
            <a:ext cx="15160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The programmer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only writes this 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in a text editor.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4">
            <a:extLst>
              <a:ext uri="{FF2B5EF4-FFF2-40B4-BE49-F238E27FC236}">
                <a16:creationId xmlns:a16="http://schemas.microsoft.com/office/drawing/2014/main" id="{0079909A-178C-5E41-8116-F946AD05CD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6979" name="Group 2">
            <a:extLst>
              <a:ext uri="{FF2B5EF4-FFF2-40B4-BE49-F238E27FC236}">
                <a16:creationId xmlns:a16="http://schemas.microsoft.com/office/drawing/2014/main" id="{F4917C42-05EF-1A4F-ABDA-59BC7706AC3B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2" name="TextBox 59">
              <a:extLst>
                <a:ext uri="{FF2B5EF4-FFF2-40B4-BE49-F238E27FC236}">
                  <a16:creationId xmlns:a16="http://schemas.microsoft.com/office/drawing/2014/main" id="{F70231B8-EE29-A14B-8FDA-384DC00D4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945314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5EC59A78-4E62-CB40-BA7F-4EAF0CB3CF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</a:p>
        </p:txBody>
      </p:sp>
      <p:pic>
        <p:nvPicPr>
          <p:cNvPr id="128002" name="Picture 3">
            <a:extLst>
              <a:ext uri="{FF2B5EF4-FFF2-40B4-BE49-F238E27FC236}">
                <a16:creationId xmlns:a16="http://schemas.microsoft.com/office/drawing/2014/main" id="{46B9D6D7-67C1-3D4B-94AF-D32DDA15C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5284788"/>
            <a:ext cx="6989762" cy="68580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4">
            <a:extLst>
              <a:ext uri="{FF2B5EF4-FFF2-40B4-BE49-F238E27FC236}">
                <a16:creationId xmlns:a16="http://schemas.microsoft.com/office/drawing/2014/main" id="{7F258002-9447-4642-87F6-02CD7F302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9027" name="Group 2">
            <a:extLst>
              <a:ext uri="{FF2B5EF4-FFF2-40B4-BE49-F238E27FC236}">
                <a16:creationId xmlns:a16="http://schemas.microsoft.com/office/drawing/2014/main" id="{69D6E606-4AC7-274F-A41E-B0102F660CC3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9030" name="TextBox 59">
              <a:extLst>
                <a:ext uri="{FF2B5EF4-FFF2-40B4-BE49-F238E27FC236}">
                  <a16:creationId xmlns:a16="http://schemas.microsoft.com/office/drawing/2014/main" id="{EBF38D0E-55B7-7A4F-A246-ED670F292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4">
            <a:extLst>
              <a:ext uri="{FF2B5EF4-FFF2-40B4-BE49-F238E27FC236}">
                <a16:creationId xmlns:a16="http://schemas.microsoft.com/office/drawing/2014/main" id="{70A8946A-0F06-0548-88B3-CA72A5E501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30051" name="Group 2">
            <a:extLst>
              <a:ext uri="{FF2B5EF4-FFF2-40B4-BE49-F238E27FC236}">
                <a16:creationId xmlns:a16="http://schemas.microsoft.com/office/drawing/2014/main" id="{38BEA892-8063-3442-8E1E-3EBF7798B9F1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0055" name="TextBox 59">
              <a:extLst>
                <a:ext uri="{FF2B5EF4-FFF2-40B4-BE49-F238E27FC236}">
                  <a16:creationId xmlns:a16="http://schemas.microsoft.com/office/drawing/2014/main" id="{E296BC0B-85A6-8A4E-94E4-CC0149848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30053" name="TextBox 8">
            <a:extLst>
              <a:ext uri="{FF2B5EF4-FFF2-40B4-BE49-F238E27FC236}">
                <a16:creationId xmlns:a16="http://schemas.microsoft.com/office/drawing/2014/main" id="{43219082-7741-5F42-8A55-CF0549471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038" y="287338"/>
            <a:ext cx="2468562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LOADI affects only </a:t>
            </a:r>
          </a:p>
          <a:p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3</a:t>
            </a:r>
            <a:r>
              <a:rPr lang="en-US" altLang="en-US" sz="1800">
                <a:solidFill>
                  <a:srgbClr val="FF0000"/>
                </a:solidFill>
              </a:rPr>
              <a:t> , c</a:t>
            </a:r>
            <a:r>
              <a:rPr lang="en-US" altLang="en-US" sz="1800" baseline="-25000">
                <a:solidFill>
                  <a:srgbClr val="FF0000"/>
                </a:solidFill>
              </a:rPr>
              <a:t>8  </a:t>
            </a:r>
            <a:r>
              <a:rPr lang="en-US" altLang="en-US" sz="1800">
                <a:solidFill>
                  <a:srgbClr val="FF0000"/>
                </a:solidFill>
              </a:rPr>
              <a:t>, c</a:t>
            </a:r>
            <a:r>
              <a:rPr lang="en-US" altLang="en-US" sz="1800" baseline="-25000">
                <a:solidFill>
                  <a:srgbClr val="FF0000"/>
                </a:solidFill>
              </a:rPr>
              <a:t>9</a:t>
            </a:r>
            <a:r>
              <a:rPr lang="en-US" altLang="en-US">
                <a:solidFill>
                  <a:srgbClr val="FF0000"/>
                </a:solidFill>
              </a:rPr>
              <a:t> , </a:t>
            </a:r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10</a:t>
            </a:r>
            <a:r>
              <a:rPr lang="en-US" altLang="en-US">
                <a:solidFill>
                  <a:srgbClr val="FF0000"/>
                </a:solidFill>
              </a:rPr>
              <a:t> , and </a:t>
            </a:r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15</a:t>
            </a:r>
          </a:p>
          <a:p>
            <a:endParaRPr lang="en-US" altLang="en-US" sz="1800" baseline="-25000">
              <a:solidFill>
                <a:srgbClr val="FF0000"/>
              </a:solidFill>
            </a:endParaRPr>
          </a:p>
          <a:p>
            <a:r>
              <a:rPr lang="en-US" altLang="en-US">
                <a:solidFill>
                  <a:srgbClr val="FF0000"/>
                </a:solidFill>
              </a:rPr>
              <a:t>All others are set to zero.</a:t>
            </a:r>
            <a:endParaRPr lang="en-US" altLang="en-US" sz="1100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4">
            <a:extLst>
              <a:ext uri="{FF2B5EF4-FFF2-40B4-BE49-F238E27FC236}">
                <a16:creationId xmlns:a16="http://schemas.microsoft.com/office/drawing/2014/main" id="{3EE4A00D-95D4-3841-93E6-7562BCAC12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131075" name="Group 2">
            <a:extLst>
              <a:ext uri="{FF2B5EF4-FFF2-40B4-BE49-F238E27FC236}">
                <a16:creationId xmlns:a16="http://schemas.microsoft.com/office/drawing/2014/main" id="{D8FF9E47-1497-8A42-A29C-DC0A94DC6768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1081" name="TextBox 59">
              <a:extLst>
                <a:ext uri="{FF2B5EF4-FFF2-40B4-BE49-F238E27FC236}">
                  <a16:creationId xmlns:a16="http://schemas.microsoft.com/office/drawing/2014/main" id="{4DD681A9-BF74-9D47-8151-310B501BCA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B43F64F-BB28-5341-950A-8E438A3C0483}"/>
              </a:ext>
            </a:extLst>
          </p:cNvPr>
          <p:cNvSpPr/>
          <p:nvPr/>
        </p:nvSpPr>
        <p:spPr>
          <a:xfrm>
            <a:off x="5405439" y="3252788"/>
            <a:ext cx="617537" cy="1635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31078" name="TextBox 3">
            <a:extLst>
              <a:ext uri="{FF2B5EF4-FFF2-40B4-BE49-F238E27FC236}">
                <a16:creationId xmlns:a16="http://schemas.microsoft.com/office/drawing/2014/main" id="{9AD72F33-4AB5-6C4D-8E9E-9E67D56FA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3788" y="150813"/>
            <a:ext cx="204311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1700FF"/>
                </a:solidFill>
              </a:rPr>
              <a:t>c</a:t>
            </a:r>
            <a:r>
              <a:rPr lang="en-US" altLang="en-US" sz="1800" baseline="-25000">
                <a:solidFill>
                  <a:srgbClr val="1700FF"/>
                </a:solidFill>
              </a:rPr>
              <a:t>8</a:t>
            </a:r>
            <a:r>
              <a:rPr lang="en-US" altLang="en-US">
                <a:solidFill>
                  <a:srgbClr val="1700FF"/>
                </a:solidFill>
              </a:rPr>
              <a:t> and </a:t>
            </a:r>
            <a:r>
              <a:rPr lang="en-US" altLang="en-US" sz="1800">
                <a:solidFill>
                  <a:srgbClr val="1700FF"/>
                </a:solidFill>
              </a:rPr>
              <a:t>c</a:t>
            </a:r>
            <a:r>
              <a:rPr lang="en-US" altLang="en-US" sz="1800" baseline="-25000">
                <a:solidFill>
                  <a:srgbClr val="1700FF"/>
                </a:solidFill>
              </a:rPr>
              <a:t>9</a:t>
            </a:r>
            <a:r>
              <a:rPr lang="en-US" altLang="en-US">
                <a:solidFill>
                  <a:srgbClr val="1700FF"/>
                </a:solidFill>
              </a:rPr>
              <a:t> depend</a:t>
            </a:r>
          </a:p>
          <a:p>
            <a:r>
              <a:rPr lang="en-US" altLang="en-US">
                <a:solidFill>
                  <a:srgbClr val="1700FF"/>
                </a:solidFill>
              </a:rPr>
              <a:t>on the instruction and</a:t>
            </a:r>
          </a:p>
          <a:p>
            <a:r>
              <a:rPr lang="en-US" altLang="en-US">
                <a:solidFill>
                  <a:srgbClr val="1700FF"/>
                </a:solidFill>
              </a:rPr>
              <a:t>the register that it uses.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5E5EB8B-DAC8-7943-B0B1-5D5FA33773CA}"/>
              </a:ext>
            </a:extLst>
          </p:cNvPr>
          <p:cNvSpPr/>
          <p:nvPr/>
        </p:nvSpPr>
        <p:spPr>
          <a:xfrm>
            <a:off x="5421314" y="157163"/>
            <a:ext cx="617537" cy="2524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4">
            <a:extLst>
              <a:ext uri="{FF2B5EF4-FFF2-40B4-BE49-F238E27FC236}">
                <a16:creationId xmlns:a16="http://schemas.microsoft.com/office/drawing/2014/main" id="{786DCD51-8883-D649-91E0-975C75469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132099" name="Group 2">
            <a:extLst>
              <a:ext uri="{FF2B5EF4-FFF2-40B4-BE49-F238E27FC236}">
                <a16:creationId xmlns:a16="http://schemas.microsoft.com/office/drawing/2014/main" id="{1C0AC51B-F2BF-704A-9ABD-EC1B05AE2F83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2127" name="TextBox 59">
              <a:extLst>
                <a:ext uri="{FF2B5EF4-FFF2-40B4-BE49-F238E27FC236}">
                  <a16:creationId xmlns:a16="http://schemas.microsoft.com/office/drawing/2014/main" id="{3949C050-F296-E742-814A-8B045C126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B43F64F-BB28-5341-950A-8E438A3C0483}"/>
              </a:ext>
            </a:extLst>
          </p:cNvPr>
          <p:cNvSpPr/>
          <p:nvPr/>
        </p:nvSpPr>
        <p:spPr>
          <a:xfrm>
            <a:off x="5405439" y="3252788"/>
            <a:ext cx="617537" cy="1635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5E5EB8B-DAC8-7943-B0B1-5D5FA33773CA}"/>
              </a:ext>
            </a:extLst>
          </p:cNvPr>
          <p:cNvSpPr/>
          <p:nvPr/>
        </p:nvSpPr>
        <p:spPr>
          <a:xfrm>
            <a:off x="5421314" y="157163"/>
            <a:ext cx="617537" cy="2524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0CAD059-8EE4-444C-9F1C-EB34A353E414}"/>
              </a:ext>
            </a:extLst>
          </p:cNvPr>
          <p:cNvGraphicFramePr>
            <a:graphicFrameLocks noGrp="1"/>
          </p:cNvGraphicFramePr>
          <p:nvPr/>
        </p:nvGraphicFramePr>
        <p:xfrm>
          <a:off x="1096964" y="231775"/>
          <a:ext cx="2014537" cy="1676400"/>
        </p:xfrm>
        <a:graphic>
          <a:graphicData uri="http://schemas.openxmlformats.org/drawingml/2006/table">
            <a:tbl>
              <a:tblPr/>
              <a:tblGrid>
                <a:gridCol w="525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3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  <a:r>
                        <a:rPr kumimoji="0" lang="en-US" altLang="en-US" sz="1600" b="1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8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  <a:r>
                        <a:rPr kumimoji="0" lang="en-US" altLang="en-US" sz="1600" b="1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9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Register</a:t>
                      </a:r>
                      <a:endParaRPr kumimoji="0" lang="en-US" altLang="en-US" sz="16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A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B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900113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Simulation of the Program Execution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 Placeholder 2">
            <a:extLst>
              <a:ext uri="{FF2B5EF4-FFF2-40B4-BE49-F238E27FC236}">
                <a16:creationId xmlns:a16="http://schemas.microsoft.com/office/drawing/2014/main" id="{19AC6748-E8DE-5D40-8B49-2E91BBF393D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34146" name="Title 1">
            <a:extLst>
              <a:ext uri="{FF2B5EF4-FFF2-40B4-BE49-F238E27FC236}">
                <a16:creationId xmlns:a16="http://schemas.microsoft.com/office/drawing/2014/main" id="{4355179C-1AFE-7F43-BB23-B952EA19CF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148" name="Text Placeholder 2">
            <a:extLst>
              <a:ext uri="{FF2B5EF4-FFF2-40B4-BE49-F238E27FC236}">
                <a16:creationId xmlns:a16="http://schemas.microsoft.com/office/drawing/2014/main" id="{D533DDCD-DBEE-334A-85D0-0771AE7A62BC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AFD864B3-91EF-E449-881A-569D2E4D15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5171" name="Text Placeholder 2">
            <a:extLst>
              <a:ext uri="{FF2B5EF4-FFF2-40B4-BE49-F238E27FC236}">
                <a16:creationId xmlns:a16="http://schemas.microsoft.com/office/drawing/2014/main" id="{BB63B85C-9032-984D-9053-D9479B76BDA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29">
            <a:extLst>
              <a:ext uri="{FF2B5EF4-FFF2-40B4-BE49-F238E27FC236}">
                <a16:creationId xmlns:a16="http://schemas.microsoft.com/office/drawing/2014/main" id="{7E7E03EF-9CD2-CE45-9C14-B58B0D08D5E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36328" name="Group 49">
              <a:extLst>
                <a:ext uri="{FF2B5EF4-FFF2-40B4-BE49-F238E27FC236}">
                  <a16:creationId xmlns:a16="http://schemas.microsoft.com/office/drawing/2014/main" id="{D99ACE86-3A7B-824F-9525-76FB2ACDC4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36494" name="Group 33">
                <a:extLst>
                  <a:ext uri="{FF2B5EF4-FFF2-40B4-BE49-F238E27FC236}">
                    <a16:creationId xmlns:a16="http://schemas.microsoft.com/office/drawing/2014/main" id="{98EDE8F0-165E-1B42-91D6-210E35FC8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36536" name="TextBox 467">
                  <a:extLst>
                    <a:ext uri="{FF2B5EF4-FFF2-40B4-BE49-F238E27FC236}">
                      <a16:creationId xmlns:a16="http://schemas.microsoft.com/office/drawing/2014/main" id="{4B380DB4-1AF0-BC4D-A7A0-CF6380A5A1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495" name="Group 34">
                <a:extLst>
                  <a:ext uri="{FF2B5EF4-FFF2-40B4-BE49-F238E27FC236}">
                    <a16:creationId xmlns:a16="http://schemas.microsoft.com/office/drawing/2014/main" id="{0F7B1E56-8F2E-E64C-AEF2-3F8697DC3E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36534" name="TextBox 469">
                  <a:extLst>
                    <a:ext uri="{FF2B5EF4-FFF2-40B4-BE49-F238E27FC236}">
                      <a16:creationId xmlns:a16="http://schemas.microsoft.com/office/drawing/2014/main" id="{B7A91DFD-504A-004D-8DC0-5BBF602270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497" name="TextBox 472">
                <a:extLst>
                  <a:ext uri="{FF2B5EF4-FFF2-40B4-BE49-F238E27FC236}">
                    <a16:creationId xmlns:a16="http://schemas.microsoft.com/office/drawing/2014/main" id="{576E8C61-C3C7-4F4A-885D-B6781F9A6C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36498" name="Group 441">
                <a:extLst>
                  <a:ext uri="{FF2B5EF4-FFF2-40B4-BE49-F238E27FC236}">
                    <a16:creationId xmlns:a16="http://schemas.microsoft.com/office/drawing/2014/main" id="{67EB5ECD-CF5A-AC46-809A-362F31BE5B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36517" name="Group 450">
                  <a:extLst>
                    <a:ext uri="{FF2B5EF4-FFF2-40B4-BE49-F238E27FC236}">
                      <a16:creationId xmlns:a16="http://schemas.microsoft.com/office/drawing/2014/main" id="{903D967C-B893-564E-93D2-AE3C284C97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36531" name="TextBox 464">
                    <a:extLst>
                      <a:ext uri="{FF2B5EF4-FFF2-40B4-BE49-F238E27FC236}">
                        <a16:creationId xmlns:a16="http://schemas.microsoft.com/office/drawing/2014/main" id="{CBB5C072-994C-1646-B657-84468D5888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33" name="TextBox 466">
                    <a:extLst>
                      <a:ext uri="{FF2B5EF4-FFF2-40B4-BE49-F238E27FC236}">
                        <a16:creationId xmlns:a16="http://schemas.microsoft.com/office/drawing/2014/main" id="{58A9F675-DA60-5B4B-A0D5-954A6F3BC9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36518" name="Group 451">
                  <a:extLst>
                    <a:ext uri="{FF2B5EF4-FFF2-40B4-BE49-F238E27FC236}">
                      <a16:creationId xmlns:a16="http://schemas.microsoft.com/office/drawing/2014/main" id="{2D76F28B-3194-AC4B-8C00-6EA0E7E14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36528" name="TextBox 461">
                    <a:extLst>
                      <a:ext uri="{FF2B5EF4-FFF2-40B4-BE49-F238E27FC236}">
                        <a16:creationId xmlns:a16="http://schemas.microsoft.com/office/drawing/2014/main" id="{2F71D03D-B30D-CF49-887D-23B2EDB69A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30" name="TextBox 463">
                    <a:extLst>
                      <a:ext uri="{FF2B5EF4-FFF2-40B4-BE49-F238E27FC236}">
                        <a16:creationId xmlns:a16="http://schemas.microsoft.com/office/drawing/2014/main" id="{928DEA14-690A-E348-B907-4302426C07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36519" name="Group 452">
                  <a:extLst>
                    <a:ext uri="{FF2B5EF4-FFF2-40B4-BE49-F238E27FC236}">
                      <a16:creationId xmlns:a16="http://schemas.microsoft.com/office/drawing/2014/main" id="{BA11815E-40C8-9248-8D1D-0EB595EA42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36525" name="TextBox 458">
                    <a:extLst>
                      <a:ext uri="{FF2B5EF4-FFF2-40B4-BE49-F238E27FC236}">
                        <a16:creationId xmlns:a16="http://schemas.microsoft.com/office/drawing/2014/main" id="{3553E14D-29F0-5146-BD41-A6425B2D40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27" name="TextBox 460">
                    <a:extLst>
                      <a:ext uri="{FF2B5EF4-FFF2-40B4-BE49-F238E27FC236}">
                        <a16:creationId xmlns:a16="http://schemas.microsoft.com/office/drawing/2014/main" id="{88738594-D533-9949-82DA-3DF8CD21E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521" name="Group 453">
                  <a:extLst>
                    <a:ext uri="{FF2B5EF4-FFF2-40B4-BE49-F238E27FC236}">
                      <a16:creationId xmlns:a16="http://schemas.microsoft.com/office/drawing/2014/main" id="{DA0F2108-A2B5-A140-A457-817D16D94B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36522" name="TextBox 455">
                    <a:extLst>
                      <a:ext uri="{FF2B5EF4-FFF2-40B4-BE49-F238E27FC236}">
                        <a16:creationId xmlns:a16="http://schemas.microsoft.com/office/drawing/2014/main" id="{DEAEA273-BECF-A145-9EDF-B8D283EB1B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24" name="TextBox 457">
                    <a:extLst>
                      <a:ext uri="{FF2B5EF4-FFF2-40B4-BE49-F238E27FC236}">
                        <a16:creationId xmlns:a16="http://schemas.microsoft.com/office/drawing/2014/main" id="{E0318469-BB5D-8846-A171-5C54B37387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36499" name="Group 44">
                <a:extLst>
                  <a:ext uri="{FF2B5EF4-FFF2-40B4-BE49-F238E27FC236}">
                    <a16:creationId xmlns:a16="http://schemas.microsoft.com/office/drawing/2014/main" id="{C88DB548-BEC7-A548-B972-F9EBE48824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36515" name="TextBox 443">
                  <a:extLst>
                    <a:ext uri="{FF2B5EF4-FFF2-40B4-BE49-F238E27FC236}">
                      <a16:creationId xmlns:a16="http://schemas.microsoft.com/office/drawing/2014/main" id="{9DB319B4-AE2C-034F-956D-4D6BB6FE95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0" name="Group 48">
                <a:extLst>
                  <a:ext uri="{FF2B5EF4-FFF2-40B4-BE49-F238E27FC236}">
                    <a16:creationId xmlns:a16="http://schemas.microsoft.com/office/drawing/2014/main" id="{956078C7-AADF-A34E-B03E-ECB0BD042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36513" name="TextBox 445">
                  <a:extLst>
                    <a:ext uri="{FF2B5EF4-FFF2-40B4-BE49-F238E27FC236}">
                      <a16:creationId xmlns:a16="http://schemas.microsoft.com/office/drawing/2014/main" id="{1B9EC908-E35F-B745-A366-B2549C9E2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501" name="TextBox 448">
                <a:extLst>
                  <a:ext uri="{FF2B5EF4-FFF2-40B4-BE49-F238E27FC236}">
                    <a16:creationId xmlns:a16="http://schemas.microsoft.com/office/drawing/2014/main" id="{5A13A3D9-EB3E-D049-9BE1-ECA4E6E50D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36502" name="TextBox 474">
                <a:extLst>
                  <a:ext uri="{FF2B5EF4-FFF2-40B4-BE49-F238E27FC236}">
                    <a16:creationId xmlns:a16="http://schemas.microsoft.com/office/drawing/2014/main" id="{D29C6886-E22A-6347-8271-E880410BD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36503" name="Group 475">
                <a:extLst>
                  <a:ext uri="{FF2B5EF4-FFF2-40B4-BE49-F238E27FC236}">
                    <a16:creationId xmlns:a16="http://schemas.microsoft.com/office/drawing/2014/main" id="{5451355C-F46F-4346-BC80-B51F7CD355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36511" name="TextBox 476">
                  <a:extLst>
                    <a:ext uri="{FF2B5EF4-FFF2-40B4-BE49-F238E27FC236}">
                      <a16:creationId xmlns:a16="http://schemas.microsoft.com/office/drawing/2014/main" id="{9D827D85-0CB6-E14F-B235-EB1FFDFA11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4" name="Group 478">
                <a:extLst>
                  <a:ext uri="{FF2B5EF4-FFF2-40B4-BE49-F238E27FC236}">
                    <a16:creationId xmlns:a16="http://schemas.microsoft.com/office/drawing/2014/main" id="{2C5B4517-A212-0E40-AF48-8D444E9D25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36509" name="TextBox 482">
                  <a:extLst>
                    <a:ext uri="{FF2B5EF4-FFF2-40B4-BE49-F238E27FC236}">
                      <a16:creationId xmlns:a16="http://schemas.microsoft.com/office/drawing/2014/main" id="{A823262E-154B-4E44-904C-B6CAA38235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5" name="Group 498">
                <a:extLst>
                  <a:ext uri="{FF2B5EF4-FFF2-40B4-BE49-F238E27FC236}">
                    <a16:creationId xmlns:a16="http://schemas.microsoft.com/office/drawing/2014/main" id="{A4E0ABA8-8DE6-7342-837E-3DBC8CFA4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36507" name="TextBox 499">
                  <a:extLst>
                    <a:ext uri="{FF2B5EF4-FFF2-40B4-BE49-F238E27FC236}">
                      <a16:creationId xmlns:a16="http://schemas.microsoft.com/office/drawing/2014/main" id="{E514DD26-78EB-7348-8F8E-5DA47FF416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6329" name="Group 132">
              <a:extLst>
                <a:ext uri="{FF2B5EF4-FFF2-40B4-BE49-F238E27FC236}">
                  <a16:creationId xmlns:a16="http://schemas.microsoft.com/office/drawing/2014/main" id="{CC53CCC5-83F7-1C4E-BA84-52CC7D2467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6330" name="Group 6">
              <a:extLst>
                <a:ext uri="{FF2B5EF4-FFF2-40B4-BE49-F238E27FC236}">
                  <a16:creationId xmlns:a16="http://schemas.microsoft.com/office/drawing/2014/main" id="{D9903D97-CC87-5E4B-A365-E0CF1E2AB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36468" name="Group 55">
                <a:extLst>
                  <a:ext uri="{FF2B5EF4-FFF2-40B4-BE49-F238E27FC236}">
                    <a16:creationId xmlns:a16="http://schemas.microsoft.com/office/drawing/2014/main" id="{3B2E1881-DCF3-5046-8E9F-B45EDFE81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36489" name="TextBox 57">
                  <a:extLst>
                    <a:ext uri="{FF2B5EF4-FFF2-40B4-BE49-F238E27FC236}">
                      <a16:creationId xmlns:a16="http://schemas.microsoft.com/office/drawing/2014/main" id="{6748A0AF-9E14-F443-9CBF-87D42765B0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6469" name="TextBox 59">
                <a:extLst>
                  <a:ext uri="{FF2B5EF4-FFF2-40B4-BE49-F238E27FC236}">
                    <a16:creationId xmlns:a16="http://schemas.microsoft.com/office/drawing/2014/main" id="{1A743F8E-4131-8B47-8239-D20F61488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36331" name="Group 17">
              <a:extLst>
                <a:ext uri="{FF2B5EF4-FFF2-40B4-BE49-F238E27FC236}">
                  <a16:creationId xmlns:a16="http://schemas.microsoft.com/office/drawing/2014/main" id="{B3011011-4F61-EF46-89C5-628CC6C93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36462" name="Group 16">
                <a:extLst>
                  <a:ext uri="{FF2B5EF4-FFF2-40B4-BE49-F238E27FC236}">
                    <a16:creationId xmlns:a16="http://schemas.microsoft.com/office/drawing/2014/main" id="{1EE99DED-C8EE-EE4E-A8C8-E5AFA3D967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36466" name="TextBox 82">
                  <a:extLst>
                    <a:ext uri="{FF2B5EF4-FFF2-40B4-BE49-F238E27FC236}">
                      <a16:creationId xmlns:a16="http://schemas.microsoft.com/office/drawing/2014/main" id="{49CDB733-9B3F-BB4F-9CDF-AC7D17D7A8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463" name="TextBox 87">
                <a:extLst>
                  <a:ext uri="{FF2B5EF4-FFF2-40B4-BE49-F238E27FC236}">
                    <a16:creationId xmlns:a16="http://schemas.microsoft.com/office/drawing/2014/main" id="{E5954EDB-5212-8D46-B833-7F1C79BD8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32" name="Group 154">
              <a:extLst>
                <a:ext uri="{FF2B5EF4-FFF2-40B4-BE49-F238E27FC236}">
                  <a16:creationId xmlns:a16="http://schemas.microsoft.com/office/drawing/2014/main" id="{667B2443-73B6-744C-8C80-551BECEEB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36455" name="TextBox 155">
                <a:extLst>
                  <a:ext uri="{FF2B5EF4-FFF2-40B4-BE49-F238E27FC236}">
                    <a16:creationId xmlns:a16="http://schemas.microsoft.com/office/drawing/2014/main" id="{81234A72-FE53-F742-8624-9C3481DA54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58" name="TextBox 161">
                <a:extLst>
                  <a:ext uri="{FF2B5EF4-FFF2-40B4-BE49-F238E27FC236}">
                    <a16:creationId xmlns:a16="http://schemas.microsoft.com/office/drawing/2014/main" id="{4566C50F-21BE-E644-85AA-6077AA0EED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33" name="Group 138">
              <a:extLst>
                <a:ext uri="{FF2B5EF4-FFF2-40B4-BE49-F238E27FC236}">
                  <a16:creationId xmlns:a16="http://schemas.microsoft.com/office/drawing/2014/main" id="{9F66F32F-83D8-0044-989D-9DF51791F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36448" name="TextBox 139">
                <a:extLst>
                  <a:ext uri="{FF2B5EF4-FFF2-40B4-BE49-F238E27FC236}">
                    <a16:creationId xmlns:a16="http://schemas.microsoft.com/office/drawing/2014/main" id="{273A4C81-7446-6D46-BD3E-91FC28A9F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51" name="TextBox 145">
                <a:extLst>
                  <a:ext uri="{FF2B5EF4-FFF2-40B4-BE49-F238E27FC236}">
                    <a16:creationId xmlns:a16="http://schemas.microsoft.com/office/drawing/2014/main" id="{EDA808CE-48B4-8D4A-821F-F2343CB93A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36" name="Group 37">
              <a:extLst>
                <a:ext uri="{FF2B5EF4-FFF2-40B4-BE49-F238E27FC236}">
                  <a16:creationId xmlns:a16="http://schemas.microsoft.com/office/drawing/2014/main" id="{EDC14167-5576-374E-949F-34B405927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447" name="TextBox 36">
                <a:extLst>
                  <a:ext uri="{FF2B5EF4-FFF2-40B4-BE49-F238E27FC236}">
                    <a16:creationId xmlns:a16="http://schemas.microsoft.com/office/drawing/2014/main" id="{96C2FBFE-FC5C-3A45-8AB5-7061D75BCE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1" name="Group 186">
              <a:extLst>
                <a:ext uri="{FF2B5EF4-FFF2-40B4-BE49-F238E27FC236}">
                  <a16:creationId xmlns:a16="http://schemas.microsoft.com/office/drawing/2014/main" id="{5395EAA9-53E7-9C49-B5EB-C443954854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5" name="Group 23">
              <a:extLst>
                <a:ext uri="{FF2B5EF4-FFF2-40B4-BE49-F238E27FC236}">
                  <a16:creationId xmlns:a16="http://schemas.microsoft.com/office/drawing/2014/main" id="{07223EED-7788-B54A-858C-3F1B4A7C9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36431" name="Group 43">
                <a:extLst>
                  <a:ext uri="{FF2B5EF4-FFF2-40B4-BE49-F238E27FC236}">
                    <a16:creationId xmlns:a16="http://schemas.microsoft.com/office/drawing/2014/main" id="{DF292927-7033-A548-95A0-D4F51828C7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36439" name="Group 38">
                  <a:extLst>
                    <a:ext uri="{FF2B5EF4-FFF2-40B4-BE49-F238E27FC236}">
                      <a16:creationId xmlns:a16="http://schemas.microsoft.com/office/drawing/2014/main" id="{FA54F02D-CA5D-254B-83EC-5C756031A4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36442" name="TextBox 39">
                    <a:extLst>
                      <a:ext uri="{FF2B5EF4-FFF2-40B4-BE49-F238E27FC236}">
                        <a16:creationId xmlns:a16="http://schemas.microsoft.com/office/drawing/2014/main" id="{EB62B561-65EE-B54E-A7DE-DA2E94F4DD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36440" name="TextBox 41">
                  <a:extLst>
                    <a:ext uri="{FF2B5EF4-FFF2-40B4-BE49-F238E27FC236}">
                      <a16:creationId xmlns:a16="http://schemas.microsoft.com/office/drawing/2014/main" id="{4B338F9B-F95C-114F-9823-BF68975B7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6435" name="Group 106">
                <a:extLst>
                  <a:ext uri="{FF2B5EF4-FFF2-40B4-BE49-F238E27FC236}">
                    <a16:creationId xmlns:a16="http://schemas.microsoft.com/office/drawing/2014/main" id="{BC226515-2DB2-714F-842A-FCF3F8FAB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6438" name="TextBox 108">
                  <a:extLst>
                    <a:ext uri="{FF2B5EF4-FFF2-40B4-BE49-F238E27FC236}">
                      <a16:creationId xmlns:a16="http://schemas.microsoft.com/office/drawing/2014/main" id="{D27CF827-EF75-F24E-B836-8F2952DCD8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7" name="Group 5">
              <a:extLst>
                <a:ext uri="{FF2B5EF4-FFF2-40B4-BE49-F238E27FC236}">
                  <a16:creationId xmlns:a16="http://schemas.microsoft.com/office/drawing/2014/main" id="{197DB17A-1768-CE40-993C-B28EAB440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36429" name="TextBox 483">
                <a:extLst>
                  <a:ext uri="{FF2B5EF4-FFF2-40B4-BE49-F238E27FC236}">
                    <a16:creationId xmlns:a16="http://schemas.microsoft.com/office/drawing/2014/main" id="{C385FA5A-B9E6-8C4B-B44D-3B5AC2E6FF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349" name="Group 32">
              <a:extLst>
                <a:ext uri="{FF2B5EF4-FFF2-40B4-BE49-F238E27FC236}">
                  <a16:creationId xmlns:a16="http://schemas.microsoft.com/office/drawing/2014/main" id="{0FBF0EBE-AB49-6C49-B837-9F6D115AE8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36421" name="Group 491">
                <a:extLst>
                  <a:ext uri="{FF2B5EF4-FFF2-40B4-BE49-F238E27FC236}">
                    <a16:creationId xmlns:a16="http://schemas.microsoft.com/office/drawing/2014/main" id="{94F8C473-5344-CA49-BE7A-8C5CC32E7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36427" name="TextBox 492">
                  <a:extLst>
                    <a:ext uri="{FF2B5EF4-FFF2-40B4-BE49-F238E27FC236}">
                      <a16:creationId xmlns:a16="http://schemas.microsoft.com/office/drawing/2014/main" id="{A07AD9BE-6BA4-8D4B-B558-711F326EDB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422" name="Group 494">
                <a:extLst>
                  <a:ext uri="{FF2B5EF4-FFF2-40B4-BE49-F238E27FC236}">
                    <a16:creationId xmlns:a16="http://schemas.microsoft.com/office/drawing/2014/main" id="{D0949C7E-B082-EC48-ABC8-7360686492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36425" name="TextBox 495">
                  <a:extLst>
                    <a:ext uri="{FF2B5EF4-FFF2-40B4-BE49-F238E27FC236}">
                      <a16:creationId xmlns:a16="http://schemas.microsoft.com/office/drawing/2014/main" id="{7739043D-0081-E843-8CEC-EC3E689E7C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423" name="TextBox 503">
                <a:extLst>
                  <a:ext uri="{FF2B5EF4-FFF2-40B4-BE49-F238E27FC236}">
                    <a16:creationId xmlns:a16="http://schemas.microsoft.com/office/drawing/2014/main" id="{C5202EDA-A02E-7C43-889F-9F86A8C5E2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6353" name="TextBox 12">
              <a:extLst>
                <a:ext uri="{FF2B5EF4-FFF2-40B4-BE49-F238E27FC236}">
                  <a16:creationId xmlns:a16="http://schemas.microsoft.com/office/drawing/2014/main" id="{B8E4A706-B2DB-6B47-815D-8CCB607E1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36354" name="Group 317">
              <a:extLst>
                <a:ext uri="{FF2B5EF4-FFF2-40B4-BE49-F238E27FC236}">
                  <a16:creationId xmlns:a16="http://schemas.microsoft.com/office/drawing/2014/main" id="{EC2C3138-6041-5D45-8005-093317D19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36404" name="Group 318">
                <a:extLst>
                  <a:ext uri="{FF2B5EF4-FFF2-40B4-BE49-F238E27FC236}">
                    <a16:creationId xmlns:a16="http://schemas.microsoft.com/office/drawing/2014/main" id="{A8DC1ECF-D649-B249-936D-140B018805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413" name="Group 327">
                  <a:extLst>
                    <a:ext uri="{FF2B5EF4-FFF2-40B4-BE49-F238E27FC236}">
                      <a16:creationId xmlns:a16="http://schemas.microsoft.com/office/drawing/2014/main" id="{AFB6F8D4-A01D-104D-BB88-BBB51184F1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36414" name="TextBox 7">
                    <a:extLst>
                      <a:ext uri="{FF2B5EF4-FFF2-40B4-BE49-F238E27FC236}">
                        <a16:creationId xmlns:a16="http://schemas.microsoft.com/office/drawing/2014/main" id="{4AE2CE3B-91C7-114F-8C9A-1407C1C3BF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416" name="TextBox 329">
                    <a:extLst>
                      <a:ext uri="{FF2B5EF4-FFF2-40B4-BE49-F238E27FC236}">
                        <a16:creationId xmlns:a16="http://schemas.microsoft.com/office/drawing/2014/main" id="{80C6AD23-2176-444F-BB64-6A410CFE9C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36417" name="Group 330">
                    <a:extLst>
                      <a:ext uri="{FF2B5EF4-FFF2-40B4-BE49-F238E27FC236}">
                        <a16:creationId xmlns:a16="http://schemas.microsoft.com/office/drawing/2014/main" id="{DD56DC08-A261-7E40-90E8-C66B8A5AFB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36419" name="TextBox 333">
                      <a:extLst>
                        <a:ext uri="{FF2B5EF4-FFF2-40B4-BE49-F238E27FC236}">
                          <a16:creationId xmlns:a16="http://schemas.microsoft.com/office/drawing/2014/main" id="{81C8D774-8298-BC41-8A95-DB0D0B21449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36418" name="TextBox 332">
                    <a:extLst>
                      <a:ext uri="{FF2B5EF4-FFF2-40B4-BE49-F238E27FC236}">
                        <a16:creationId xmlns:a16="http://schemas.microsoft.com/office/drawing/2014/main" id="{3489CB70-EF20-924B-A502-077D710055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55" name="Group 11">
              <a:extLst>
                <a:ext uri="{FF2B5EF4-FFF2-40B4-BE49-F238E27FC236}">
                  <a16:creationId xmlns:a16="http://schemas.microsoft.com/office/drawing/2014/main" id="{6DD8FBB3-16CE-DF47-B8C4-FA16391D7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60" name="Group 60">
              <a:extLst>
                <a:ext uri="{FF2B5EF4-FFF2-40B4-BE49-F238E27FC236}">
                  <a16:creationId xmlns:a16="http://schemas.microsoft.com/office/drawing/2014/main" id="{40CC3F88-A482-1E41-B093-03CB9BA14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6393" name="Group 53">
                <a:extLst>
                  <a:ext uri="{FF2B5EF4-FFF2-40B4-BE49-F238E27FC236}">
                    <a16:creationId xmlns:a16="http://schemas.microsoft.com/office/drawing/2014/main" id="{0E8E3F44-A59D-1D4D-9929-29FEEAE12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396" name="Group 52">
                  <a:extLst>
                    <a:ext uri="{FF2B5EF4-FFF2-40B4-BE49-F238E27FC236}">
                      <a16:creationId xmlns:a16="http://schemas.microsoft.com/office/drawing/2014/main" id="{27DCCD29-612D-9544-990C-EA21A40802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36400" name="TextBox 122">
                    <a:extLst>
                      <a:ext uri="{FF2B5EF4-FFF2-40B4-BE49-F238E27FC236}">
                        <a16:creationId xmlns:a16="http://schemas.microsoft.com/office/drawing/2014/main" id="{8D8DBC17-C94B-CA48-82AC-2D7EB134214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6397" name="TextBox 128">
                  <a:extLst>
                    <a:ext uri="{FF2B5EF4-FFF2-40B4-BE49-F238E27FC236}">
                      <a16:creationId xmlns:a16="http://schemas.microsoft.com/office/drawing/2014/main" id="{0DC78DAA-5F0C-374B-9B25-8D7E3409A1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361" name="TextBox 359">
              <a:extLst>
                <a:ext uri="{FF2B5EF4-FFF2-40B4-BE49-F238E27FC236}">
                  <a16:creationId xmlns:a16="http://schemas.microsoft.com/office/drawing/2014/main" id="{0EA71308-9E0D-7242-9091-35A2282C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36362" name="Group 31">
              <a:extLst>
                <a:ext uri="{FF2B5EF4-FFF2-40B4-BE49-F238E27FC236}">
                  <a16:creationId xmlns:a16="http://schemas.microsoft.com/office/drawing/2014/main" id="{FB694EF2-ED64-A246-A60D-51085EE5B4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36383" name="Group 28">
                <a:extLst>
                  <a:ext uri="{FF2B5EF4-FFF2-40B4-BE49-F238E27FC236}">
                    <a16:creationId xmlns:a16="http://schemas.microsoft.com/office/drawing/2014/main" id="{EC6F2334-E273-744B-AA73-3BA1FD8213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386" name="Group 24">
                  <a:extLst>
                    <a:ext uri="{FF2B5EF4-FFF2-40B4-BE49-F238E27FC236}">
                      <a16:creationId xmlns:a16="http://schemas.microsoft.com/office/drawing/2014/main" id="{627CE822-6B88-F44D-B8C2-065BB0C9CB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36390" name="TextBox 171">
                    <a:extLst>
                      <a:ext uri="{FF2B5EF4-FFF2-40B4-BE49-F238E27FC236}">
                        <a16:creationId xmlns:a16="http://schemas.microsoft.com/office/drawing/2014/main" id="{0650DB28-FF42-9A40-A8E3-70159F5F4F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6387" name="TextBox 177">
                  <a:extLst>
                    <a:ext uri="{FF2B5EF4-FFF2-40B4-BE49-F238E27FC236}">
                      <a16:creationId xmlns:a16="http://schemas.microsoft.com/office/drawing/2014/main" id="{6B38A3B5-E87A-814C-AAD5-E652711538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64" name="Group 358">
              <a:extLst>
                <a:ext uri="{FF2B5EF4-FFF2-40B4-BE49-F238E27FC236}">
                  <a16:creationId xmlns:a16="http://schemas.microsoft.com/office/drawing/2014/main" id="{E3E81984-E08F-364B-B81C-753268DFE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36365" name="Group 377">
                <a:extLst>
                  <a:ext uri="{FF2B5EF4-FFF2-40B4-BE49-F238E27FC236}">
                    <a16:creationId xmlns:a16="http://schemas.microsoft.com/office/drawing/2014/main" id="{2B866A9F-54E1-6A4F-B31C-12DDF3CEC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36370" name="TextBox 7">
                  <a:extLst>
                    <a:ext uri="{FF2B5EF4-FFF2-40B4-BE49-F238E27FC236}">
                      <a16:creationId xmlns:a16="http://schemas.microsoft.com/office/drawing/2014/main" id="{EE280CA1-C455-6149-AD8A-123F857FBC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36371" name="Group 390">
                  <a:extLst>
                    <a:ext uri="{FF2B5EF4-FFF2-40B4-BE49-F238E27FC236}">
                      <a16:creationId xmlns:a16="http://schemas.microsoft.com/office/drawing/2014/main" id="{EE77B9CA-9141-8C4F-960F-651540A1A7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36372" name="TextBox 391">
                    <a:extLst>
                      <a:ext uri="{FF2B5EF4-FFF2-40B4-BE49-F238E27FC236}">
                        <a16:creationId xmlns:a16="http://schemas.microsoft.com/office/drawing/2014/main" id="{2E6B62C3-3C23-8849-90CB-0526AA1E0B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6366" name="TextBox 381">
                <a:extLst>
                  <a:ext uri="{FF2B5EF4-FFF2-40B4-BE49-F238E27FC236}">
                    <a16:creationId xmlns:a16="http://schemas.microsoft.com/office/drawing/2014/main" id="{5A3A0581-9F80-0E4D-AA4C-DF32BAF5D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368" name="TextBox 384">
                <a:extLst>
                  <a:ext uri="{FF2B5EF4-FFF2-40B4-BE49-F238E27FC236}">
                    <a16:creationId xmlns:a16="http://schemas.microsoft.com/office/drawing/2014/main" id="{56C4FF5D-A17E-FE40-AD60-40E3440E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6195" name="Group 223">
            <a:extLst>
              <a:ext uri="{FF2B5EF4-FFF2-40B4-BE49-F238E27FC236}">
                <a16:creationId xmlns:a16="http://schemas.microsoft.com/office/drawing/2014/main" id="{E056F5D3-2874-6D42-9FAD-4CB5A3936DA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36203" name="Group 225">
              <a:extLst>
                <a:ext uri="{FF2B5EF4-FFF2-40B4-BE49-F238E27FC236}">
                  <a16:creationId xmlns:a16="http://schemas.microsoft.com/office/drawing/2014/main" id="{990B81BB-8B12-7E4E-A4AE-C13873DE61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36326" name="TextBox 380">
                <a:extLst>
                  <a:ext uri="{FF2B5EF4-FFF2-40B4-BE49-F238E27FC236}">
                    <a16:creationId xmlns:a16="http://schemas.microsoft.com/office/drawing/2014/main" id="{4595B489-54D1-0942-9138-ACF72041E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04" name="Group 226">
              <a:extLst>
                <a:ext uri="{FF2B5EF4-FFF2-40B4-BE49-F238E27FC236}">
                  <a16:creationId xmlns:a16="http://schemas.microsoft.com/office/drawing/2014/main" id="{8BD6F36A-4ED7-8642-85E8-43F54A61B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5" name="TextBox 379">
                <a:extLst>
                  <a:ext uri="{FF2B5EF4-FFF2-40B4-BE49-F238E27FC236}">
                    <a16:creationId xmlns:a16="http://schemas.microsoft.com/office/drawing/2014/main" id="{2379C2CB-5C10-BA42-87FD-029F5ACA3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05" name="Group 227">
              <a:extLst>
                <a:ext uri="{FF2B5EF4-FFF2-40B4-BE49-F238E27FC236}">
                  <a16:creationId xmlns:a16="http://schemas.microsoft.com/office/drawing/2014/main" id="{2E3CE39C-61F8-5348-B3AA-96E98C7D0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3" name="TextBox 376">
                <a:extLst>
                  <a:ext uri="{FF2B5EF4-FFF2-40B4-BE49-F238E27FC236}">
                    <a16:creationId xmlns:a16="http://schemas.microsoft.com/office/drawing/2014/main" id="{F21BA141-9B77-4146-AA02-A4B72B1D10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06" name="Group 228">
              <a:extLst>
                <a:ext uri="{FF2B5EF4-FFF2-40B4-BE49-F238E27FC236}">
                  <a16:creationId xmlns:a16="http://schemas.microsoft.com/office/drawing/2014/main" id="{D90CB5D2-00E8-D845-ACD7-03D177E772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1" name="TextBox 374">
                <a:extLst>
                  <a:ext uri="{FF2B5EF4-FFF2-40B4-BE49-F238E27FC236}">
                    <a16:creationId xmlns:a16="http://schemas.microsoft.com/office/drawing/2014/main" id="{D17D8086-A321-1841-B0D1-25DBF38A5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36207" name="Group 229">
              <a:extLst>
                <a:ext uri="{FF2B5EF4-FFF2-40B4-BE49-F238E27FC236}">
                  <a16:creationId xmlns:a16="http://schemas.microsoft.com/office/drawing/2014/main" id="{63FFE121-F633-2241-812A-E06F0FBB4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9" name="TextBox 372">
                <a:extLst>
                  <a:ext uri="{FF2B5EF4-FFF2-40B4-BE49-F238E27FC236}">
                    <a16:creationId xmlns:a16="http://schemas.microsoft.com/office/drawing/2014/main" id="{8281BB4D-2766-004C-9577-19CC34055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36208" name="Group 230">
              <a:extLst>
                <a:ext uri="{FF2B5EF4-FFF2-40B4-BE49-F238E27FC236}">
                  <a16:creationId xmlns:a16="http://schemas.microsoft.com/office/drawing/2014/main" id="{B1A9C2C7-A32B-F94E-8487-51AA3C0455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7" name="TextBox 370">
                <a:extLst>
                  <a:ext uri="{FF2B5EF4-FFF2-40B4-BE49-F238E27FC236}">
                    <a16:creationId xmlns:a16="http://schemas.microsoft.com/office/drawing/2014/main" id="{B88DD73F-CF0C-FB4F-BB10-EB58A0E4D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36209" name="Group 232">
              <a:extLst>
                <a:ext uri="{FF2B5EF4-FFF2-40B4-BE49-F238E27FC236}">
                  <a16:creationId xmlns:a16="http://schemas.microsoft.com/office/drawing/2014/main" id="{7810F1F7-1DB6-F045-86B0-55840FC5A8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36314" name="TextBox 367">
                <a:extLst>
                  <a:ext uri="{FF2B5EF4-FFF2-40B4-BE49-F238E27FC236}">
                    <a16:creationId xmlns:a16="http://schemas.microsoft.com/office/drawing/2014/main" id="{048B8F2A-5434-4E42-9D23-6F5CE772FB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10" name="Group 233">
              <a:extLst>
                <a:ext uri="{FF2B5EF4-FFF2-40B4-BE49-F238E27FC236}">
                  <a16:creationId xmlns:a16="http://schemas.microsoft.com/office/drawing/2014/main" id="{85DA6D0B-83D9-FE4E-B783-5AEC281DD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3" name="TextBox 366">
                <a:extLst>
                  <a:ext uri="{FF2B5EF4-FFF2-40B4-BE49-F238E27FC236}">
                    <a16:creationId xmlns:a16="http://schemas.microsoft.com/office/drawing/2014/main" id="{F33D0BF3-8C77-B647-9234-55D811E6E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36211" name="Group 234">
              <a:extLst>
                <a:ext uri="{FF2B5EF4-FFF2-40B4-BE49-F238E27FC236}">
                  <a16:creationId xmlns:a16="http://schemas.microsoft.com/office/drawing/2014/main" id="{0D7D3623-FBD4-3946-A476-9DCB82DD5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1" name="TextBox 364">
                <a:extLst>
                  <a:ext uri="{FF2B5EF4-FFF2-40B4-BE49-F238E27FC236}">
                    <a16:creationId xmlns:a16="http://schemas.microsoft.com/office/drawing/2014/main" id="{42D1EADB-5039-9644-BED1-BE07FEEC53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36212" name="Group 236">
              <a:extLst>
                <a:ext uri="{FF2B5EF4-FFF2-40B4-BE49-F238E27FC236}">
                  <a16:creationId xmlns:a16="http://schemas.microsoft.com/office/drawing/2014/main" id="{0551BA4B-7CC7-4A49-B760-71AC2A3DD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7" name="TextBox 360">
                <a:extLst>
                  <a:ext uri="{FF2B5EF4-FFF2-40B4-BE49-F238E27FC236}">
                    <a16:creationId xmlns:a16="http://schemas.microsoft.com/office/drawing/2014/main" id="{E8D00390-06AB-BD44-B4AE-45FA0174B6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9" name="TextBox 362">
                <a:extLst>
                  <a:ext uri="{FF2B5EF4-FFF2-40B4-BE49-F238E27FC236}">
                    <a16:creationId xmlns:a16="http://schemas.microsoft.com/office/drawing/2014/main" id="{F16606AB-6416-C04F-B317-C988EE6E67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36213" name="TextBox 237">
              <a:extLst>
                <a:ext uri="{FF2B5EF4-FFF2-40B4-BE49-F238E27FC236}">
                  <a16:creationId xmlns:a16="http://schemas.microsoft.com/office/drawing/2014/main" id="{E49085A5-6E1E-F246-9C7E-53F866A43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215" name="Group 239">
              <a:extLst>
                <a:ext uri="{FF2B5EF4-FFF2-40B4-BE49-F238E27FC236}">
                  <a16:creationId xmlns:a16="http://schemas.microsoft.com/office/drawing/2014/main" id="{4280AD9F-B402-3545-A739-B03CBB61C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3" name="TextBox 353">
                <a:extLst>
                  <a:ext uri="{FF2B5EF4-FFF2-40B4-BE49-F238E27FC236}">
                    <a16:creationId xmlns:a16="http://schemas.microsoft.com/office/drawing/2014/main" id="{052ECC07-0E79-3247-840D-48EE12597B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5" name="TextBox 356">
                <a:extLst>
                  <a:ext uri="{FF2B5EF4-FFF2-40B4-BE49-F238E27FC236}">
                    <a16:creationId xmlns:a16="http://schemas.microsoft.com/office/drawing/2014/main" id="{4ADB5BB4-2BAB-0F4D-8F72-890D7FBDD3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6" name="Group 240">
              <a:extLst>
                <a:ext uri="{FF2B5EF4-FFF2-40B4-BE49-F238E27FC236}">
                  <a16:creationId xmlns:a16="http://schemas.microsoft.com/office/drawing/2014/main" id="{0922CB89-38B8-BA47-9BD2-ABC13464C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7" name="TextBox 347">
                <a:extLst>
                  <a:ext uri="{FF2B5EF4-FFF2-40B4-BE49-F238E27FC236}">
                    <a16:creationId xmlns:a16="http://schemas.microsoft.com/office/drawing/2014/main" id="{E169C41F-378C-4047-8399-2519A467CE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9" name="TextBox 349">
                <a:extLst>
                  <a:ext uri="{FF2B5EF4-FFF2-40B4-BE49-F238E27FC236}">
                    <a16:creationId xmlns:a16="http://schemas.microsoft.com/office/drawing/2014/main" id="{D6BA0B0C-50BF-354A-A6D6-16562F48BF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7" name="Group 241">
              <a:extLst>
                <a:ext uri="{FF2B5EF4-FFF2-40B4-BE49-F238E27FC236}">
                  <a16:creationId xmlns:a16="http://schemas.microsoft.com/office/drawing/2014/main" id="{22D982DA-9A29-FE46-9E44-49CA4E2A02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3" name="TextBox 343">
                <a:extLst>
                  <a:ext uri="{FF2B5EF4-FFF2-40B4-BE49-F238E27FC236}">
                    <a16:creationId xmlns:a16="http://schemas.microsoft.com/office/drawing/2014/main" id="{C763F3A0-525D-6040-BEA3-2FCFA7888B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8" name="Group 243">
              <a:extLst>
                <a:ext uri="{FF2B5EF4-FFF2-40B4-BE49-F238E27FC236}">
                  <a16:creationId xmlns:a16="http://schemas.microsoft.com/office/drawing/2014/main" id="{56991B9A-F156-9447-BE30-3EBC27687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1" name="TextBox 341">
                <a:extLst>
                  <a:ext uri="{FF2B5EF4-FFF2-40B4-BE49-F238E27FC236}">
                    <a16:creationId xmlns:a16="http://schemas.microsoft.com/office/drawing/2014/main" id="{82FC7D08-28FF-BD48-BF14-529E5511A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19" name="Group 244">
              <a:extLst>
                <a:ext uri="{FF2B5EF4-FFF2-40B4-BE49-F238E27FC236}">
                  <a16:creationId xmlns:a16="http://schemas.microsoft.com/office/drawing/2014/main" id="{E677E9AF-46AE-A747-B559-243CE5351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9" name="TextBox 339">
                <a:extLst>
                  <a:ext uri="{FF2B5EF4-FFF2-40B4-BE49-F238E27FC236}">
                    <a16:creationId xmlns:a16="http://schemas.microsoft.com/office/drawing/2014/main" id="{8507B3BE-6855-084F-86E1-63247598F0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0" name="Group 245">
              <a:extLst>
                <a:ext uri="{FF2B5EF4-FFF2-40B4-BE49-F238E27FC236}">
                  <a16:creationId xmlns:a16="http://schemas.microsoft.com/office/drawing/2014/main" id="{1A434EC2-646C-4641-AFCA-4BCC0340D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36286" name="TextBox 335">
                <a:extLst>
                  <a:ext uri="{FF2B5EF4-FFF2-40B4-BE49-F238E27FC236}">
                    <a16:creationId xmlns:a16="http://schemas.microsoft.com/office/drawing/2014/main" id="{90ACFCFA-0EE3-924B-906A-B815B55CEA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1" name="Group 249">
              <a:extLst>
                <a:ext uri="{FF2B5EF4-FFF2-40B4-BE49-F238E27FC236}">
                  <a16:creationId xmlns:a16="http://schemas.microsoft.com/office/drawing/2014/main" id="{72EE79C1-5E37-2748-976B-55E2166EC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5" name="TextBox 316">
                <a:extLst>
                  <a:ext uri="{FF2B5EF4-FFF2-40B4-BE49-F238E27FC236}">
                    <a16:creationId xmlns:a16="http://schemas.microsoft.com/office/drawing/2014/main" id="{6A98B5D4-08D9-014C-B36B-C34B5E8A4B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2" name="Group 251">
              <a:extLst>
                <a:ext uri="{FF2B5EF4-FFF2-40B4-BE49-F238E27FC236}">
                  <a16:creationId xmlns:a16="http://schemas.microsoft.com/office/drawing/2014/main" id="{607067EB-D5A6-BA46-981E-53900ADA31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3" name="TextBox 314">
                <a:extLst>
                  <a:ext uri="{FF2B5EF4-FFF2-40B4-BE49-F238E27FC236}">
                    <a16:creationId xmlns:a16="http://schemas.microsoft.com/office/drawing/2014/main" id="{F3A9EC73-FBA2-754B-B8BE-1EEBCE8B72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3" name="Group 252">
              <a:extLst>
                <a:ext uri="{FF2B5EF4-FFF2-40B4-BE49-F238E27FC236}">
                  <a16:creationId xmlns:a16="http://schemas.microsoft.com/office/drawing/2014/main" id="{236077F3-BC4C-9440-9948-6FA0DCB72C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1" name="TextBox 312">
                <a:extLst>
                  <a:ext uri="{FF2B5EF4-FFF2-40B4-BE49-F238E27FC236}">
                    <a16:creationId xmlns:a16="http://schemas.microsoft.com/office/drawing/2014/main" id="{135E8E1E-E68C-7E4F-97E6-F834BEEA88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24" name="Group 253">
              <a:extLst>
                <a:ext uri="{FF2B5EF4-FFF2-40B4-BE49-F238E27FC236}">
                  <a16:creationId xmlns:a16="http://schemas.microsoft.com/office/drawing/2014/main" id="{6D8CD47D-E54B-7542-BB24-FE18766E78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79" name="TextBox 310">
                <a:extLst>
                  <a:ext uri="{FF2B5EF4-FFF2-40B4-BE49-F238E27FC236}">
                    <a16:creationId xmlns:a16="http://schemas.microsoft.com/office/drawing/2014/main" id="{794D1CDB-E8CA-5F45-A364-B3E7DF3363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36225" name="Group 254">
              <a:extLst>
                <a:ext uri="{FF2B5EF4-FFF2-40B4-BE49-F238E27FC236}">
                  <a16:creationId xmlns:a16="http://schemas.microsoft.com/office/drawing/2014/main" id="{4E09E736-4609-A845-99B6-70BE42468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77" name="TextBox 308">
                <a:extLst>
                  <a:ext uri="{FF2B5EF4-FFF2-40B4-BE49-F238E27FC236}">
                    <a16:creationId xmlns:a16="http://schemas.microsoft.com/office/drawing/2014/main" id="{79E6A866-6A1A-1A45-AD2B-8DD7988D15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26" name="Group 255">
              <a:extLst>
                <a:ext uri="{FF2B5EF4-FFF2-40B4-BE49-F238E27FC236}">
                  <a16:creationId xmlns:a16="http://schemas.microsoft.com/office/drawing/2014/main" id="{F44216DE-1F01-E44D-A3BE-2D0BD37246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36274" name="TextBox 305">
                <a:extLst>
                  <a:ext uri="{FF2B5EF4-FFF2-40B4-BE49-F238E27FC236}">
                    <a16:creationId xmlns:a16="http://schemas.microsoft.com/office/drawing/2014/main" id="{C11120FC-6163-5D44-B549-7BB3CAFF6E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7" name="Group 256">
              <a:extLst>
                <a:ext uri="{FF2B5EF4-FFF2-40B4-BE49-F238E27FC236}">
                  <a16:creationId xmlns:a16="http://schemas.microsoft.com/office/drawing/2014/main" id="{8EFB80E6-0DF7-C54B-A584-FF64DD4F3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36272" name="TextBox 303">
                <a:extLst>
                  <a:ext uri="{FF2B5EF4-FFF2-40B4-BE49-F238E27FC236}">
                    <a16:creationId xmlns:a16="http://schemas.microsoft.com/office/drawing/2014/main" id="{39D80B5F-5D5E-4146-AEC8-CAD9E00161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8" name="Group 257">
              <a:extLst>
                <a:ext uri="{FF2B5EF4-FFF2-40B4-BE49-F238E27FC236}">
                  <a16:creationId xmlns:a16="http://schemas.microsoft.com/office/drawing/2014/main" id="{071B00BE-2C99-4442-8E35-67B8F26F24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36270" name="TextBox 301">
                <a:extLst>
                  <a:ext uri="{FF2B5EF4-FFF2-40B4-BE49-F238E27FC236}">
                    <a16:creationId xmlns:a16="http://schemas.microsoft.com/office/drawing/2014/main" id="{F540A4AF-0B31-E24E-9703-5CEB105F55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9" name="Group 258">
              <a:extLst>
                <a:ext uri="{FF2B5EF4-FFF2-40B4-BE49-F238E27FC236}">
                  <a16:creationId xmlns:a16="http://schemas.microsoft.com/office/drawing/2014/main" id="{4BD98A3D-2BB4-A843-8BD0-4B7A8163A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36264" name="Group 295">
                <a:extLst>
                  <a:ext uri="{FF2B5EF4-FFF2-40B4-BE49-F238E27FC236}">
                    <a16:creationId xmlns:a16="http://schemas.microsoft.com/office/drawing/2014/main" id="{8D3A4E98-FA99-C14B-8968-A11852F79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36268" name="TextBox 299">
                  <a:extLst>
                    <a:ext uri="{FF2B5EF4-FFF2-40B4-BE49-F238E27FC236}">
                      <a16:creationId xmlns:a16="http://schemas.microsoft.com/office/drawing/2014/main" id="{1FDD4668-E9C9-524E-9609-925F35C006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265" name="Group 296">
                <a:extLst>
                  <a:ext uri="{FF2B5EF4-FFF2-40B4-BE49-F238E27FC236}">
                    <a16:creationId xmlns:a16="http://schemas.microsoft.com/office/drawing/2014/main" id="{3AB8C1D9-EF18-A244-8168-8ED229F518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36266" name="TextBox 297">
                  <a:extLst>
                    <a:ext uri="{FF2B5EF4-FFF2-40B4-BE49-F238E27FC236}">
                      <a16:creationId xmlns:a16="http://schemas.microsoft.com/office/drawing/2014/main" id="{CD837B24-7262-1741-9CD4-F8522A63B9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6230" name="Group 259">
              <a:extLst>
                <a:ext uri="{FF2B5EF4-FFF2-40B4-BE49-F238E27FC236}">
                  <a16:creationId xmlns:a16="http://schemas.microsoft.com/office/drawing/2014/main" id="{FC82BDDA-62BD-524E-9A16-AAF48E9B2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63" name="TextBox 294">
                <a:extLst>
                  <a:ext uri="{FF2B5EF4-FFF2-40B4-BE49-F238E27FC236}">
                    <a16:creationId xmlns:a16="http://schemas.microsoft.com/office/drawing/2014/main" id="{E2173ACD-5B53-2A43-A166-9EE9DC4F8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1" name="Group 260">
              <a:extLst>
                <a:ext uri="{FF2B5EF4-FFF2-40B4-BE49-F238E27FC236}">
                  <a16:creationId xmlns:a16="http://schemas.microsoft.com/office/drawing/2014/main" id="{487ACF45-48FF-4B4A-9061-10E83AE68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36260" name="TextBox 291">
                <a:extLst>
                  <a:ext uri="{FF2B5EF4-FFF2-40B4-BE49-F238E27FC236}">
                    <a16:creationId xmlns:a16="http://schemas.microsoft.com/office/drawing/2014/main" id="{6CDC13BE-7EF6-FB4C-9384-57A9B9772D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2" name="Group 261">
              <a:extLst>
                <a:ext uri="{FF2B5EF4-FFF2-40B4-BE49-F238E27FC236}">
                  <a16:creationId xmlns:a16="http://schemas.microsoft.com/office/drawing/2014/main" id="{C5115579-FBA9-C741-A9A2-A2680DDE0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36258" name="TextBox 289">
                <a:extLst>
                  <a:ext uri="{FF2B5EF4-FFF2-40B4-BE49-F238E27FC236}">
                    <a16:creationId xmlns:a16="http://schemas.microsoft.com/office/drawing/2014/main" id="{873C93F6-950A-7447-AC69-5F4ECD161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3" name="Group 262">
              <a:extLst>
                <a:ext uri="{FF2B5EF4-FFF2-40B4-BE49-F238E27FC236}">
                  <a16:creationId xmlns:a16="http://schemas.microsoft.com/office/drawing/2014/main" id="{619F827C-A370-E145-96F9-EF6E5A826A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57" name="TextBox 288">
                <a:extLst>
                  <a:ext uri="{FF2B5EF4-FFF2-40B4-BE49-F238E27FC236}">
                    <a16:creationId xmlns:a16="http://schemas.microsoft.com/office/drawing/2014/main" id="{A6426395-4407-9248-B190-2A78A83A6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4" name="Group 263">
              <a:extLst>
                <a:ext uri="{FF2B5EF4-FFF2-40B4-BE49-F238E27FC236}">
                  <a16:creationId xmlns:a16="http://schemas.microsoft.com/office/drawing/2014/main" id="{E4937DDA-81E4-5447-BB5C-F9E912890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55" name="TextBox 286">
                <a:extLst>
                  <a:ext uri="{FF2B5EF4-FFF2-40B4-BE49-F238E27FC236}">
                    <a16:creationId xmlns:a16="http://schemas.microsoft.com/office/drawing/2014/main" id="{499A65FC-2C77-BD4A-80D5-E99DF3879E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5" name="Group 264">
              <a:extLst>
                <a:ext uri="{FF2B5EF4-FFF2-40B4-BE49-F238E27FC236}">
                  <a16:creationId xmlns:a16="http://schemas.microsoft.com/office/drawing/2014/main" id="{01EA03E8-99A0-AC43-B840-3685026B1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36252" name="TextBox 283">
                <a:extLst>
                  <a:ext uri="{FF2B5EF4-FFF2-40B4-BE49-F238E27FC236}">
                    <a16:creationId xmlns:a16="http://schemas.microsoft.com/office/drawing/2014/main" id="{D95BC47F-5F82-444D-850C-DDC5F5DC19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6" name="Group 265">
              <a:extLst>
                <a:ext uri="{FF2B5EF4-FFF2-40B4-BE49-F238E27FC236}">
                  <a16:creationId xmlns:a16="http://schemas.microsoft.com/office/drawing/2014/main" id="{53D504A6-2BFF-1A43-99D8-A2D32EED86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36250" name="TextBox 280">
                <a:extLst>
                  <a:ext uri="{FF2B5EF4-FFF2-40B4-BE49-F238E27FC236}">
                    <a16:creationId xmlns:a16="http://schemas.microsoft.com/office/drawing/2014/main" id="{1312082D-E632-FA4A-84BE-FB0B4F53B9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7" name="Group 266">
              <a:extLst>
                <a:ext uri="{FF2B5EF4-FFF2-40B4-BE49-F238E27FC236}">
                  <a16:creationId xmlns:a16="http://schemas.microsoft.com/office/drawing/2014/main" id="{CAE199F0-9F69-6D4D-8940-7CE9B44229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36248" name="TextBox 278">
                <a:extLst>
                  <a:ext uri="{FF2B5EF4-FFF2-40B4-BE49-F238E27FC236}">
                    <a16:creationId xmlns:a16="http://schemas.microsoft.com/office/drawing/2014/main" id="{71BE7D57-AED3-3A40-BA20-2EF6027A82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8" name="Group 267">
              <a:extLst>
                <a:ext uri="{FF2B5EF4-FFF2-40B4-BE49-F238E27FC236}">
                  <a16:creationId xmlns:a16="http://schemas.microsoft.com/office/drawing/2014/main" id="{75012503-5A46-3241-A2B4-6FF4859669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36242" name="Group 272">
                <a:extLst>
                  <a:ext uri="{FF2B5EF4-FFF2-40B4-BE49-F238E27FC236}">
                    <a16:creationId xmlns:a16="http://schemas.microsoft.com/office/drawing/2014/main" id="{0B943F1A-086A-9A4A-97BE-C0BBC3FB70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243" name="Group 273">
                <a:extLst>
                  <a:ext uri="{FF2B5EF4-FFF2-40B4-BE49-F238E27FC236}">
                    <a16:creationId xmlns:a16="http://schemas.microsoft.com/office/drawing/2014/main" id="{12FDBF28-92DA-6040-8EBD-A5255CFD37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36244" name="TextBox 274">
                  <a:extLst>
                    <a:ext uri="{FF2B5EF4-FFF2-40B4-BE49-F238E27FC236}">
                      <a16:creationId xmlns:a16="http://schemas.microsoft.com/office/drawing/2014/main" id="{E5539781-7639-2945-A7CE-5231D12CA3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6239" name="Group 268">
              <a:extLst>
                <a:ext uri="{FF2B5EF4-FFF2-40B4-BE49-F238E27FC236}">
                  <a16:creationId xmlns:a16="http://schemas.microsoft.com/office/drawing/2014/main" id="{25BEB1E1-CF12-D840-8546-970D872F0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36240" name="TextBox 270">
                <a:extLst>
                  <a:ext uri="{FF2B5EF4-FFF2-40B4-BE49-F238E27FC236}">
                    <a16:creationId xmlns:a16="http://schemas.microsoft.com/office/drawing/2014/main" id="{A6313F1A-FFB5-D84E-A951-EC45452438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6196" name="Group 404">
            <a:extLst>
              <a:ext uri="{FF2B5EF4-FFF2-40B4-BE49-F238E27FC236}">
                <a16:creationId xmlns:a16="http://schemas.microsoft.com/office/drawing/2014/main" id="{CC4274F4-89F5-AA42-ADBE-756A46661BF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36197" name="TextBox 405">
              <a:extLst>
                <a:ext uri="{FF2B5EF4-FFF2-40B4-BE49-F238E27FC236}">
                  <a16:creationId xmlns:a16="http://schemas.microsoft.com/office/drawing/2014/main" id="{2F2FEBF6-F798-A24B-8B17-E8BCB9F42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6200" name="TextBox 411">
              <a:extLst>
                <a:ext uri="{FF2B5EF4-FFF2-40B4-BE49-F238E27FC236}">
                  <a16:creationId xmlns:a16="http://schemas.microsoft.com/office/drawing/2014/main" id="{C9B72CC7-2611-C64C-90ED-EBEECBB10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02" name="TextBox 413">
              <a:extLst>
                <a:ext uri="{FF2B5EF4-FFF2-40B4-BE49-F238E27FC236}">
                  <a16:creationId xmlns:a16="http://schemas.microsoft.com/office/drawing/2014/main" id="{7B28EF89-B5FE-1C40-8104-A29FAFDB28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7410" name="Group 2">
            <a:extLst>
              <a:ext uri="{FF2B5EF4-FFF2-40B4-BE49-F238E27FC236}">
                <a16:creationId xmlns:a16="http://schemas.microsoft.com/office/drawing/2014/main" id="{34F287D2-1F89-D14B-ACB2-623FD0024ADB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7412" name="Group 7">
              <a:extLst>
                <a:ext uri="{FF2B5EF4-FFF2-40B4-BE49-F238E27FC236}">
                  <a16:creationId xmlns:a16="http://schemas.microsoft.com/office/drawing/2014/main" id="{3C455B56-DEA4-DB4C-817B-9062CEF3A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9" name="TextBox 6">
                <a:extLst>
                  <a:ext uri="{FF2B5EF4-FFF2-40B4-BE49-F238E27FC236}">
                    <a16:creationId xmlns:a16="http://schemas.microsoft.com/office/drawing/2014/main" id="{E8905F94-9937-3640-8AB7-85BDE547F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7413" name="Group 8">
              <a:extLst>
                <a:ext uri="{FF2B5EF4-FFF2-40B4-BE49-F238E27FC236}">
                  <a16:creationId xmlns:a16="http://schemas.microsoft.com/office/drawing/2014/main" id="{458CD552-414C-CB4D-BB2C-1A61CF773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7" name="TextBox 10">
                <a:extLst>
                  <a:ext uri="{FF2B5EF4-FFF2-40B4-BE49-F238E27FC236}">
                    <a16:creationId xmlns:a16="http://schemas.microsoft.com/office/drawing/2014/main" id="{1116AEEF-B1FE-344C-BE0D-375905380A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7414" name="Group 12">
              <a:extLst>
                <a:ext uri="{FF2B5EF4-FFF2-40B4-BE49-F238E27FC236}">
                  <a16:creationId xmlns:a16="http://schemas.microsoft.com/office/drawing/2014/main" id="{17186104-26DB-8449-B34C-686B153BF6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5" name="TextBox 14">
                <a:extLst>
                  <a:ext uri="{FF2B5EF4-FFF2-40B4-BE49-F238E27FC236}">
                    <a16:creationId xmlns:a16="http://schemas.microsoft.com/office/drawing/2014/main" id="{CFFD043A-2F76-484D-9AAD-AB2DEC823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7415" name="Group 16">
              <a:extLst>
                <a:ext uri="{FF2B5EF4-FFF2-40B4-BE49-F238E27FC236}">
                  <a16:creationId xmlns:a16="http://schemas.microsoft.com/office/drawing/2014/main" id="{647DBC5F-6FFB-9842-83C6-4167409730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3" name="TextBox 18">
                <a:extLst>
                  <a:ext uri="{FF2B5EF4-FFF2-40B4-BE49-F238E27FC236}">
                    <a16:creationId xmlns:a16="http://schemas.microsoft.com/office/drawing/2014/main" id="{D5617E4D-CBB2-CF4E-A0F3-E88B4D827F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19" name="TextBox 1">
              <a:extLst>
                <a:ext uri="{FF2B5EF4-FFF2-40B4-BE49-F238E27FC236}">
                  <a16:creationId xmlns:a16="http://schemas.microsoft.com/office/drawing/2014/main" id="{D6576B1A-DC22-1641-882D-B4CF5CF73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7420" name="TextBox 19">
              <a:extLst>
                <a:ext uri="{FF2B5EF4-FFF2-40B4-BE49-F238E27FC236}">
                  <a16:creationId xmlns:a16="http://schemas.microsoft.com/office/drawing/2014/main" id="{25222276-5761-FA4B-82A3-6F3289D83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7421" name="TextBox 22">
              <a:extLst>
                <a:ext uri="{FF2B5EF4-FFF2-40B4-BE49-F238E27FC236}">
                  <a16:creationId xmlns:a16="http://schemas.microsoft.com/office/drawing/2014/main" id="{6FC30617-5F57-434E-BE41-7F2EF465F3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7411" name="TextBox 3">
            <a:extLst>
              <a:ext uri="{FF2B5EF4-FFF2-40B4-BE49-F238E27FC236}">
                <a16:creationId xmlns:a16="http://schemas.microsoft.com/office/drawing/2014/main" id="{1443C438-39F5-2B4E-9672-4EC50C9EB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4206875"/>
            <a:ext cx="13287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Nerds skip the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first step and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start here.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29">
            <a:extLst>
              <a:ext uri="{FF2B5EF4-FFF2-40B4-BE49-F238E27FC236}">
                <a16:creationId xmlns:a16="http://schemas.microsoft.com/office/drawing/2014/main" id="{6BF13A31-E60B-6043-8360-4AD04986BEB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38251" name="Group 49">
              <a:extLst>
                <a:ext uri="{FF2B5EF4-FFF2-40B4-BE49-F238E27FC236}">
                  <a16:creationId xmlns:a16="http://schemas.microsoft.com/office/drawing/2014/main" id="{2CEA069E-2166-EA41-B4D2-3DC4D924D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38417" name="Group 33">
                <a:extLst>
                  <a:ext uri="{FF2B5EF4-FFF2-40B4-BE49-F238E27FC236}">
                    <a16:creationId xmlns:a16="http://schemas.microsoft.com/office/drawing/2014/main" id="{F857CF95-58DB-C645-9C7C-050E392A3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38459" name="TextBox 467">
                  <a:extLst>
                    <a:ext uri="{FF2B5EF4-FFF2-40B4-BE49-F238E27FC236}">
                      <a16:creationId xmlns:a16="http://schemas.microsoft.com/office/drawing/2014/main" id="{63D87590-8DE7-1049-A3AB-F90FBEBA1A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18" name="Group 34">
                <a:extLst>
                  <a:ext uri="{FF2B5EF4-FFF2-40B4-BE49-F238E27FC236}">
                    <a16:creationId xmlns:a16="http://schemas.microsoft.com/office/drawing/2014/main" id="{507B68A2-9A1A-9045-A384-88CD8F41D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38457" name="TextBox 469">
                  <a:extLst>
                    <a:ext uri="{FF2B5EF4-FFF2-40B4-BE49-F238E27FC236}">
                      <a16:creationId xmlns:a16="http://schemas.microsoft.com/office/drawing/2014/main" id="{FC5FAB07-BB49-6A4E-A4DF-BBD3DB02AE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420" name="TextBox 472">
                <a:extLst>
                  <a:ext uri="{FF2B5EF4-FFF2-40B4-BE49-F238E27FC236}">
                    <a16:creationId xmlns:a16="http://schemas.microsoft.com/office/drawing/2014/main" id="{814AE66A-2852-6547-AEB3-058404F4C1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38421" name="Group 441">
                <a:extLst>
                  <a:ext uri="{FF2B5EF4-FFF2-40B4-BE49-F238E27FC236}">
                    <a16:creationId xmlns:a16="http://schemas.microsoft.com/office/drawing/2014/main" id="{83D6D389-0D27-D442-BD70-0B11DE837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38440" name="Group 450">
                  <a:extLst>
                    <a:ext uri="{FF2B5EF4-FFF2-40B4-BE49-F238E27FC236}">
                      <a16:creationId xmlns:a16="http://schemas.microsoft.com/office/drawing/2014/main" id="{BF79E98A-5FE6-0145-AA53-DF4B61DC1B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38454" name="TextBox 464">
                    <a:extLst>
                      <a:ext uri="{FF2B5EF4-FFF2-40B4-BE49-F238E27FC236}">
                        <a16:creationId xmlns:a16="http://schemas.microsoft.com/office/drawing/2014/main" id="{1E482A65-E4B8-9743-B3CE-F5B0E07DF6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6" name="TextBox 466">
                    <a:extLst>
                      <a:ext uri="{FF2B5EF4-FFF2-40B4-BE49-F238E27FC236}">
                        <a16:creationId xmlns:a16="http://schemas.microsoft.com/office/drawing/2014/main" id="{311E4204-82E8-3849-B878-E8C2F099D5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38441" name="Group 451">
                  <a:extLst>
                    <a:ext uri="{FF2B5EF4-FFF2-40B4-BE49-F238E27FC236}">
                      <a16:creationId xmlns:a16="http://schemas.microsoft.com/office/drawing/2014/main" id="{7728E37E-D9DC-A34A-B695-698331EFA4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38451" name="TextBox 461">
                    <a:extLst>
                      <a:ext uri="{FF2B5EF4-FFF2-40B4-BE49-F238E27FC236}">
                        <a16:creationId xmlns:a16="http://schemas.microsoft.com/office/drawing/2014/main" id="{050E45AC-9828-6C45-B3D7-6C24CC2B9A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3" name="TextBox 463">
                    <a:extLst>
                      <a:ext uri="{FF2B5EF4-FFF2-40B4-BE49-F238E27FC236}">
                        <a16:creationId xmlns:a16="http://schemas.microsoft.com/office/drawing/2014/main" id="{C69317C5-2F22-3342-9A7A-66A7E7F57B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38442" name="Group 452">
                  <a:extLst>
                    <a:ext uri="{FF2B5EF4-FFF2-40B4-BE49-F238E27FC236}">
                      <a16:creationId xmlns:a16="http://schemas.microsoft.com/office/drawing/2014/main" id="{193EF5F4-7993-7442-AA20-D1A0107E36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38448" name="TextBox 458">
                    <a:extLst>
                      <a:ext uri="{FF2B5EF4-FFF2-40B4-BE49-F238E27FC236}">
                        <a16:creationId xmlns:a16="http://schemas.microsoft.com/office/drawing/2014/main" id="{C524F221-FD64-2D47-A7C5-5C143ED3B8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0" name="TextBox 460">
                    <a:extLst>
                      <a:ext uri="{FF2B5EF4-FFF2-40B4-BE49-F238E27FC236}">
                        <a16:creationId xmlns:a16="http://schemas.microsoft.com/office/drawing/2014/main" id="{26B07BAD-0C67-DB46-BF66-E3D594AF84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444" name="Group 453">
                  <a:extLst>
                    <a:ext uri="{FF2B5EF4-FFF2-40B4-BE49-F238E27FC236}">
                      <a16:creationId xmlns:a16="http://schemas.microsoft.com/office/drawing/2014/main" id="{6DF8911B-F517-B048-B14D-05E580E5B6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38445" name="TextBox 455">
                    <a:extLst>
                      <a:ext uri="{FF2B5EF4-FFF2-40B4-BE49-F238E27FC236}">
                        <a16:creationId xmlns:a16="http://schemas.microsoft.com/office/drawing/2014/main" id="{57A51B04-5A97-C840-A80D-9F8963A562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47" name="TextBox 457">
                    <a:extLst>
                      <a:ext uri="{FF2B5EF4-FFF2-40B4-BE49-F238E27FC236}">
                        <a16:creationId xmlns:a16="http://schemas.microsoft.com/office/drawing/2014/main" id="{2E69A55A-6558-2A4C-AED4-5E6F821BF6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38422" name="Group 44">
                <a:extLst>
                  <a:ext uri="{FF2B5EF4-FFF2-40B4-BE49-F238E27FC236}">
                    <a16:creationId xmlns:a16="http://schemas.microsoft.com/office/drawing/2014/main" id="{87B47AFF-91BF-4A4F-A863-C0ACF383D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38438" name="TextBox 443">
                  <a:extLst>
                    <a:ext uri="{FF2B5EF4-FFF2-40B4-BE49-F238E27FC236}">
                      <a16:creationId xmlns:a16="http://schemas.microsoft.com/office/drawing/2014/main" id="{40A8EE16-E038-184C-909E-EC95D53BB4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3" name="Group 48">
                <a:extLst>
                  <a:ext uri="{FF2B5EF4-FFF2-40B4-BE49-F238E27FC236}">
                    <a16:creationId xmlns:a16="http://schemas.microsoft.com/office/drawing/2014/main" id="{0EFC8E47-A48E-1340-A659-CDEEAB114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38436" name="TextBox 445">
                  <a:extLst>
                    <a:ext uri="{FF2B5EF4-FFF2-40B4-BE49-F238E27FC236}">
                      <a16:creationId xmlns:a16="http://schemas.microsoft.com/office/drawing/2014/main" id="{5511B757-6AA9-D446-AF88-9979FC44E3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424" name="TextBox 448">
                <a:extLst>
                  <a:ext uri="{FF2B5EF4-FFF2-40B4-BE49-F238E27FC236}">
                    <a16:creationId xmlns:a16="http://schemas.microsoft.com/office/drawing/2014/main" id="{A72DC1E6-91F6-5A4F-B3A7-8273C6187B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38425" name="TextBox 474">
                <a:extLst>
                  <a:ext uri="{FF2B5EF4-FFF2-40B4-BE49-F238E27FC236}">
                    <a16:creationId xmlns:a16="http://schemas.microsoft.com/office/drawing/2014/main" id="{D31E73E9-F379-6E42-BB26-25FD59EA03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38426" name="Group 475">
                <a:extLst>
                  <a:ext uri="{FF2B5EF4-FFF2-40B4-BE49-F238E27FC236}">
                    <a16:creationId xmlns:a16="http://schemas.microsoft.com/office/drawing/2014/main" id="{4F1A6799-7573-4240-82A7-69C8C3F720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38434" name="TextBox 476">
                  <a:extLst>
                    <a:ext uri="{FF2B5EF4-FFF2-40B4-BE49-F238E27FC236}">
                      <a16:creationId xmlns:a16="http://schemas.microsoft.com/office/drawing/2014/main" id="{DE5251C4-5704-DC4F-836A-CC3BB7007B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7" name="Group 478">
                <a:extLst>
                  <a:ext uri="{FF2B5EF4-FFF2-40B4-BE49-F238E27FC236}">
                    <a16:creationId xmlns:a16="http://schemas.microsoft.com/office/drawing/2014/main" id="{185BD0BF-BF8D-FB44-84CB-D11A96754B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38432" name="TextBox 482">
                  <a:extLst>
                    <a:ext uri="{FF2B5EF4-FFF2-40B4-BE49-F238E27FC236}">
                      <a16:creationId xmlns:a16="http://schemas.microsoft.com/office/drawing/2014/main" id="{122EDAB2-6ED5-4444-8A02-F3972CC0A3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8" name="Group 498">
                <a:extLst>
                  <a:ext uri="{FF2B5EF4-FFF2-40B4-BE49-F238E27FC236}">
                    <a16:creationId xmlns:a16="http://schemas.microsoft.com/office/drawing/2014/main" id="{65954F56-04FC-0E49-A741-60E1EEAE3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38430" name="TextBox 499">
                  <a:extLst>
                    <a:ext uri="{FF2B5EF4-FFF2-40B4-BE49-F238E27FC236}">
                      <a16:creationId xmlns:a16="http://schemas.microsoft.com/office/drawing/2014/main" id="{55519DE7-A1E4-A04F-AEEE-4AAABFBF4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8252" name="Group 132">
              <a:extLst>
                <a:ext uri="{FF2B5EF4-FFF2-40B4-BE49-F238E27FC236}">
                  <a16:creationId xmlns:a16="http://schemas.microsoft.com/office/drawing/2014/main" id="{B7C1AFC7-8ADC-4145-947F-66021C91F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8253" name="Group 6">
              <a:extLst>
                <a:ext uri="{FF2B5EF4-FFF2-40B4-BE49-F238E27FC236}">
                  <a16:creationId xmlns:a16="http://schemas.microsoft.com/office/drawing/2014/main" id="{D6CCB41D-3780-C744-95A6-8A229B128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38391" name="Group 55">
                <a:extLst>
                  <a:ext uri="{FF2B5EF4-FFF2-40B4-BE49-F238E27FC236}">
                    <a16:creationId xmlns:a16="http://schemas.microsoft.com/office/drawing/2014/main" id="{613BE0E8-DED5-3449-8520-12D5FDEFF2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38412" name="TextBox 57">
                  <a:extLst>
                    <a:ext uri="{FF2B5EF4-FFF2-40B4-BE49-F238E27FC236}">
                      <a16:creationId xmlns:a16="http://schemas.microsoft.com/office/drawing/2014/main" id="{385D19A7-3D2F-7748-8F49-2284E34798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8392" name="TextBox 59">
                <a:extLst>
                  <a:ext uri="{FF2B5EF4-FFF2-40B4-BE49-F238E27FC236}">
                    <a16:creationId xmlns:a16="http://schemas.microsoft.com/office/drawing/2014/main" id="{9386C1E3-10EE-9641-8E7C-1D294AE171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38254" name="Group 17">
              <a:extLst>
                <a:ext uri="{FF2B5EF4-FFF2-40B4-BE49-F238E27FC236}">
                  <a16:creationId xmlns:a16="http://schemas.microsoft.com/office/drawing/2014/main" id="{13A5B6C8-7A0A-424C-8ACA-CF7B56E99B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38385" name="Group 16">
                <a:extLst>
                  <a:ext uri="{FF2B5EF4-FFF2-40B4-BE49-F238E27FC236}">
                    <a16:creationId xmlns:a16="http://schemas.microsoft.com/office/drawing/2014/main" id="{703FDB69-FEA1-FA41-B875-741EA15DAB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38389" name="TextBox 82">
                  <a:extLst>
                    <a:ext uri="{FF2B5EF4-FFF2-40B4-BE49-F238E27FC236}">
                      <a16:creationId xmlns:a16="http://schemas.microsoft.com/office/drawing/2014/main" id="{EA54E131-CEDD-F64A-AB65-5475077791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386" name="TextBox 87">
                <a:extLst>
                  <a:ext uri="{FF2B5EF4-FFF2-40B4-BE49-F238E27FC236}">
                    <a16:creationId xmlns:a16="http://schemas.microsoft.com/office/drawing/2014/main" id="{0967082D-5363-5C44-8FB4-73F273C32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55" name="Group 154">
              <a:extLst>
                <a:ext uri="{FF2B5EF4-FFF2-40B4-BE49-F238E27FC236}">
                  <a16:creationId xmlns:a16="http://schemas.microsoft.com/office/drawing/2014/main" id="{544F185D-C1C2-7648-9B4F-FD47CF95E3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38378" name="TextBox 155">
                <a:extLst>
                  <a:ext uri="{FF2B5EF4-FFF2-40B4-BE49-F238E27FC236}">
                    <a16:creationId xmlns:a16="http://schemas.microsoft.com/office/drawing/2014/main" id="{AFAC4FED-6EC8-9C4C-A0CD-2A2F9187ED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381" name="TextBox 161">
                <a:extLst>
                  <a:ext uri="{FF2B5EF4-FFF2-40B4-BE49-F238E27FC236}">
                    <a16:creationId xmlns:a16="http://schemas.microsoft.com/office/drawing/2014/main" id="{E59818C2-7E62-9D46-88BA-44195851AD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56" name="Group 138">
              <a:extLst>
                <a:ext uri="{FF2B5EF4-FFF2-40B4-BE49-F238E27FC236}">
                  <a16:creationId xmlns:a16="http://schemas.microsoft.com/office/drawing/2014/main" id="{43EA454F-DE71-8646-9B72-4389664F9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38371" name="TextBox 139">
                <a:extLst>
                  <a:ext uri="{FF2B5EF4-FFF2-40B4-BE49-F238E27FC236}">
                    <a16:creationId xmlns:a16="http://schemas.microsoft.com/office/drawing/2014/main" id="{3EEF141B-CE0E-7148-BC88-ADA077B89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374" name="TextBox 145">
                <a:extLst>
                  <a:ext uri="{FF2B5EF4-FFF2-40B4-BE49-F238E27FC236}">
                    <a16:creationId xmlns:a16="http://schemas.microsoft.com/office/drawing/2014/main" id="{62CE1C01-A396-0345-9EA8-DDDFF4973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59" name="Group 37">
              <a:extLst>
                <a:ext uri="{FF2B5EF4-FFF2-40B4-BE49-F238E27FC236}">
                  <a16:creationId xmlns:a16="http://schemas.microsoft.com/office/drawing/2014/main" id="{92B1A7F7-E58D-364A-BED3-7AC070F9A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370" name="TextBox 36">
                <a:extLst>
                  <a:ext uri="{FF2B5EF4-FFF2-40B4-BE49-F238E27FC236}">
                    <a16:creationId xmlns:a16="http://schemas.microsoft.com/office/drawing/2014/main" id="{A1335475-DA89-D245-83E9-946242969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64" name="Group 186">
              <a:extLst>
                <a:ext uri="{FF2B5EF4-FFF2-40B4-BE49-F238E27FC236}">
                  <a16:creationId xmlns:a16="http://schemas.microsoft.com/office/drawing/2014/main" id="{C25D4E7F-457E-354E-A9CE-F090DEB1E2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68" name="Group 23">
              <a:extLst>
                <a:ext uri="{FF2B5EF4-FFF2-40B4-BE49-F238E27FC236}">
                  <a16:creationId xmlns:a16="http://schemas.microsoft.com/office/drawing/2014/main" id="{0C870D31-1150-024B-90BE-27445AA5F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38354" name="Group 43">
                <a:extLst>
                  <a:ext uri="{FF2B5EF4-FFF2-40B4-BE49-F238E27FC236}">
                    <a16:creationId xmlns:a16="http://schemas.microsoft.com/office/drawing/2014/main" id="{BDFF6205-C6B1-2041-8B39-E0C20D42C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38362" name="Group 38">
                  <a:extLst>
                    <a:ext uri="{FF2B5EF4-FFF2-40B4-BE49-F238E27FC236}">
                      <a16:creationId xmlns:a16="http://schemas.microsoft.com/office/drawing/2014/main" id="{A6BEBFC4-18D2-FE41-9CB0-E6BB8A725D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38365" name="TextBox 39">
                    <a:extLst>
                      <a:ext uri="{FF2B5EF4-FFF2-40B4-BE49-F238E27FC236}">
                        <a16:creationId xmlns:a16="http://schemas.microsoft.com/office/drawing/2014/main" id="{D0EBDB8A-A987-4C40-A239-FCA4A29EA9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38363" name="TextBox 41">
                  <a:extLst>
                    <a:ext uri="{FF2B5EF4-FFF2-40B4-BE49-F238E27FC236}">
                      <a16:creationId xmlns:a16="http://schemas.microsoft.com/office/drawing/2014/main" id="{90E93F93-98BF-C045-8643-A59A92F9C7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8358" name="Group 106">
                <a:extLst>
                  <a:ext uri="{FF2B5EF4-FFF2-40B4-BE49-F238E27FC236}">
                    <a16:creationId xmlns:a16="http://schemas.microsoft.com/office/drawing/2014/main" id="{109CF013-C9CD-7049-90F9-6B48A821AD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8361" name="TextBox 108">
                  <a:extLst>
                    <a:ext uri="{FF2B5EF4-FFF2-40B4-BE49-F238E27FC236}">
                      <a16:creationId xmlns:a16="http://schemas.microsoft.com/office/drawing/2014/main" id="{93709CBA-608D-7D4D-9DE8-3EE2DA927D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70" name="Group 5">
              <a:extLst>
                <a:ext uri="{FF2B5EF4-FFF2-40B4-BE49-F238E27FC236}">
                  <a16:creationId xmlns:a16="http://schemas.microsoft.com/office/drawing/2014/main" id="{473CED62-0214-4347-9659-149A2AD60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38352" name="TextBox 483">
                <a:extLst>
                  <a:ext uri="{FF2B5EF4-FFF2-40B4-BE49-F238E27FC236}">
                    <a16:creationId xmlns:a16="http://schemas.microsoft.com/office/drawing/2014/main" id="{DE71ADB0-2F81-134E-9A14-7C4F93DAF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8272" name="Group 32">
              <a:extLst>
                <a:ext uri="{FF2B5EF4-FFF2-40B4-BE49-F238E27FC236}">
                  <a16:creationId xmlns:a16="http://schemas.microsoft.com/office/drawing/2014/main" id="{01BA58D3-062F-E04C-9DAE-D58DBAB2A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38344" name="Group 491">
                <a:extLst>
                  <a:ext uri="{FF2B5EF4-FFF2-40B4-BE49-F238E27FC236}">
                    <a16:creationId xmlns:a16="http://schemas.microsoft.com/office/drawing/2014/main" id="{14C72AFB-8249-2548-9700-F3B191D0AF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38350" name="TextBox 492">
                  <a:extLst>
                    <a:ext uri="{FF2B5EF4-FFF2-40B4-BE49-F238E27FC236}">
                      <a16:creationId xmlns:a16="http://schemas.microsoft.com/office/drawing/2014/main" id="{22FE577D-B3F3-D445-BCBD-2F90F6984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345" name="Group 494">
                <a:extLst>
                  <a:ext uri="{FF2B5EF4-FFF2-40B4-BE49-F238E27FC236}">
                    <a16:creationId xmlns:a16="http://schemas.microsoft.com/office/drawing/2014/main" id="{C030F249-0135-064D-B85C-477D0A947A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38348" name="TextBox 495">
                  <a:extLst>
                    <a:ext uri="{FF2B5EF4-FFF2-40B4-BE49-F238E27FC236}">
                      <a16:creationId xmlns:a16="http://schemas.microsoft.com/office/drawing/2014/main" id="{635D6459-8367-844F-87D2-51430D13CA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346" name="TextBox 503">
                <a:extLst>
                  <a:ext uri="{FF2B5EF4-FFF2-40B4-BE49-F238E27FC236}">
                    <a16:creationId xmlns:a16="http://schemas.microsoft.com/office/drawing/2014/main" id="{A06C444F-BB39-964E-91C6-AFDA6EA0A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8276" name="TextBox 12">
              <a:extLst>
                <a:ext uri="{FF2B5EF4-FFF2-40B4-BE49-F238E27FC236}">
                  <a16:creationId xmlns:a16="http://schemas.microsoft.com/office/drawing/2014/main" id="{1061DE9D-260E-5249-9B86-EB03D7E79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38277" name="Group 317">
              <a:extLst>
                <a:ext uri="{FF2B5EF4-FFF2-40B4-BE49-F238E27FC236}">
                  <a16:creationId xmlns:a16="http://schemas.microsoft.com/office/drawing/2014/main" id="{F6AEF376-AF0D-4D4E-8972-9B11F52EFA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38327" name="Group 318">
                <a:extLst>
                  <a:ext uri="{FF2B5EF4-FFF2-40B4-BE49-F238E27FC236}">
                    <a16:creationId xmlns:a16="http://schemas.microsoft.com/office/drawing/2014/main" id="{902953B2-FBD9-CB41-8738-7DF1F0A24A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36" name="Group 327">
                  <a:extLst>
                    <a:ext uri="{FF2B5EF4-FFF2-40B4-BE49-F238E27FC236}">
                      <a16:creationId xmlns:a16="http://schemas.microsoft.com/office/drawing/2014/main" id="{844A2490-DA94-0A4C-90EB-A6E4517B5C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38337" name="TextBox 7">
                    <a:extLst>
                      <a:ext uri="{FF2B5EF4-FFF2-40B4-BE49-F238E27FC236}">
                        <a16:creationId xmlns:a16="http://schemas.microsoft.com/office/drawing/2014/main" id="{ACA409BF-F2ED-394B-8B62-241513FA4E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339" name="TextBox 329">
                    <a:extLst>
                      <a:ext uri="{FF2B5EF4-FFF2-40B4-BE49-F238E27FC236}">
                        <a16:creationId xmlns:a16="http://schemas.microsoft.com/office/drawing/2014/main" id="{DCDCCF75-7D24-AB42-8FDE-4C7CF97FD6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38340" name="Group 330">
                    <a:extLst>
                      <a:ext uri="{FF2B5EF4-FFF2-40B4-BE49-F238E27FC236}">
                        <a16:creationId xmlns:a16="http://schemas.microsoft.com/office/drawing/2014/main" id="{3FAFBB14-D1E8-9F48-9618-647CDF90F5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38342" name="TextBox 333">
                      <a:extLst>
                        <a:ext uri="{FF2B5EF4-FFF2-40B4-BE49-F238E27FC236}">
                          <a16:creationId xmlns:a16="http://schemas.microsoft.com/office/drawing/2014/main" id="{BF0CC2EE-807C-334B-A9DF-B1982293348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38341" name="TextBox 332">
                    <a:extLst>
                      <a:ext uri="{FF2B5EF4-FFF2-40B4-BE49-F238E27FC236}">
                        <a16:creationId xmlns:a16="http://schemas.microsoft.com/office/drawing/2014/main" id="{C42C2405-15E4-8346-A4CF-2EC2D7C43B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78" name="Group 11">
              <a:extLst>
                <a:ext uri="{FF2B5EF4-FFF2-40B4-BE49-F238E27FC236}">
                  <a16:creationId xmlns:a16="http://schemas.microsoft.com/office/drawing/2014/main" id="{C2152E84-9A2F-6342-A90D-E917EC8C8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83" name="Group 60">
              <a:extLst>
                <a:ext uri="{FF2B5EF4-FFF2-40B4-BE49-F238E27FC236}">
                  <a16:creationId xmlns:a16="http://schemas.microsoft.com/office/drawing/2014/main" id="{1BE8AB3F-5682-E241-A01F-FB639C897E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8316" name="Group 53">
                <a:extLst>
                  <a:ext uri="{FF2B5EF4-FFF2-40B4-BE49-F238E27FC236}">
                    <a16:creationId xmlns:a16="http://schemas.microsoft.com/office/drawing/2014/main" id="{1665AF16-A4BB-D947-B01B-C76A3C26E2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19" name="Group 52">
                  <a:extLst>
                    <a:ext uri="{FF2B5EF4-FFF2-40B4-BE49-F238E27FC236}">
                      <a16:creationId xmlns:a16="http://schemas.microsoft.com/office/drawing/2014/main" id="{182E77DA-8A86-0446-AC1C-7DF57A9DED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38323" name="TextBox 122">
                    <a:extLst>
                      <a:ext uri="{FF2B5EF4-FFF2-40B4-BE49-F238E27FC236}">
                        <a16:creationId xmlns:a16="http://schemas.microsoft.com/office/drawing/2014/main" id="{4730B7CC-200C-4448-9035-99192D0FF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8320" name="TextBox 128">
                  <a:extLst>
                    <a:ext uri="{FF2B5EF4-FFF2-40B4-BE49-F238E27FC236}">
                      <a16:creationId xmlns:a16="http://schemas.microsoft.com/office/drawing/2014/main" id="{0F511DC3-BDD1-D04D-B75A-BB4E4EC5DA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284" name="TextBox 359">
              <a:extLst>
                <a:ext uri="{FF2B5EF4-FFF2-40B4-BE49-F238E27FC236}">
                  <a16:creationId xmlns:a16="http://schemas.microsoft.com/office/drawing/2014/main" id="{F8AEE6C4-3CE2-E340-ADA8-3D605B907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38285" name="Group 31">
              <a:extLst>
                <a:ext uri="{FF2B5EF4-FFF2-40B4-BE49-F238E27FC236}">
                  <a16:creationId xmlns:a16="http://schemas.microsoft.com/office/drawing/2014/main" id="{078B4BDB-CA1E-DF4F-93A9-EF4A5FB14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38306" name="Group 28">
                <a:extLst>
                  <a:ext uri="{FF2B5EF4-FFF2-40B4-BE49-F238E27FC236}">
                    <a16:creationId xmlns:a16="http://schemas.microsoft.com/office/drawing/2014/main" id="{49E1F29C-1730-7245-AD36-8F67376461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09" name="Group 24">
                  <a:extLst>
                    <a:ext uri="{FF2B5EF4-FFF2-40B4-BE49-F238E27FC236}">
                      <a16:creationId xmlns:a16="http://schemas.microsoft.com/office/drawing/2014/main" id="{6BA84025-98AC-2349-A926-18274C971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38313" name="TextBox 171">
                    <a:extLst>
                      <a:ext uri="{FF2B5EF4-FFF2-40B4-BE49-F238E27FC236}">
                        <a16:creationId xmlns:a16="http://schemas.microsoft.com/office/drawing/2014/main" id="{0E924D5A-BEB0-1540-ADE2-3FD6695E35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8310" name="TextBox 177">
                  <a:extLst>
                    <a:ext uri="{FF2B5EF4-FFF2-40B4-BE49-F238E27FC236}">
                      <a16:creationId xmlns:a16="http://schemas.microsoft.com/office/drawing/2014/main" id="{7EB67458-08EE-8448-8A07-E79ACB5663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87" name="Group 358">
              <a:extLst>
                <a:ext uri="{FF2B5EF4-FFF2-40B4-BE49-F238E27FC236}">
                  <a16:creationId xmlns:a16="http://schemas.microsoft.com/office/drawing/2014/main" id="{2AF13FB9-4B12-1E4A-B673-15D0E12674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38288" name="Group 377">
                <a:extLst>
                  <a:ext uri="{FF2B5EF4-FFF2-40B4-BE49-F238E27FC236}">
                    <a16:creationId xmlns:a16="http://schemas.microsoft.com/office/drawing/2014/main" id="{20E6340A-2D2A-AA4D-BE02-772149B13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38293" name="TextBox 7">
                  <a:extLst>
                    <a:ext uri="{FF2B5EF4-FFF2-40B4-BE49-F238E27FC236}">
                      <a16:creationId xmlns:a16="http://schemas.microsoft.com/office/drawing/2014/main" id="{BD5C382E-5D0D-774B-9923-C3296BA316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38294" name="Group 390">
                  <a:extLst>
                    <a:ext uri="{FF2B5EF4-FFF2-40B4-BE49-F238E27FC236}">
                      <a16:creationId xmlns:a16="http://schemas.microsoft.com/office/drawing/2014/main" id="{58CC3363-040A-7243-A018-EE107DE78F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38295" name="TextBox 391">
                    <a:extLst>
                      <a:ext uri="{FF2B5EF4-FFF2-40B4-BE49-F238E27FC236}">
                        <a16:creationId xmlns:a16="http://schemas.microsoft.com/office/drawing/2014/main" id="{4736AD33-91FE-B04C-B98E-5C3037F7B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8289" name="TextBox 381">
                <a:extLst>
                  <a:ext uri="{FF2B5EF4-FFF2-40B4-BE49-F238E27FC236}">
                    <a16:creationId xmlns:a16="http://schemas.microsoft.com/office/drawing/2014/main" id="{51D50F5F-9293-8E48-AB41-A3406C894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291" name="TextBox 384">
                <a:extLst>
                  <a:ext uri="{FF2B5EF4-FFF2-40B4-BE49-F238E27FC236}">
                    <a16:creationId xmlns:a16="http://schemas.microsoft.com/office/drawing/2014/main" id="{465CEA15-736A-E247-912F-942B89FEE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8243" name="Group 404">
            <a:extLst>
              <a:ext uri="{FF2B5EF4-FFF2-40B4-BE49-F238E27FC236}">
                <a16:creationId xmlns:a16="http://schemas.microsoft.com/office/drawing/2014/main" id="{F0E96E86-0A93-ED4D-90B9-7E3F156353F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38245" name="TextBox 405">
              <a:extLst>
                <a:ext uri="{FF2B5EF4-FFF2-40B4-BE49-F238E27FC236}">
                  <a16:creationId xmlns:a16="http://schemas.microsoft.com/office/drawing/2014/main" id="{52273809-AC79-FB46-829C-B64ACDBA5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8248" name="TextBox 411">
              <a:extLst>
                <a:ext uri="{FF2B5EF4-FFF2-40B4-BE49-F238E27FC236}">
                  <a16:creationId xmlns:a16="http://schemas.microsoft.com/office/drawing/2014/main" id="{0CEA4AC0-7BB0-F848-B7E3-A064A8F2B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250" name="TextBox 413">
              <a:extLst>
                <a:ext uri="{FF2B5EF4-FFF2-40B4-BE49-F238E27FC236}">
                  <a16:creationId xmlns:a16="http://schemas.microsoft.com/office/drawing/2014/main" id="{6539B6B0-FEC9-A943-8B99-66D74D887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38244" name="TextBox 388">
            <a:extLst>
              <a:ext uri="{FF2B5EF4-FFF2-40B4-BE49-F238E27FC236}">
                <a16:creationId xmlns:a16="http://schemas.microsoft.com/office/drawing/2014/main" id="{A967D6F4-194E-1A45-8ED5-91512BD05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12588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89" name="Group 29">
            <a:extLst>
              <a:ext uri="{FF2B5EF4-FFF2-40B4-BE49-F238E27FC236}">
                <a16:creationId xmlns:a16="http://schemas.microsoft.com/office/drawing/2014/main" id="{3EE1DFEB-D814-9140-B4EB-2688090AF61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0299" name="Group 49">
              <a:extLst>
                <a:ext uri="{FF2B5EF4-FFF2-40B4-BE49-F238E27FC236}">
                  <a16:creationId xmlns:a16="http://schemas.microsoft.com/office/drawing/2014/main" id="{42BC5FC8-7D3C-FA47-B0D0-E778598BE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0465" name="Group 33">
                <a:extLst>
                  <a:ext uri="{FF2B5EF4-FFF2-40B4-BE49-F238E27FC236}">
                    <a16:creationId xmlns:a16="http://schemas.microsoft.com/office/drawing/2014/main" id="{C5C44428-08E6-8544-B56B-2E1EF7DE96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0507" name="TextBox 467">
                  <a:extLst>
                    <a:ext uri="{FF2B5EF4-FFF2-40B4-BE49-F238E27FC236}">
                      <a16:creationId xmlns:a16="http://schemas.microsoft.com/office/drawing/2014/main" id="{81C2AEEB-F32C-274A-869F-3A0D623888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66" name="Group 34">
                <a:extLst>
                  <a:ext uri="{FF2B5EF4-FFF2-40B4-BE49-F238E27FC236}">
                    <a16:creationId xmlns:a16="http://schemas.microsoft.com/office/drawing/2014/main" id="{A528A5AD-1B46-5945-964F-F63EA4B26E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0505" name="TextBox 469">
                  <a:extLst>
                    <a:ext uri="{FF2B5EF4-FFF2-40B4-BE49-F238E27FC236}">
                      <a16:creationId xmlns:a16="http://schemas.microsoft.com/office/drawing/2014/main" id="{C1730C59-4D62-414E-8FA3-0ACE10131C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468" name="TextBox 472">
                <a:extLst>
                  <a:ext uri="{FF2B5EF4-FFF2-40B4-BE49-F238E27FC236}">
                    <a16:creationId xmlns:a16="http://schemas.microsoft.com/office/drawing/2014/main" id="{923BC7D6-BCBA-4748-A40F-C4415D166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0469" name="Group 441">
                <a:extLst>
                  <a:ext uri="{FF2B5EF4-FFF2-40B4-BE49-F238E27FC236}">
                    <a16:creationId xmlns:a16="http://schemas.microsoft.com/office/drawing/2014/main" id="{7319B70F-889F-3340-AE50-458001A0E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0488" name="Group 450">
                  <a:extLst>
                    <a:ext uri="{FF2B5EF4-FFF2-40B4-BE49-F238E27FC236}">
                      <a16:creationId xmlns:a16="http://schemas.microsoft.com/office/drawing/2014/main" id="{5503B4A8-FDFE-3442-A243-E2E3945548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0502" name="TextBox 464">
                    <a:extLst>
                      <a:ext uri="{FF2B5EF4-FFF2-40B4-BE49-F238E27FC236}">
                        <a16:creationId xmlns:a16="http://schemas.microsoft.com/office/drawing/2014/main" id="{1A9697BB-AC54-3540-A234-EA1D60196E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504" name="TextBox 466">
                    <a:extLst>
                      <a:ext uri="{FF2B5EF4-FFF2-40B4-BE49-F238E27FC236}">
                        <a16:creationId xmlns:a16="http://schemas.microsoft.com/office/drawing/2014/main" id="{43CCBD5F-2A1C-204B-9F1B-399AC7B8E9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0489" name="Group 451">
                  <a:extLst>
                    <a:ext uri="{FF2B5EF4-FFF2-40B4-BE49-F238E27FC236}">
                      <a16:creationId xmlns:a16="http://schemas.microsoft.com/office/drawing/2014/main" id="{589A57E4-D8B2-D94F-AAA1-3865469C59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0499" name="TextBox 461">
                    <a:extLst>
                      <a:ext uri="{FF2B5EF4-FFF2-40B4-BE49-F238E27FC236}">
                        <a16:creationId xmlns:a16="http://schemas.microsoft.com/office/drawing/2014/main" id="{A41C1BAA-B0C4-B64A-9683-CD6D1BF9C1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501" name="TextBox 463">
                    <a:extLst>
                      <a:ext uri="{FF2B5EF4-FFF2-40B4-BE49-F238E27FC236}">
                        <a16:creationId xmlns:a16="http://schemas.microsoft.com/office/drawing/2014/main" id="{16D6FC99-DEFC-8840-96BC-0234F46A2A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40490" name="Group 452">
                  <a:extLst>
                    <a:ext uri="{FF2B5EF4-FFF2-40B4-BE49-F238E27FC236}">
                      <a16:creationId xmlns:a16="http://schemas.microsoft.com/office/drawing/2014/main" id="{25819157-C2A0-704C-B76E-198AC6FE2A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0496" name="TextBox 458">
                    <a:extLst>
                      <a:ext uri="{FF2B5EF4-FFF2-40B4-BE49-F238E27FC236}">
                        <a16:creationId xmlns:a16="http://schemas.microsoft.com/office/drawing/2014/main" id="{2DD17797-010E-E94A-A79F-A884BD0994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498" name="TextBox 460">
                    <a:extLst>
                      <a:ext uri="{FF2B5EF4-FFF2-40B4-BE49-F238E27FC236}">
                        <a16:creationId xmlns:a16="http://schemas.microsoft.com/office/drawing/2014/main" id="{03B5874E-A2F3-614D-89DC-1F18E26EE5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492" name="Group 453">
                  <a:extLst>
                    <a:ext uri="{FF2B5EF4-FFF2-40B4-BE49-F238E27FC236}">
                      <a16:creationId xmlns:a16="http://schemas.microsoft.com/office/drawing/2014/main" id="{623AEEAD-4E5B-1949-B63B-7486FE29D4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0493" name="TextBox 455">
                    <a:extLst>
                      <a:ext uri="{FF2B5EF4-FFF2-40B4-BE49-F238E27FC236}">
                        <a16:creationId xmlns:a16="http://schemas.microsoft.com/office/drawing/2014/main" id="{F3CC1CBF-EE9D-D641-BF07-2E1776F4EE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495" name="TextBox 457">
                    <a:extLst>
                      <a:ext uri="{FF2B5EF4-FFF2-40B4-BE49-F238E27FC236}">
                        <a16:creationId xmlns:a16="http://schemas.microsoft.com/office/drawing/2014/main" id="{367DA290-6BAA-FD4C-9DBF-1D190B862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0470" name="Group 44">
                <a:extLst>
                  <a:ext uri="{FF2B5EF4-FFF2-40B4-BE49-F238E27FC236}">
                    <a16:creationId xmlns:a16="http://schemas.microsoft.com/office/drawing/2014/main" id="{50C5B998-27D6-9741-A314-224AF08D03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0486" name="TextBox 443">
                  <a:extLst>
                    <a:ext uri="{FF2B5EF4-FFF2-40B4-BE49-F238E27FC236}">
                      <a16:creationId xmlns:a16="http://schemas.microsoft.com/office/drawing/2014/main" id="{B3FE892A-D05D-6D48-8321-B2FF09C377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1" name="Group 48">
                <a:extLst>
                  <a:ext uri="{FF2B5EF4-FFF2-40B4-BE49-F238E27FC236}">
                    <a16:creationId xmlns:a16="http://schemas.microsoft.com/office/drawing/2014/main" id="{EC8023B8-A463-4A44-AA7C-560607AAF8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0484" name="TextBox 445">
                  <a:extLst>
                    <a:ext uri="{FF2B5EF4-FFF2-40B4-BE49-F238E27FC236}">
                      <a16:creationId xmlns:a16="http://schemas.microsoft.com/office/drawing/2014/main" id="{536AD87C-FE1E-AE4C-BBA4-2807AAB3A7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472" name="TextBox 448">
                <a:extLst>
                  <a:ext uri="{FF2B5EF4-FFF2-40B4-BE49-F238E27FC236}">
                    <a16:creationId xmlns:a16="http://schemas.microsoft.com/office/drawing/2014/main" id="{C11A5E9D-0330-D847-B534-81A7F525E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0473" name="TextBox 474">
                <a:extLst>
                  <a:ext uri="{FF2B5EF4-FFF2-40B4-BE49-F238E27FC236}">
                    <a16:creationId xmlns:a16="http://schemas.microsoft.com/office/drawing/2014/main" id="{4093834A-AD4F-1F4B-BBE0-DAC87A2ED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0474" name="Group 475">
                <a:extLst>
                  <a:ext uri="{FF2B5EF4-FFF2-40B4-BE49-F238E27FC236}">
                    <a16:creationId xmlns:a16="http://schemas.microsoft.com/office/drawing/2014/main" id="{6F5A51DA-45C0-5C46-BF2E-3D84F0500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0482" name="TextBox 476">
                  <a:extLst>
                    <a:ext uri="{FF2B5EF4-FFF2-40B4-BE49-F238E27FC236}">
                      <a16:creationId xmlns:a16="http://schemas.microsoft.com/office/drawing/2014/main" id="{9154B4CC-517A-DE46-B352-787BF5501D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5" name="Group 478">
                <a:extLst>
                  <a:ext uri="{FF2B5EF4-FFF2-40B4-BE49-F238E27FC236}">
                    <a16:creationId xmlns:a16="http://schemas.microsoft.com/office/drawing/2014/main" id="{C64474F4-D705-E843-B9DD-70B1A8D88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0480" name="TextBox 482">
                  <a:extLst>
                    <a:ext uri="{FF2B5EF4-FFF2-40B4-BE49-F238E27FC236}">
                      <a16:creationId xmlns:a16="http://schemas.microsoft.com/office/drawing/2014/main" id="{056BECDE-B828-BC43-869F-C5FAA866ED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6" name="Group 498">
                <a:extLst>
                  <a:ext uri="{FF2B5EF4-FFF2-40B4-BE49-F238E27FC236}">
                    <a16:creationId xmlns:a16="http://schemas.microsoft.com/office/drawing/2014/main" id="{2CA49177-FBFE-F64F-8C30-6B020FB3F5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0478" name="TextBox 499">
                  <a:extLst>
                    <a:ext uri="{FF2B5EF4-FFF2-40B4-BE49-F238E27FC236}">
                      <a16:creationId xmlns:a16="http://schemas.microsoft.com/office/drawing/2014/main" id="{60B24FF6-358A-6E4D-9F7F-B10257BC27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0300" name="Group 132">
              <a:extLst>
                <a:ext uri="{FF2B5EF4-FFF2-40B4-BE49-F238E27FC236}">
                  <a16:creationId xmlns:a16="http://schemas.microsoft.com/office/drawing/2014/main" id="{B032BE60-EBF2-B248-80F0-4D4B336BDB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0301" name="Group 6">
              <a:extLst>
                <a:ext uri="{FF2B5EF4-FFF2-40B4-BE49-F238E27FC236}">
                  <a16:creationId xmlns:a16="http://schemas.microsoft.com/office/drawing/2014/main" id="{168BEE87-1F8C-9245-A55A-21F75707B5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0439" name="Group 55">
                <a:extLst>
                  <a:ext uri="{FF2B5EF4-FFF2-40B4-BE49-F238E27FC236}">
                    <a16:creationId xmlns:a16="http://schemas.microsoft.com/office/drawing/2014/main" id="{F06D42FE-3CAF-0F40-A1B8-87047B699A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0460" name="TextBox 57">
                  <a:extLst>
                    <a:ext uri="{FF2B5EF4-FFF2-40B4-BE49-F238E27FC236}">
                      <a16:creationId xmlns:a16="http://schemas.microsoft.com/office/drawing/2014/main" id="{BE61AB7F-E3C7-F542-83DD-DD7BFEE987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0440" name="TextBox 59">
                <a:extLst>
                  <a:ext uri="{FF2B5EF4-FFF2-40B4-BE49-F238E27FC236}">
                    <a16:creationId xmlns:a16="http://schemas.microsoft.com/office/drawing/2014/main" id="{599686C4-37FC-284A-841D-982E95655E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0302" name="Group 17">
              <a:extLst>
                <a:ext uri="{FF2B5EF4-FFF2-40B4-BE49-F238E27FC236}">
                  <a16:creationId xmlns:a16="http://schemas.microsoft.com/office/drawing/2014/main" id="{86992420-3813-534C-B358-EBD56D63F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0433" name="Group 16">
                <a:extLst>
                  <a:ext uri="{FF2B5EF4-FFF2-40B4-BE49-F238E27FC236}">
                    <a16:creationId xmlns:a16="http://schemas.microsoft.com/office/drawing/2014/main" id="{2D02B01C-6A43-4C4F-A03E-A4DCE0E82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0437" name="TextBox 82">
                  <a:extLst>
                    <a:ext uri="{FF2B5EF4-FFF2-40B4-BE49-F238E27FC236}">
                      <a16:creationId xmlns:a16="http://schemas.microsoft.com/office/drawing/2014/main" id="{F0759EE9-54AA-704D-935F-C1AF9A7D73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434" name="TextBox 87">
                <a:extLst>
                  <a:ext uri="{FF2B5EF4-FFF2-40B4-BE49-F238E27FC236}">
                    <a16:creationId xmlns:a16="http://schemas.microsoft.com/office/drawing/2014/main" id="{430B3654-3DD9-BF40-A644-71FE5AE4D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03" name="Group 154">
              <a:extLst>
                <a:ext uri="{FF2B5EF4-FFF2-40B4-BE49-F238E27FC236}">
                  <a16:creationId xmlns:a16="http://schemas.microsoft.com/office/drawing/2014/main" id="{CB489875-5843-3B43-9F28-9F57B4FE3B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0426" name="TextBox 155">
                <a:extLst>
                  <a:ext uri="{FF2B5EF4-FFF2-40B4-BE49-F238E27FC236}">
                    <a16:creationId xmlns:a16="http://schemas.microsoft.com/office/drawing/2014/main" id="{6310916B-7760-B348-B0BC-7BFEE9FE4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429" name="TextBox 161">
                <a:extLst>
                  <a:ext uri="{FF2B5EF4-FFF2-40B4-BE49-F238E27FC236}">
                    <a16:creationId xmlns:a16="http://schemas.microsoft.com/office/drawing/2014/main" id="{B4C30196-2652-8347-8AD0-3A77AF24AB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04" name="Group 138">
              <a:extLst>
                <a:ext uri="{FF2B5EF4-FFF2-40B4-BE49-F238E27FC236}">
                  <a16:creationId xmlns:a16="http://schemas.microsoft.com/office/drawing/2014/main" id="{EF13C809-271B-9346-86CB-805C4257B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0419" name="TextBox 139">
                <a:extLst>
                  <a:ext uri="{FF2B5EF4-FFF2-40B4-BE49-F238E27FC236}">
                    <a16:creationId xmlns:a16="http://schemas.microsoft.com/office/drawing/2014/main" id="{3D028D40-0378-CB44-A23E-E026583F2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422" name="TextBox 145">
                <a:extLst>
                  <a:ext uri="{FF2B5EF4-FFF2-40B4-BE49-F238E27FC236}">
                    <a16:creationId xmlns:a16="http://schemas.microsoft.com/office/drawing/2014/main" id="{87FA26C0-6F2D-2340-BE55-23CCAEBDC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07" name="Group 37">
              <a:extLst>
                <a:ext uri="{FF2B5EF4-FFF2-40B4-BE49-F238E27FC236}">
                  <a16:creationId xmlns:a16="http://schemas.microsoft.com/office/drawing/2014/main" id="{1DC41E8A-D764-ED4F-B3CA-24670AFF3B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418" name="TextBox 36">
                <a:extLst>
                  <a:ext uri="{FF2B5EF4-FFF2-40B4-BE49-F238E27FC236}">
                    <a16:creationId xmlns:a16="http://schemas.microsoft.com/office/drawing/2014/main" id="{A5A46372-6F6B-E941-863A-31D1EBED3E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2" name="Group 186">
              <a:extLst>
                <a:ext uri="{FF2B5EF4-FFF2-40B4-BE49-F238E27FC236}">
                  <a16:creationId xmlns:a16="http://schemas.microsoft.com/office/drawing/2014/main" id="{CF2E31EA-3E7A-E449-81CE-75B08DC1D1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6" name="Group 23">
              <a:extLst>
                <a:ext uri="{FF2B5EF4-FFF2-40B4-BE49-F238E27FC236}">
                  <a16:creationId xmlns:a16="http://schemas.microsoft.com/office/drawing/2014/main" id="{76ADD5B7-C1F8-9B48-84B1-B411A6FA7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0402" name="Group 43">
                <a:extLst>
                  <a:ext uri="{FF2B5EF4-FFF2-40B4-BE49-F238E27FC236}">
                    <a16:creationId xmlns:a16="http://schemas.microsoft.com/office/drawing/2014/main" id="{EEC3D027-6163-9B4D-B7F9-D73E6A7133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0410" name="Group 38">
                  <a:extLst>
                    <a:ext uri="{FF2B5EF4-FFF2-40B4-BE49-F238E27FC236}">
                      <a16:creationId xmlns:a16="http://schemas.microsoft.com/office/drawing/2014/main" id="{014A6D2C-80D3-5149-A012-CCED2674EB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0413" name="TextBox 39">
                    <a:extLst>
                      <a:ext uri="{FF2B5EF4-FFF2-40B4-BE49-F238E27FC236}">
                        <a16:creationId xmlns:a16="http://schemas.microsoft.com/office/drawing/2014/main" id="{9AFDF4EC-5E42-8247-86DE-5EA8A90CEE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0411" name="TextBox 41">
                  <a:extLst>
                    <a:ext uri="{FF2B5EF4-FFF2-40B4-BE49-F238E27FC236}">
                      <a16:creationId xmlns:a16="http://schemas.microsoft.com/office/drawing/2014/main" id="{3118F393-7EC1-CB46-A7C2-8F16B9AB8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0406" name="Group 106">
                <a:extLst>
                  <a:ext uri="{FF2B5EF4-FFF2-40B4-BE49-F238E27FC236}">
                    <a16:creationId xmlns:a16="http://schemas.microsoft.com/office/drawing/2014/main" id="{A638C42D-7096-944F-8274-4C5C436996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0409" name="TextBox 108">
                  <a:extLst>
                    <a:ext uri="{FF2B5EF4-FFF2-40B4-BE49-F238E27FC236}">
                      <a16:creationId xmlns:a16="http://schemas.microsoft.com/office/drawing/2014/main" id="{A2217BA2-46FD-AB48-BFE3-8911B68B1A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8" name="Group 5">
              <a:extLst>
                <a:ext uri="{FF2B5EF4-FFF2-40B4-BE49-F238E27FC236}">
                  <a16:creationId xmlns:a16="http://schemas.microsoft.com/office/drawing/2014/main" id="{CCB29247-796D-C543-BD94-6A890ED3B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0400" name="TextBox 483">
                <a:extLst>
                  <a:ext uri="{FF2B5EF4-FFF2-40B4-BE49-F238E27FC236}">
                    <a16:creationId xmlns:a16="http://schemas.microsoft.com/office/drawing/2014/main" id="{4F2F0431-883E-8D42-B678-E1E44189A7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0320" name="Group 32">
              <a:extLst>
                <a:ext uri="{FF2B5EF4-FFF2-40B4-BE49-F238E27FC236}">
                  <a16:creationId xmlns:a16="http://schemas.microsoft.com/office/drawing/2014/main" id="{5AFCD211-6A1D-F047-BF33-D337496683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0392" name="Group 491">
                <a:extLst>
                  <a:ext uri="{FF2B5EF4-FFF2-40B4-BE49-F238E27FC236}">
                    <a16:creationId xmlns:a16="http://schemas.microsoft.com/office/drawing/2014/main" id="{897CBF71-B1BD-6840-A820-9AD709409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0398" name="TextBox 492">
                  <a:extLst>
                    <a:ext uri="{FF2B5EF4-FFF2-40B4-BE49-F238E27FC236}">
                      <a16:creationId xmlns:a16="http://schemas.microsoft.com/office/drawing/2014/main" id="{F82230E1-45CD-194D-8A69-93CF564F82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393" name="Group 494">
                <a:extLst>
                  <a:ext uri="{FF2B5EF4-FFF2-40B4-BE49-F238E27FC236}">
                    <a16:creationId xmlns:a16="http://schemas.microsoft.com/office/drawing/2014/main" id="{1A9CA732-65C1-C34F-BADE-0318552DCA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0396" name="TextBox 495">
                  <a:extLst>
                    <a:ext uri="{FF2B5EF4-FFF2-40B4-BE49-F238E27FC236}">
                      <a16:creationId xmlns:a16="http://schemas.microsoft.com/office/drawing/2014/main" id="{E03F2858-738C-234B-B958-565E7E687F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394" name="TextBox 503">
                <a:extLst>
                  <a:ext uri="{FF2B5EF4-FFF2-40B4-BE49-F238E27FC236}">
                    <a16:creationId xmlns:a16="http://schemas.microsoft.com/office/drawing/2014/main" id="{8B78F1D2-8929-4843-A07F-55FDB92EF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324" name="TextBox 12">
              <a:extLst>
                <a:ext uri="{FF2B5EF4-FFF2-40B4-BE49-F238E27FC236}">
                  <a16:creationId xmlns:a16="http://schemas.microsoft.com/office/drawing/2014/main" id="{D65B4927-EA4F-A840-ADDC-78BD36DEC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0325" name="Group 317">
              <a:extLst>
                <a:ext uri="{FF2B5EF4-FFF2-40B4-BE49-F238E27FC236}">
                  <a16:creationId xmlns:a16="http://schemas.microsoft.com/office/drawing/2014/main" id="{274D9116-01B3-5A45-A0BC-6121FB867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0375" name="Group 318">
                <a:extLst>
                  <a:ext uri="{FF2B5EF4-FFF2-40B4-BE49-F238E27FC236}">
                    <a16:creationId xmlns:a16="http://schemas.microsoft.com/office/drawing/2014/main" id="{AEB8BC84-3274-A144-AA3F-82647F5438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84" name="Group 327">
                  <a:extLst>
                    <a:ext uri="{FF2B5EF4-FFF2-40B4-BE49-F238E27FC236}">
                      <a16:creationId xmlns:a16="http://schemas.microsoft.com/office/drawing/2014/main" id="{8D736A60-A56A-3F48-AD1B-51E039C710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0385" name="TextBox 7">
                    <a:extLst>
                      <a:ext uri="{FF2B5EF4-FFF2-40B4-BE49-F238E27FC236}">
                        <a16:creationId xmlns:a16="http://schemas.microsoft.com/office/drawing/2014/main" id="{D67EB505-29C6-A14F-814A-B27A3A6B66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387" name="TextBox 329">
                    <a:extLst>
                      <a:ext uri="{FF2B5EF4-FFF2-40B4-BE49-F238E27FC236}">
                        <a16:creationId xmlns:a16="http://schemas.microsoft.com/office/drawing/2014/main" id="{2C20C475-9C82-854E-9028-20E5DAC49B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0388" name="Group 330">
                    <a:extLst>
                      <a:ext uri="{FF2B5EF4-FFF2-40B4-BE49-F238E27FC236}">
                        <a16:creationId xmlns:a16="http://schemas.microsoft.com/office/drawing/2014/main" id="{33A2D80E-5BB7-E94C-9DD5-1B4BDFCEBC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0390" name="TextBox 333">
                      <a:extLst>
                        <a:ext uri="{FF2B5EF4-FFF2-40B4-BE49-F238E27FC236}">
                          <a16:creationId xmlns:a16="http://schemas.microsoft.com/office/drawing/2014/main" id="{FAE02549-FB41-4842-BD14-07604963F1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0389" name="TextBox 332">
                    <a:extLst>
                      <a:ext uri="{FF2B5EF4-FFF2-40B4-BE49-F238E27FC236}">
                        <a16:creationId xmlns:a16="http://schemas.microsoft.com/office/drawing/2014/main" id="{56A25DB5-06C9-324B-8352-DC6BA6B213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26" name="Group 11">
              <a:extLst>
                <a:ext uri="{FF2B5EF4-FFF2-40B4-BE49-F238E27FC236}">
                  <a16:creationId xmlns:a16="http://schemas.microsoft.com/office/drawing/2014/main" id="{A0383E5C-C429-104B-963F-F02B017E5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31" name="Group 60">
              <a:extLst>
                <a:ext uri="{FF2B5EF4-FFF2-40B4-BE49-F238E27FC236}">
                  <a16:creationId xmlns:a16="http://schemas.microsoft.com/office/drawing/2014/main" id="{B1F96970-FB48-C84E-9CC1-5E43070B5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0364" name="Group 53">
                <a:extLst>
                  <a:ext uri="{FF2B5EF4-FFF2-40B4-BE49-F238E27FC236}">
                    <a16:creationId xmlns:a16="http://schemas.microsoft.com/office/drawing/2014/main" id="{844F42EA-3273-4A40-9091-F1DE5E9993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67" name="Group 52">
                  <a:extLst>
                    <a:ext uri="{FF2B5EF4-FFF2-40B4-BE49-F238E27FC236}">
                      <a16:creationId xmlns:a16="http://schemas.microsoft.com/office/drawing/2014/main" id="{471FD872-BF2C-5F49-8F96-5AE2D0FD00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0371" name="TextBox 122">
                    <a:extLst>
                      <a:ext uri="{FF2B5EF4-FFF2-40B4-BE49-F238E27FC236}">
                        <a16:creationId xmlns:a16="http://schemas.microsoft.com/office/drawing/2014/main" id="{9C8F3A4F-8289-464C-9C2E-918BBA31E39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368" name="TextBox 128">
                  <a:extLst>
                    <a:ext uri="{FF2B5EF4-FFF2-40B4-BE49-F238E27FC236}">
                      <a16:creationId xmlns:a16="http://schemas.microsoft.com/office/drawing/2014/main" id="{64544DA4-D594-D749-91C3-881F14838D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332" name="TextBox 359">
              <a:extLst>
                <a:ext uri="{FF2B5EF4-FFF2-40B4-BE49-F238E27FC236}">
                  <a16:creationId xmlns:a16="http://schemas.microsoft.com/office/drawing/2014/main" id="{7B7B3CF3-B930-EF42-8737-D5900E818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0333" name="Group 31">
              <a:extLst>
                <a:ext uri="{FF2B5EF4-FFF2-40B4-BE49-F238E27FC236}">
                  <a16:creationId xmlns:a16="http://schemas.microsoft.com/office/drawing/2014/main" id="{0B154696-016A-0A42-89F9-506E73066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0354" name="Group 28">
                <a:extLst>
                  <a:ext uri="{FF2B5EF4-FFF2-40B4-BE49-F238E27FC236}">
                    <a16:creationId xmlns:a16="http://schemas.microsoft.com/office/drawing/2014/main" id="{63C5A40F-D467-3445-8D37-6067F8D0CE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57" name="Group 24">
                  <a:extLst>
                    <a:ext uri="{FF2B5EF4-FFF2-40B4-BE49-F238E27FC236}">
                      <a16:creationId xmlns:a16="http://schemas.microsoft.com/office/drawing/2014/main" id="{CC094F0B-1904-7F41-991B-104B4BD49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0361" name="TextBox 171">
                    <a:extLst>
                      <a:ext uri="{FF2B5EF4-FFF2-40B4-BE49-F238E27FC236}">
                        <a16:creationId xmlns:a16="http://schemas.microsoft.com/office/drawing/2014/main" id="{04F3A95A-28FD-E54D-AF8E-C796372116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358" name="TextBox 177">
                  <a:extLst>
                    <a:ext uri="{FF2B5EF4-FFF2-40B4-BE49-F238E27FC236}">
                      <a16:creationId xmlns:a16="http://schemas.microsoft.com/office/drawing/2014/main" id="{CD80CDC9-87CE-484E-8786-3B429923B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35" name="Group 358">
              <a:extLst>
                <a:ext uri="{FF2B5EF4-FFF2-40B4-BE49-F238E27FC236}">
                  <a16:creationId xmlns:a16="http://schemas.microsoft.com/office/drawing/2014/main" id="{6D86BFDA-3CB6-0A4C-8986-EFEB98B9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0336" name="Group 377">
                <a:extLst>
                  <a:ext uri="{FF2B5EF4-FFF2-40B4-BE49-F238E27FC236}">
                    <a16:creationId xmlns:a16="http://schemas.microsoft.com/office/drawing/2014/main" id="{21218603-C8C8-8048-8B5E-F119262C37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0341" name="TextBox 7">
                  <a:extLst>
                    <a:ext uri="{FF2B5EF4-FFF2-40B4-BE49-F238E27FC236}">
                      <a16:creationId xmlns:a16="http://schemas.microsoft.com/office/drawing/2014/main" id="{D092964C-CD9B-8D46-9CB6-7D6E4DB9E3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0342" name="Group 390">
                  <a:extLst>
                    <a:ext uri="{FF2B5EF4-FFF2-40B4-BE49-F238E27FC236}">
                      <a16:creationId xmlns:a16="http://schemas.microsoft.com/office/drawing/2014/main" id="{D0B719DA-88B6-2D48-954C-30745150A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0343" name="TextBox 391">
                    <a:extLst>
                      <a:ext uri="{FF2B5EF4-FFF2-40B4-BE49-F238E27FC236}">
                        <a16:creationId xmlns:a16="http://schemas.microsoft.com/office/drawing/2014/main" id="{96EBF6D8-80BE-B34A-8419-80CA98FB2D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0337" name="TextBox 381">
                <a:extLst>
                  <a:ext uri="{FF2B5EF4-FFF2-40B4-BE49-F238E27FC236}">
                    <a16:creationId xmlns:a16="http://schemas.microsoft.com/office/drawing/2014/main" id="{6AEB7A18-9A42-2248-824C-AB0A89A2C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339" name="TextBox 384">
                <a:extLst>
                  <a:ext uri="{FF2B5EF4-FFF2-40B4-BE49-F238E27FC236}">
                    <a16:creationId xmlns:a16="http://schemas.microsoft.com/office/drawing/2014/main" id="{CF2662F0-217B-0647-B9D3-2B74FE0CD2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0291" name="Group 404">
            <a:extLst>
              <a:ext uri="{FF2B5EF4-FFF2-40B4-BE49-F238E27FC236}">
                <a16:creationId xmlns:a16="http://schemas.microsoft.com/office/drawing/2014/main" id="{B0EC88CE-91F7-FA4E-AB71-CB983CDF132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0293" name="TextBox 405">
              <a:extLst>
                <a:ext uri="{FF2B5EF4-FFF2-40B4-BE49-F238E27FC236}">
                  <a16:creationId xmlns:a16="http://schemas.microsoft.com/office/drawing/2014/main" id="{A9D63257-E942-6E41-A1CA-8EB64B45B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296" name="TextBox 411">
              <a:extLst>
                <a:ext uri="{FF2B5EF4-FFF2-40B4-BE49-F238E27FC236}">
                  <a16:creationId xmlns:a16="http://schemas.microsoft.com/office/drawing/2014/main" id="{1E74DD4C-0F13-8E4A-9052-EF212297C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298" name="TextBox 413">
              <a:extLst>
                <a:ext uri="{FF2B5EF4-FFF2-40B4-BE49-F238E27FC236}">
                  <a16:creationId xmlns:a16="http://schemas.microsoft.com/office/drawing/2014/main" id="{CA5D8E9C-224A-9C4A-A372-A55144C33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0292" name="TextBox 388">
            <a:extLst>
              <a:ext uri="{FF2B5EF4-FFF2-40B4-BE49-F238E27FC236}">
                <a16:creationId xmlns:a16="http://schemas.microsoft.com/office/drawing/2014/main" id="{5A2CF875-1725-EF4C-9114-0AB849A8D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29">
            <a:extLst>
              <a:ext uri="{FF2B5EF4-FFF2-40B4-BE49-F238E27FC236}">
                <a16:creationId xmlns:a16="http://schemas.microsoft.com/office/drawing/2014/main" id="{7A964F49-AA96-0E4A-B70A-753C2354010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2347" name="Group 49">
              <a:extLst>
                <a:ext uri="{FF2B5EF4-FFF2-40B4-BE49-F238E27FC236}">
                  <a16:creationId xmlns:a16="http://schemas.microsoft.com/office/drawing/2014/main" id="{D185D058-0D81-2348-9CBD-7439B629F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2513" name="Group 33">
                <a:extLst>
                  <a:ext uri="{FF2B5EF4-FFF2-40B4-BE49-F238E27FC236}">
                    <a16:creationId xmlns:a16="http://schemas.microsoft.com/office/drawing/2014/main" id="{65EB9362-D35C-DF42-8A50-E2D7C1A121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2555" name="TextBox 467">
                  <a:extLst>
                    <a:ext uri="{FF2B5EF4-FFF2-40B4-BE49-F238E27FC236}">
                      <a16:creationId xmlns:a16="http://schemas.microsoft.com/office/drawing/2014/main" id="{69ACCC67-7ADA-254E-AAF0-F5D9B57256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14" name="Group 34">
                <a:extLst>
                  <a:ext uri="{FF2B5EF4-FFF2-40B4-BE49-F238E27FC236}">
                    <a16:creationId xmlns:a16="http://schemas.microsoft.com/office/drawing/2014/main" id="{19A12104-CA7C-AC4A-AE1D-75901A4351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2553" name="TextBox 469">
                  <a:extLst>
                    <a:ext uri="{FF2B5EF4-FFF2-40B4-BE49-F238E27FC236}">
                      <a16:creationId xmlns:a16="http://schemas.microsoft.com/office/drawing/2014/main" id="{C5136E2E-6D20-1341-A88F-7ACE25B878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516" name="TextBox 472">
                <a:extLst>
                  <a:ext uri="{FF2B5EF4-FFF2-40B4-BE49-F238E27FC236}">
                    <a16:creationId xmlns:a16="http://schemas.microsoft.com/office/drawing/2014/main" id="{9E9B41E9-D160-8E40-9ECD-7D261B4F9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2517" name="Group 441">
                <a:extLst>
                  <a:ext uri="{FF2B5EF4-FFF2-40B4-BE49-F238E27FC236}">
                    <a16:creationId xmlns:a16="http://schemas.microsoft.com/office/drawing/2014/main" id="{F65C80F3-A26C-1042-B091-C4DB07C67A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2536" name="Group 450">
                  <a:extLst>
                    <a:ext uri="{FF2B5EF4-FFF2-40B4-BE49-F238E27FC236}">
                      <a16:creationId xmlns:a16="http://schemas.microsoft.com/office/drawing/2014/main" id="{6F9A23EC-3950-AC46-A0DE-ECF4A3D196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2550" name="TextBox 464">
                    <a:extLst>
                      <a:ext uri="{FF2B5EF4-FFF2-40B4-BE49-F238E27FC236}">
                        <a16:creationId xmlns:a16="http://schemas.microsoft.com/office/drawing/2014/main" id="{64A1F980-6338-474D-B7A9-A4FC21CC68A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52" name="TextBox 466">
                    <a:extLst>
                      <a:ext uri="{FF2B5EF4-FFF2-40B4-BE49-F238E27FC236}">
                        <a16:creationId xmlns:a16="http://schemas.microsoft.com/office/drawing/2014/main" id="{AB574419-2B20-0B47-8B08-451FF74DC9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2537" name="Group 451">
                  <a:extLst>
                    <a:ext uri="{FF2B5EF4-FFF2-40B4-BE49-F238E27FC236}">
                      <a16:creationId xmlns:a16="http://schemas.microsoft.com/office/drawing/2014/main" id="{1517D67C-67BE-D347-8B46-633CABB3FD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2547" name="TextBox 461">
                    <a:extLst>
                      <a:ext uri="{FF2B5EF4-FFF2-40B4-BE49-F238E27FC236}">
                        <a16:creationId xmlns:a16="http://schemas.microsoft.com/office/drawing/2014/main" id="{DB11EC1D-91E9-5846-AC3F-487DC6A7E3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9" name="TextBox 463">
                    <a:extLst>
                      <a:ext uri="{FF2B5EF4-FFF2-40B4-BE49-F238E27FC236}">
                        <a16:creationId xmlns:a16="http://schemas.microsoft.com/office/drawing/2014/main" id="{7532BB0E-E271-DC43-B562-E13C36E7AE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2538" name="Group 452">
                  <a:extLst>
                    <a:ext uri="{FF2B5EF4-FFF2-40B4-BE49-F238E27FC236}">
                      <a16:creationId xmlns:a16="http://schemas.microsoft.com/office/drawing/2014/main" id="{4BEF30EF-1D98-C147-91C9-FCE8AE87E5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2544" name="TextBox 458">
                    <a:extLst>
                      <a:ext uri="{FF2B5EF4-FFF2-40B4-BE49-F238E27FC236}">
                        <a16:creationId xmlns:a16="http://schemas.microsoft.com/office/drawing/2014/main" id="{CBE8C5D3-F0CE-4D49-93A3-A182694440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6" name="TextBox 460">
                    <a:extLst>
                      <a:ext uri="{FF2B5EF4-FFF2-40B4-BE49-F238E27FC236}">
                        <a16:creationId xmlns:a16="http://schemas.microsoft.com/office/drawing/2014/main" id="{2592D84B-9B31-4741-B962-0EAE72ECCB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540" name="Group 453">
                  <a:extLst>
                    <a:ext uri="{FF2B5EF4-FFF2-40B4-BE49-F238E27FC236}">
                      <a16:creationId xmlns:a16="http://schemas.microsoft.com/office/drawing/2014/main" id="{DB4D45DE-EB76-D64A-9645-367A483036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2541" name="TextBox 455">
                    <a:extLst>
                      <a:ext uri="{FF2B5EF4-FFF2-40B4-BE49-F238E27FC236}">
                        <a16:creationId xmlns:a16="http://schemas.microsoft.com/office/drawing/2014/main" id="{CC2A8AD4-4431-CB43-AA86-F5472DE311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3" name="TextBox 457">
                    <a:extLst>
                      <a:ext uri="{FF2B5EF4-FFF2-40B4-BE49-F238E27FC236}">
                        <a16:creationId xmlns:a16="http://schemas.microsoft.com/office/drawing/2014/main" id="{10923F0A-D427-C447-9D04-E8C72A398A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2518" name="Group 44">
                <a:extLst>
                  <a:ext uri="{FF2B5EF4-FFF2-40B4-BE49-F238E27FC236}">
                    <a16:creationId xmlns:a16="http://schemas.microsoft.com/office/drawing/2014/main" id="{842E98CD-D4E5-BD4E-B1FF-382A7CDC84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2534" name="TextBox 443">
                  <a:extLst>
                    <a:ext uri="{FF2B5EF4-FFF2-40B4-BE49-F238E27FC236}">
                      <a16:creationId xmlns:a16="http://schemas.microsoft.com/office/drawing/2014/main" id="{71B71820-7C20-3F4C-8EC8-F9AD7090227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19" name="Group 48">
                <a:extLst>
                  <a:ext uri="{FF2B5EF4-FFF2-40B4-BE49-F238E27FC236}">
                    <a16:creationId xmlns:a16="http://schemas.microsoft.com/office/drawing/2014/main" id="{816A2B8A-3019-9145-81FA-B2DB0BE6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2532" name="TextBox 445">
                  <a:extLst>
                    <a:ext uri="{FF2B5EF4-FFF2-40B4-BE49-F238E27FC236}">
                      <a16:creationId xmlns:a16="http://schemas.microsoft.com/office/drawing/2014/main" id="{B34CF77B-679E-C343-BFB4-1E8B2F5191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520" name="TextBox 448">
                <a:extLst>
                  <a:ext uri="{FF2B5EF4-FFF2-40B4-BE49-F238E27FC236}">
                    <a16:creationId xmlns:a16="http://schemas.microsoft.com/office/drawing/2014/main" id="{42397F88-A3D4-2E4C-9FA2-1DC484AC90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2521" name="TextBox 474">
                <a:extLst>
                  <a:ext uri="{FF2B5EF4-FFF2-40B4-BE49-F238E27FC236}">
                    <a16:creationId xmlns:a16="http://schemas.microsoft.com/office/drawing/2014/main" id="{34F3FDDA-2F40-D540-852A-B36FEE56FD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2522" name="Group 475">
                <a:extLst>
                  <a:ext uri="{FF2B5EF4-FFF2-40B4-BE49-F238E27FC236}">
                    <a16:creationId xmlns:a16="http://schemas.microsoft.com/office/drawing/2014/main" id="{814D1F87-699F-B344-8456-B2601BF556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2530" name="TextBox 476">
                  <a:extLst>
                    <a:ext uri="{FF2B5EF4-FFF2-40B4-BE49-F238E27FC236}">
                      <a16:creationId xmlns:a16="http://schemas.microsoft.com/office/drawing/2014/main" id="{9C6B41B6-A98A-1641-8A8C-773B59AC6F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23" name="Group 478">
                <a:extLst>
                  <a:ext uri="{FF2B5EF4-FFF2-40B4-BE49-F238E27FC236}">
                    <a16:creationId xmlns:a16="http://schemas.microsoft.com/office/drawing/2014/main" id="{CBF74FBD-FEA9-F54D-A56C-AC76B55E13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2528" name="TextBox 482">
                  <a:extLst>
                    <a:ext uri="{FF2B5EF4-FFF2-40B4-BE49-F238E27FC236}">
                      <a16:creationId xmlns:a16="http://schemas.microsoft.com/office/drawing/2014/main" id="{590AE7C7-B06B-C641-84AC-FEDE97B274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24" name="Group 498">
                <a:extLst>
                  <a:ext uri="{FF2B5EF4-FFF2-40B4-BE49-F238E27FC236}">
                    <a16:creationId xmlns:a16="http://schemas.microsoft.com/office/drawing/2014/main" id="{7A5FD3EC-8083-9C40-BCAE-5E5FD718A2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2526" name="TextBox 499">
                  <a:extLst>
                    <a:ext uri="{FF2B5EF4-FFF2-40B4-BE49-F238E27FC236}">
                      <a16:creationId xmlns:a16="http://schemas.microsoft.com/office/drawing/2014/main" id="{C56FE735-C5CC-614D-8656-DCFD416E0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2348" name="Group 132">
              <a:extLst>
                <a:ext uri="{FF2B5EF4-FFF2-40B4-BE49-F238E27FC236}">
                  <a16:creationId xmlns:a16="http://schemas.microsoft.com/office/drawing/2014/main" id="{1857ECC3-DE76-E34E-A23F-1DDCA5C806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2349" name="Group 6">
              <a:extLst>
                <a:ext uri="{FF2B5EF4-FFF2-40B4-BE49-F238E27FC236}">
                  <a16:creationId xmlns:a16="http://schemas.microsoft.com/office/drawing/2014/main" id="{4A2EBD31-B885-924F-BC18-0BE0AA231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2487" name="Group 55">
                <a:extLst>
                  <a:ext uri="{FF2B5EF4-FFF2-40B4-BE49-F238E27FC236}">
                    <a16:creationId xmlns:a16="http://schemas.microsoft.com/office/drawing/2014/main" id="{923A6BED-D7D0-124B-A1D9-A9FE1D824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2508" name="TextBox 57">
                  <a:extLst>
                    <a:ext uri="{FF2B5EF4-FFF2-40B4-BE49-F238E27FC236}">
                      <a16:creationId xmlns:a16="http://schemas.microsoft.com/office/drawing/2014/main" id="{094F49A1-5EEA-604A-B9E9-F206CB3C04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2488" name="TextBox 59">
                <a:extLst>
                  <a:ext uri="{FF2B5EF4-FFF2-40B4-BE49-F238E27FC236}">
                    <a16:creationId xmlns:a16="http://schemas.microsoft.com/office/drawing/2014/main" id="{F33412A6-46D1-7444-BD8C-0CEF4963A4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2350" name="Group 17">
              <a:extLst>
                <a:ext uri="{FF2B5EF4-FFF2-40B4-BE49-F238E27FC236}">
                  <a16:creationId xmlns:a16="http://schemas.microsoft.com/office/drawing/2014/main" id="{5C9352DC-291D-1041-A30B-C757CA3CA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2481" name="Group 16">
                <a:extLst>
                  <a:ext uri="{FF2B5EF4-FFF2-40B4-BE49-F238E27FC236}">
                    <a16:creationId xmlns:a16="http://schemas.microsoft.com/office/drawing/2014/main" id="{39BA2F0D-3201-9048-B3FC-071A3FB934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2485" name="TextBox 82">
                  <a:extLst>
                    <a:ext uri="{FF2B5EF4-FFF2-40B4-BE49-F238E27FC236}">
                      <a16:creationId xmlns:a16="http://schemas.microsoft.com/office/drawing/2014/main" id="{67EFF641-D3BB-9143-A076-8764A77B3E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482" name="TextBox 87">
                <a:extLst>
                  <a:ext uri="{FF2B5EF4-FFF2-40B4-BE49-F238E27FC236}">
                    <a16:creationId xmlns:a16="http://schemas.microsoft.com/office/drawing/2014/main" id="{7532DEDF-0A21-6447-9D97-2AE88B1406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51" name="Group 154">
              <a:extLst>
                <a:ext uri="{FF2B5EF4-FFF2-40B4-BE49-F238E27FC236}">
                  <a16:creationId xmlns:a16="http://schemas.microsoft.com/office/drawing/2014/main" id="{32ACFCEA-A57E-334C-8C63-BB3009B8F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2474" name="TextBox 155">
                <a:extLst>
                  <a:ext uri="{FF2B5EF4-FFF2-40B4-BE49-F238E27FC236}">
                    <a16:creationId xmlns:a16="http://schemas.microsoft.com/office/drawing/2014/main" id="{2E86261A-6085-4644-A9C2-74DFDE2959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477" name="TextBox 161">
                <a:extLst>
                  <a:ext uri="{FF2B5EF4-FFF2-40B4-BE49-F238E27FC236}">
                    <a16:creationId xmlns:a16="http://schemas.microsoft.com/office/drawing/2014/main" id="{A44C3EC7-F897-3B4E-9F25-CCF27AB6AF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52" name="Group 138">
              <a:extLst>
                <a:ext uri="{FF2B5EF4-FFF2-40B4-BE49-F238E27FC236}">
                  <a16:creationId xmlns:a16="http://schemas.microsoft.com/office/drawing/2014/main" id="{D475657C-9C8A-2948-A835-85807EE615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2467" name="TextBox 139">
                <a:extLst>
                  <a:ext uri="{FF2B5EF4-FFF2-40B4-BE49-F238E27FC236}">
                    <a16:creationId xmlns:a16="http://schemas.microsoft.com/office/drawing/2014/main" id="{F20764D5-E32E-1B4D-BE47-DCC2542D6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470" name="TextBox 145">
                <a:extLst>
                  <a:ext uri="{FF2B5EF4-FFF2-40B4-BE49-F238E27FC236}">
                    <a16:creationId xmlns:a16="http://schemas.microsoft.com/office/drawing/2014/main" id="{847E8E63-58B8-1548-BEC0-E94CA1B9F3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55" name="Group 37">
              <a:extLst>
                <a:ext uri="{FF2B5EF4-FFF2-40B4-BE49-F238E27FC236}">
                  <a16:creationId xmlns:a16="http://schemas.microsoft.com/office/drawing/2014/main" id="{F953B616-566B-6441-8487-58097BEA4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466" name="TextBox 36">
                <a:extLst>
                  <a:ext uri="{FF2B5EF4-FFF2-40B4-BE49-F238E27FC236}">
                    <a16:creationId xmlns:a16="http://schemas.microsoft.com/office/drawing/2014/main" id="{C9578C10-BE35-CD43-885C-FAC8404E50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0" name="Group 186">
              <a:extLst>
                <a:ext uri="{FF2B5EF4-FFF2-40B4-BE49-F238E27FC236}">
                  <a16:creationId xmlns:a16="http://schemas.microsoft.com/office/drawing/2014/main" id="{4CDBD933-5C89-114C-BA62-D7812BAEA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4" name="Group 23">
              <a:extLst>
                <a:ext uri="{FF2B5EF4-FFF2-40B4-BE49-F238E27FC236}">
                  <a16:creationId xmlns:a16="http://schemas.microsoft.com/office/drawing/2014/main" id="{BE5C13F5-8709-234E-80F1-521362178D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2450" name="Group 43">
                <a:extLst>
                  <a:ext uri="{FF2B5EF4-FFF2-40B4-BE49-F238E27FC236}">
                    <a16:creationId xmlns:a16="http://schemas.microsoft.com/office/drawing/2014/main" id="{DFA7B6EB-EFF7-A440-906C-B4E1FC2338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2458" name="Group 38">
                  <a:extLst>
                    <a:ext uri="{FF2B5EF4-FFF2-40B4-BE49-F238E27FC236}">
                      <a16:creationId xmlns:a16="http://schemas.microsoft.com/office/drawing/2014/main" id="{ED292411-5EB4-7C41-B13B-BC8B3501B5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2461" name="TextBox 39">
                    <a:extLst>
                      <a:ext uri="{FF2B5EF4-FFF2-40B4-BE49-F238E27FC236}">
                        <a16:creationId xmlns:a16="http://schemas.microsoft.com/office/drawing/2014/main" id="{DF4D42B9-D4B5-F84F-A608-BF723047219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2459" name="TextBox 41">
                  <a:extLst>
                    <a:ext uri="{FF2B5EF4-FFF2-40B4-BE49-F238E27FC236}">
                      <a16:creationId xmlns:a16="http://schemas.microsoft.com/office/drawing/2014/main" id="{45A45DE0-30F4-014A-9436-CEC02D4B28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2454" name="Group 106">
                <a:extLst>
                  <a:ext uri="{FF2B5EF4-FFF2-40B4-BE49-F238E27FC236}">
                    <a16:creationId xmlns:a16="http://schemas.microsoft.com/office/drawing/2014/main" id="{BA0915BD-71B1-BE40-92EB-81AC5A2B10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2457" name="TextBox 108">
                  <a:extLst>
                    <a:ext uri="{FF2B5EF4-FFF2-40B4-BE49-F238E27FC236}">
                      <a16:creationId xmlns:a16="http://schemas.microsoft.com/office/drawing/2014/main" id="{9BF2C888-D178-6C4A-A159-7D327C8772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6" name="Group 5">
              <a:extLst>
                <a:ext uri="{FF2B5EF4-FFF2-40B4-BE49-F238E27FC236}">
                  <a16:creationId xmlns:a16="http://schemas.microsoft.com/office/drawing/2014/main" id="{D5123DE2-1EF2-0C48-B07F-42561E1DC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2448" name="TextBox 483">
                <a:extLst>
                  <a:ext uri="{FF2B5EF4-FFF2-40B4-BE49-F238E27FC236}">
                    <a16:creationId xmlns:a16="http://schemas.microsoft.com/office/drawing/2014/main" id="{CCC442A5-381E-E546-8B9D-914B1131D6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2368" name="Group 32">
              <a:extLst>
                <a:ext uri="{FF2B5EF4-FFF2-40B4-BE49-F238E27FC236}">
                  <a16:creationId xmlns:a16="http://schemas.microsoft.com/office/drawing/2014/main" id="{237E2F74-3A37-E74D-B534-2EF8AAE11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2440" name="Group 491">
                <a:extLst>
                  <a:ext uri="{FF2B5EF4-FFF2-40B4-BE49-F238E27FC236}">
                    <a16:creationId xmlns:a16="http://schemas.microsoft.com/office/drawing/2014/main" id="{11AF547F-052E-7E41-AAE2-87EADE0B44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2446" name="TextBox 492">
                  <a:extLst>
                    <a:ext uri="{FF2B5EF4-FFF2-40B4-BE49-F238E27FC236}">
                      <a16:creationId xmlns:a16="http://schemas.microsoft.com/office/drawing/2014/main" id="{684E0E4E-E872-6845-895F-45CA246D50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441" name="Group 494">
                <a:extLst>
                  <a:ext uri="{FF2B5EF4-FFF2-40B4-BE49-F238E27FC236}">
                    <a16:creationId xmlns:a16="http://schemas.microsoft.com/office/drawing/2014/main" id="{721AA359-8C5E-AB47-8D3A-C444901B9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2444" name="TextBox 495">
                  <a:extLst>
                    <a:ext uri="{FF2B5EF4-FFF2-40B4-BE49-F238E27FC236}">
                      <a16:creationId xmlns:a16="http://schemas.microsoft.com/office/drawing/2014/main" id="{B3B49A0E-0C12-1B42-843C-C6C781535A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442" name="TextBox 503">
                <a:extLst>
                  <a:ext uri="{FF2B5EF4-FFF2-40B4-BE49-F238E27FC236}">
                    <a16:creationId xmlns:a16="http://schemas.microsoft.com/office/drawing/2014/main" id="{F9E74561-DEF3-F34D-A24B-7A9C00A265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372" name="TextBox 12">
              <a:extLst>
                <a:ext uri="{FF2B5EF4-FFF2-40B4-BE49-F238E27FC236}">
                  <a16:creationId xmlns:a16="http://schemas.microsoft.com/office/drawing/2014/main" id="{456E9D32-94B7-D44E-8E5D-D16897C7E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2373" name="Group 317">
              <a:extLst>
                <a:ext uri="{FF2B5EF4-FFF2-40B4-BE49-F238E27FC236}">
                  <a16:creationId xmlns:a16="http://schemas.microsoft.com/office/drawing/2014/main" id="{23B362B3-A2B3-2A4F-BBE5-000963EC8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2423" name="Group 318">
                <a:extLst>
                  <a:ext uri="{FF2B5EF4-FFF2-40B4-BE49-F238E27FC236}">
                    <a16:creationId xmlns:a16="http://schemas.microsoft.com/office/drawing/2014/main" id="{4CCF44B1-3600-D84E-9BF1-4BC4F26227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32" name="Group 327">
                  <a:extLst>
                    <a:ext uri="{FF2B5EF4-FFF2-40B4-BE49-F238E27FC236}">
                      <a16:creationId xmlns:a16="http://schemas.microsoft.com/office/drawing/2014/main" id="{8C5B8DA5-65B0-AE4A-B619-566D546FD3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2433" name="TextBox 7">
                    <a:extLst>
                      <a:ext uri="{FF2B5EF4-FFF2-40B4-BE49-F238E27FC236}">
                        <a16:creationId xmlns:a16="http://schemas.microsoft.com/office/drawing/2014/main" id="{148B3165-1C4F-714C-ABC7-D1A2A8243A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435" name="TextBox 329">
                    <a:extLst>
                      <a:ext uri="{FF2B5EF4-FFF2-40B4-BE49-F238E27FC236}">
                        <a16:creationId xmlns:a16="http://schemas.microsoft.com/office/drawing/2014/main" id="{21FC87FE-9453-0B40-A85A-568DA1F8EB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2436" name="Group 330">
                    <a:extLst>
                      <a:ext uri="{FF2B5EF4-FFF2-40B4-BE49-F238E27FC236}">
                        <a16:creationId xmlns:a16="http://schemas.microsoft.com/office/drawing/2014/main" id="{EF145F37-9338-4D42-BCFF-610B001046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2438" name="TextBox 333">
                      <a:extLst>
                        <a:ext uri="{FF2B5EF4-FFF2-40B4-BE49-F238E27FC236}">
                          <a16:creationId xmlns:a16="http://schemas.microsoft.com/office/drawing/2014/main" id="{DDEA2D71-2465-CB46-B294-DD810C83CD4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2437" name="TextBox 332">
                    <a:extLst>
                      <a:ext uri="{FF2B5EF4-FFF2-40B4-BE49-F238E27FC236}">
                        <a16:creationId xmlns:a16="http://schemas.microsoft.com/office/drawing/2014/main" id="{DB448892-BFED-8A45-BA71-CB871C0719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74" name="Group 11">
              <a:extLst>
                <a:ext uri="{FF2B5EF4-FFF2-40B4-BE49-F238E27FC236}">
                  <a16:creationId xmlns:a16="http://schemas.microsoft.com/office/drawing/2014/main" id="{BC44B85A-8D22-DF41-A3D2-AAD58ECE75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79" name="Group 60">
              <a:extLst>
                <a:ext uri="{FF2B5EF4-FFF2-40B4-BE49-F238E27FC236}">
                  <a16:creationId xmlns:a16="http://schemas.microsoft.com/office/drawing/2014/main" id="{025FBABF-89CA-6943-A310-66F376B6C3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2412" name="Group 53">
                <a:extLst>
                  <a:ext uri="{FF2B5EF4-FFF2-40B4-BE49-F238E27FC236}">
                    <a16:creationId xmlns:a16="http://schemas.microsoft.com/office/drawing/2014/main" id="{B53CC4F9-6808-C841-B775-35D0BC466C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15" name="Group 52">
                  <a:extLst>
                    <a:ext uri="{FF2B5EF4-FFF2-40B4-BE49-F238E27FC236}">
                      <a16:creationId xmlns:a16="http://schemas.microsoft.com/office/drawing/2014/main" id="{718EA60C-28D8-3E4C-A5BE-7C4CF7546A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2419" name="TextBox 122">
                    <a:extLst>
                      <a:ext uri="{FF2B5EF4-FFF2-40B4-BE49-F238E27FC236}">
                        <a16:creationId xmlns:a16="http://schemas.microsoft.com/office/drawing/2014/main" id="{2752A305-0AC1-1742-AC1B-2625AF536D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2416" name="TextBox 128">
                  <a:extLst>
                    <a:ext uri="{FF2B5EF4-FFF2-40B4-BE49-F238E27FC236}">
                      <a16:creationId xmlns:a16="http://schemas.microsoft.com/office/drawing/2014/main" id="{E08632DA-B6E3-D544-B39B-D7E61B3DEA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380" name="TextBox 359">
              <a:extLst>
                <a:ext uri="{FF2B5EF4-FFF2-40B4-BE49-F238E27FC236}">
                  <a16:creationId xmlns:a16="http://schemas.microsoft.com/office/drawing/2014/main" id="{196D5303-6D5C-E74B-8D61-EA9FE08E3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2381" name="Group 31">
              <a:extLst>
                <a:ext uri="{FF2B5EF4-FFF2-40B4-BE49-F238E27FC236}">
                  <a16:creationId xmlns:a16="http://schemas.microsoft.com/office/drawing/2014/main" id="{07DA2E32-8C6D-9549-A9F8-3261E62EA5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2402" name="Group 28">
                <a:extLst>
                  <a:ext uri="{FF2B5EF4-FFF2-40B4-BE49-F238E27FC236}">
                    <a16:creationId xmlns:a16="http://schemas.microsoft.com/office/drawing/2014/main" id="{86014740-396A-7242-8F97-05B1A670C3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05" name="Group 24">
                  <a:extLst>
                    <a:ext uri="{FF2B5EF4-FFF2-40B4-BE49-F238E27FC236}">
                      <a16:creationId xmlns:a16="http://schemas.microsoft.com/office/drawing/2014/main" id="{C78ED3F0-4BF2-7244-9015-9B8D5434FB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2409" name="TextBox 171">
                    <a:extLst>
                      <a:ext uri="{FF2B5EF4-FFF2-40B4-BE49-F238E27FC236}">
                        <a16:creationId xmlns:a16="http://schemas.microsoft.com/office/drawing/2014/main" id="{967DC62C-9702-724D-B7ED-127861696A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2406" name="TextBox 177">
                  <a:extLst>
                    <a:ext uri="{FF2B5EF4-FFF2-40B4-BE49-F238E27FC236}">
                      <a16:creationId xmlns:a16="http://schemas.microsoft.com/office/drawing/2014/main" id="{4C303282-4E04-7C4E-8E72-470862C374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83" name="Group 358">
              <a:extLst>
                <a:ext uri="{FF2B5EF4-FFF2-40B4-BE49-F238E27FC236}">
                  <a16:creationId xmlns:a16="http://schemas.microsoft.com/office/drawing/2014/main" id="{DAB2186A-CF75-FF4D-9379-A3D21E436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2384" name="Group 377">
                <a:extLst>
                  <a:ext uri="{FF2B5EF4-FFF2-40B4-BE49-F238E27FC236}">
                    <a16:creationId xmlns:a16="http://schemas.microsoft.com/office/drawing/2014/main" id="{066D9CCF-779D-934E-847C-BE097A60E2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2389" name="TextBox 7">
                  <a:extLst>
                    <a:ext uri="{FF2B5EF4-FFF2-40B4-BE49-F238E27FC236}">
                      <a16:creationId xmlns:a16="http://schemas.microsoft.com/office/drawing/2014/main" id="{88145A1B-FD05-8A49-A0ED-D60B507115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2390" name="Group 390">
                  <a:extLst>
                    <a:ext uri="{FF2B5EF4-FFF2-40B4-BE49-F238E27FC236}">
                      <a16:creationId xmlns:a16="http://schemas.microsoft.com/office/drawing/2014/main" id="{7BF14A1F-44D1-C041-8172-FC91741136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2391" name="TextBox 391">
                    <a:extLst>
                      <a:ext uri="{FF2B5EF4-FFF2-40B4-BE49-F238E27FC236}">
                        <a16:creationId xmlns:a16="http://schemas.microsoft.com/office/drawing/2014/main" id="{2055FEA5-A1E9-834F-BADC-F931039D06A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2385" name="TextBox 381">
                <a:extLst>
                  <a:ext uri="{FF2B5EF4-FFF2-40B4-BE49-F238E27FC236}">
                    <a16:creationId xmlns:a16="http://schemas.microsoft.com/office/drawing/2014/main" id="{02D46529-C009-124B-AFBE-7208F61A82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387" name="TextBox 384">
                <a:extLst>
                  <a:ext uri="{FF2B5EF4-FFF2-40B4-BE49-F238E27FC236}">
                    <a16:creationId xmlns:a16="http://schemas.microsoft.com/office/drawing/2014/main" id="{834113D4-340C-9F4F-A329-212D91B17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2339" name="Group 404">
            <a:extLst>
              <a:ext uri="{FF2B5EF4-FFF2-40B4-BE49-F238E27FC236}">
                <a16:creationId xmlns:a16="http://schemas.microsoft.com/office/drawing/2014/main" id="{48051DB2-93E1-F845-A9B9-FB4C1A70E46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2341" name="TextBox 405">
              <a:extLst>
                <a:ext uri="{FF2B5EF4-FFF2-40B4-BE49-F238E27FC236}">
                  <a16:creationId xmlns:a16="http://schemas.microsoft.com/office/drawing/2014/main" id="{99DB3062-AF11-8949-8D17-9B430E237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344" name="TextBox 411">
              <a:extLst>
                <a:ext uri="{FF2B5EF4-FFF2-40B4-BE49-F238E27FC236}">
                  <a16:creationId xmlns:a16="http://schemas.microsoft.com/office/drawing/2014/main" id="{A72A35CF-DC9F-584D-B772-A0F81338E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346" name="TextBox 413">
              <a:extLst>
                <a:ext uri="{FF2B5EF4-FFF2-40B4-BE49-F238E27FC236}">
                  <a16:creationId xmlns:a16="http://schemas.microsoft.com/office/drawing/2014/main" id="{0F7C6AD8-1D5E-FE4E-ADA1-F9EC51B97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2340" name="TextBox 388">
            <a:extLst>
              <a:ext uri="{FF2B5EF4-FFF2-40B4-BE49-F238E27FC236}">
                <a16:creationId xmlns:a16="http://schemas.microsoft.com/office/drawing/2014/main" id="{7A2EF9E5-C02D-964F-BE12-2588B16CF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29">
            <a:extLst>
              <a:ext uri="{FF2B5EF4-FFF2-40B4-BE49-F238E27FC236}">
                <a16:creationId xmlns:a16="http://schemas.microsoft.com/office/drawing/2014/main" id="{E58DAF0B-9B79-9143-ACE7-FB23C75C897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4396" name="Group 49">
              <a:extLst>
                <a:ext uri="{FF2B5EF4-FFF2-40B4-BE49-F238E27FC236}">
                  <a16:creationId xmlns:a16="http://schemas.microsoft.com/office/drawing/2014/main" id="{99907D71-5DE5-504E-88BC-7F2CF29FBF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4562" name="Group 33">
                <a:extLst>
                  <a:ext uri="{FF2B5EF4-FFF2-40B4-BE49-F238E27FC236}">
                    <a16:creationId xmlns:a16="http://schemas.microsoft.com/office/drawing/2014/main" id="{C8235002-8FBF-EA41-88FA-9A1F1B9D07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4604" name="TextBox 467">
                  <a:extLst>
                    <a:ext uri="{FF2B5EF4-FFF2-40B4-BE49-F238E27FC236}">
                      <a16:creationId xmlns:a16="http://schemas.microsoft.com/office/drawing/2014/main" id="{4C93427E-6846-6F4A-8563-272E7E37BA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63" name="Group 34">
                <a:extLst>
                  <a:ext uri="{FF2B5EF4-FFF2-40B4-BE49-F238E27FC236}">
                    <a16:creationId xmlns:a16="http://schemas.microsoft.com/office/drawing/2014/main" id="{CFAFB967-48C7-3849-8145-4A85E23E44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4602" name="TextBox 469">
                  <a:extLst>
                    <a:ext uri="{FF2B5EF4-FFF2-40B4-BE49-F238E27FC236}">
                      <a16:creationId xmlns:a16="http://schemas.microsoft.com/office/drawing/2014/main" id="{56D6B931-9242-7E41-A823-CB1A5C983F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565" name="TextBox 472">
                <a:extLst>
                  <a:ext uri="{FF2B5EF4-FFF2-40B4-BE49-F238E27FC236}">
                    <a16:creationId xmlns:a16="http://schemas.microsoft.com/office/drawing/2014/main" id="{B9EFF578-3403-F844-A05B-9B05ACCCC0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4566" name="Group 441">
                <a:extLst>
                  <a:ext uri="{FF2B5EF4-FFF2-40B4-BE49-F238E27FC236}">
                    <a16:creationId xmlns:a16="http://schemas.microsoft.com/office/drawing/2014/main" id="{D9E69CF6-1B5A-604B-9E98-74403E5AAB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4585" name="Group 450">
                  <a:extLst>
                    <a:ext uri="{FF2B5EF4-FFF2-40B4-BE49-F238E27FC236}">
                      <a16:creationId xmlns:a16="http://schemas.microsoft.com/office/drawing/2014/main" id="{8B85E306-A3C2-E64B-A6AC-EDA6D5F11D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4599" name="TextBox 464">
                    <a:extLst>
                      <a:ext uri="{FF2B5EF4-FFF2-40B4-BE49-F238E27FC236}">
                        <a16:creationId xmlns:a16="http://schemas.microsoft.com/office/drawing/2014/main" id="{15438821-36AE-CE40-973E-8BED15FEDD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601" name="TextBox 466">
                    <a:extLst>
                      <a:ext uri="{FF2B5EF4-FFF2-40B4-BE49-F238E27FC236}">
                        <a16:creationId xmlns:a16="http://schemas.microsoft.com/office/drawing/2014/main" id="{D5602524-4723-DE44-BF49-D7C47DE50F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4586" name="Group 451">
                  <a:extLst>
                    <a:ext uri="{FF2B5EF4-FFF2-40B4-BE49-F238E27FC236}">
                      <a16:creationId xmlns:a16="http://schemas.microsoft.com/office/drawing/2014/main" id="{41CE64EC-2E3B-2E4D-8363-195FE27F1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4596" name="TextBox 461">
                    <a:extLst>
                      <a:ext uri="{FF2B5EF4-FFF2-40B4-BE49-F238E27FC236}">
                        <a16:creationId xmlns:a16="http://schemas.microsoft.com/office/drawing/2014/main" id="{8FAE2B17-6512-3949-A4BC-C7F5A64686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8" name="TextBox 463">
                    <a:extLst>
                      <a:ext uri="{FF2B5EF4-FFF2-40B4-BE49-F238E27FC236}">
                        <a16:creationId xmlns:a16="http://schemas.microsoft.com/office/drawing/2014/main" id="{39BA844A-10A3-E447-9160-C9657E1DB0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4587" name="Group 452">
                  <a:extLst>
                    <a:ext uri="{FF2B5EF4-FFF2-40B4-BE49-F238E27FC236}">
                      <a16:creationId xmlns:a16="http://schemas.microsoft.com/office/drawing/2014/main" id="{716414AF-E078-F646-BE04-8B31CD81C6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4593" name="TextBox 458">
                    <a:extLst>
                      <a:ext uri="{FF2B5EF4-FFF2-40B4-BE49-F238E27FC236}">
                        <a16:creationId xmlns:a16="http://schemas.microsoft.com/office/drawing/2014/main" id="{26043AED-C12A-0B49-9C68-E6945D95D4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5" name="TextBox 460">
                    <a:extLst>
                      <a:ext uri="{FF2B5EF4-FFF2-40B4-BE49-F238E27FC236}">
                        <a16:creationId xmlns:a16="http://schemas.microsoft.com/office/drawing/2014/main" id="{4DE9AE94-25DB-D84F-9C41-2C5F972576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589" name="Group 453">
                  <a:extLst>
                    <a:ext uri="{FF2B5EF4-FFF2-40B4-BE49-F238E27FC236}">
                      <a16:creationId xmlns:a16="http://schemas.microsoft.com/office/drawing/2014/main" id="{2B86D0BD-25F1-7340-925B-F1819D0EB1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4590" name="TextBox 455">
                    <a:extLst>
                      <a:ext uri="{FF2B5EF4-FFF2-40B4-BE49-F238E27FC236}">
                        <a16:creationId xmlns:a16="http://schemas.microsoft.com/office/drawing/2014/main" id="{475C9304-A64E-A843-8B4B-25B0F6E780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2" name="TextBox 457">
                    <a:extLst>
                      <a:ext uri="{FF2B5EF4-FFF2-40B4-BE49-F238E27FC236}">
                        <a16:creationId xmlns:a16="http://schemas.microsoft.com/office/drawing/2014/main" id="{91C4511C-004E-4747-91D7-24BB5B43D7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4567" name="Group 44">
                <a:extLst>
                  <a:ext uri="{FF2B5EF4-FFF2-40B4-BE49-F238E27FC236}">
                    <a16:creationId xmlns:a16="http://schemas.microsoft.com/office/drawing/2014/main" id="{045D1A7C-4EB6-8A42-A258-824DDA7DF9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4583" name="TextBox 443">
                  <a:extLst>
                    <a:ext uri="{FF2B5EF4-FFF2-40B4-BE49-F238E27FC236}">
                      <a16:creationId xmlns:a16="http://schemas.microsoft.com/office/drawing/2014/main" id="{9E941D44-CF24-9C44-9209-434FB56FA7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68" name="Group 48">
                <a:extLst>
                  <a:ext uri="{FF2B5EF4-FFF2-40B4-BE49-F238E27FC236}">
                    <a16:creationId xmlns:a16="http://schemas.microsoft.com/office/drawing/2014/main" id="{88CFA668-E752-D74A-A6B5-385EE835B8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4581" name="TextBox 445">
                  <a:extLst>
                    <a:ext uri="{FF2B5EF4-FFF2-40B4-BE49-F238E27FC236}">
                      <a16:creationId xmlns:a16="http://schemas.microsoft.com/office/drawing/2014/main" id="{7E923654-D039-B640-A842-BCA36E64CF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569" name="TextBox 448">
                <a:extLst>
                  <a:ext uri="{FF2B5EF4-FFF2-40B4-BE49-F238E27FC236}">
                    <a16:creationId xmlns:a16="http://schemas.microsoft.com/office/drawing/2014/main" id="{9BDFE733-9A4D-5848-BF04-22E1BC7C28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4570" name="TextBox 474">
                <a:extLst>
                  <a:ext uri="{FF2B5EF4-FFF2-40B4-BE49-F238E27FC236}">
                    <a16:creationId xmlns:a16="http://schemas.microsoft.com/office/drawing/2014/main" id="{412340E3-17B1-444D-9C0A-DB6EF63739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4571" name="Group 475">
                <a:extLst>
                  <a:ext uri="{FF2B5EF4-FFF2-40B4-BE49-F238E27FC236}">
                    <a16:creationId xmlns:a16="http://schemas.microsoft.com/office/drawing/2014/main" id="{9D5723D2-CB88-2344-8092-B1E033F1D0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4579" name="TextBox 476">
                  <a:extLst>
                    <a:ext uri="{FF2B5EF4-FFF2-40B4-BE49-F238E27FC236}">
                      <a16:creationId xmlns:a16="http://schemas.microsoft.com/office/drawing/2014/main" id="{3FF663A1-2592-7B4C-872B-72C5AB4C00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72" name="Group 478">
                <a:extLst>
                  <a:ext uri="{FF2B5EF4-FFF2-40B4-BE49-F238E27FC236}">
                    <a16:creationId xmlns:a16="http://schemas.microsoft.com/office/drawing/2014/main" id="{489EC8DA-75B2-4248-BCDA-EAE983941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4577" name="TextBox 482">
                  <a:extLst>
                    <a:ext uri="{FF2B5EF4-FFF2-40B4-BE49-F238E27FC236}">
                      <a16:creationId xmlns:a16="http://schemas.microsoft.com/office/drawing/2014/main" id="{C89F729D-54D1-AF45-B905-2827F17F41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73" name="Group 498">
                <a:extLst>
                  <a:ext uri="{FF2B5EF4-FFF2-40B4-BE49-F238E27FC236}">
                    <a16:creationId xmlns:a16="http://schemas.microsoft.com/office/drawing/2014/main" id="{9F34A12F-C434-7C46-A816-4213A76142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4575" name="TextBox 499">
                  <a:extLst>
                    <a:ext uri="{FF2B5EF4-FFF2-40B4-BE49-F238E27FC236}">
                      <a16:creationId xmlns:a16="http://schemas.microsoft.com/office/drawing/2014/main" id="{04F78F51-798A-044A-A7D2-20F924BF5B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4397" name="Group 132">
              <a:extLst>
                <a:ext uri="{FF2B5EF4-FFF2-40B4-BE49-F238E27FC236}">
                  <a16:creationId xmlns:a16="http://schemas.microsoft.com/office/drawing/2014/main" id="{3A153EBA-2308-D54F-8D3D-9C6F9303A8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4398" name="Group 6">
              <a:extLst>
                <a:ext uri="{FF2B5EF4-FFF2-40B4-BE49-F238E27FC236}">
                  <a16:creationId xmlns:a16="http://schemas.microsoft.com/office/drawing/2014/main" id="{4009BEF0-E711-5245-9DEF-50212DF95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4536" name="Group 55">
                <a:extLst>
                  <a:ext uri="{FF2B5EF4-FFF2-40B4-BE49-F238E27FC236}">
                    <a16:creationId xmlns:a16="http://schemas.microsoft.com/office/drawing/2014/main" id="{C02ECA0A-D23C-9647-AF01-C1402C9A0F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4557" name="TextBox 57">
                  <a:extLst>
                    <a:ext uri="{FF2B5EF4-FFF2-40B4-BE49-F238E27FC236}">
                      <a16:creationId xmlns:a16="http://schemas.microsoft.com/office/drawing/2014/main" id="{2017B912-153E-D948-B2FF-DFF5E6D0AF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4537" name="TextBox 59">
                <a:extLst>
                  <a:ext uri="{FF2B5EF4-FFF2-40B4-BE49-F238E27FC236}">
                    <a16:creationId xmlns:a16="http://schemas.microsoft.com/office/drawing/2014/main" id="{48F74F1C-64F8-1B4D-BD0D-52851CC2F2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4399" name="Group 17">
              <a:extLst>
                <a:ext uri="{FF2B5EF4-FFF2-40B4-BE49-F238E27FC236}">
                  <a16:creationId xmlns:a16="http://schemas.microsoft.com/office/drawing/2014/main" id="{DEE86BB5-0720-B64B-A91F-8D5465709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4530" name="Group 16">
                <a:extLst>
                  <a:ext uri="{FF2B5EF4-FFF2-40B4-BE49-F238E27FC236}">
                    <a16:creationId xmlns:a16="http://schemas.microsoft.com/office/drawing/2014/main" id="{5F2FA838-1CFD-6349-8F68-48193EEC0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4534" name="TextBox 82">
                  <a:extLst>
                    <a:ext uri="{FF2B5EF4-FFF2-40B4-BE49-F238E27FC236}">
                      <a16:creationId xmlns:a16="http://schemas.microsoft.com/office/drawing/2014/main" id="{6B12C8E4-1766-3948-B9AC-8CD1E9C2CD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531" name="TextBox 87">
                <a:extLst>
                  <a:ext uri="{FF2B5EF4-FFF2-40B4-BE49-F238E27FC236}">
                    <a16:creationId xmlns:a16="http://schemas.microsoft.com/office/drawing/2014/main" id="{00F6D038-7260-A64C-9E44-B87AD9D1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00" name="Group 154">
              <a:extLst>
                <a:ext uri="{FF2B5EF4-FFF2-40B4-BE49-F238E27FC236}">
                  <a16:creationId xmlns:a16="http://schemas.microsoft.com/office/drawing/2014/main" id="{409B93DA-7D4A-C241-BB39-58ECEE3B8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4523" name="TextBox 155">
                <a:extLst>
                  <a:ext uri="{FF2B5EF4-FFF2-40B4-BE49-F238E27FC236}">
                    <a16:creationId xmlns:a16="http://schemas.microsoft.com/office/drawing/2014/main" id="{F3E3D945-7111-F548-A97C-06C5D54860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26" name="TextBox 161">
                <a:extLst>
                  <a:ext uri="{FF2B5EF4-FFF2-40B4-BE49-F238E27FC236}">
                    <a16:creationId xmlns:a16="http://schemas.microsoft.com/office/drawing/2014/main" id="{5C958EE0-3B5F-234D-8F1B-B38EAAB9F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01" name="Group 138">
              <a:extLst>
                <a:ext uri="{FF2B5EF4-FFF2-40B4-BE49-F238E27FC236}">
                  <a16:creationId xmlns:a16="http://schemas.microsoft.com/office/drawing/2014/main" id="{C28FAC85-CE00-5546-B048-F55FC3C47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4516" name="TextBox 139">
                <a:extLst>
                  <a:ext uri="{FF2B5EF4-FFF2-40B4-BE49-F238E27FC236}">
                    <a16:creationId xmlns:a16="http://schemas.microsoft.com/office/drawing/2014/main" id="{88E96403-5941-1A41-AF2D-065389778E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19" name="TextBox 145">
                <a:extLst>
                  <a:ext uri="{FF2B5EF4-FFF2-40B4-BE49-F238E27FC236}">
                    <a16:creationId xmlns:a16="http://schemas.microsoft.com/office/drawing/2014/main" id="{61E76D0F-69FA-8A4F-957B-FE965C9A7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04" name="Group 37">
              <a:extLst>
                <a:ext uri="{FF2B5EF4-FFF2-40B4-BE49-F238E27FC236}">
                  <a16:creationId xmlns:a16="http://schemas.microsoft.com/office/drawing/2014/main" id="{9D13A385-2798-4245-B864-D65717D02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515" name="TextBox 36">
                <a:extLst>
                  <a:ext uri="{FF2B5EF4-FFF2-40B4-BE49-F238E27FC236}">
                    <a16:creationId xmlns:a16="http://schemas.microsoft.com/office/drawing/2014/main" id="{030FA9E0-FDBA-9D40-82F4-045D0E211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09" name="Group 186">
              <a:extLst>
                <a:ext uri="{FF2B5EF4-FFF2-40B4-BE49-F238E27FC236}">
                  <a16:creationId xmlns:a16="http://schemas.microsoft.com/office/drawing/2014/main" id="{204BEDE9-C4FA-DA49-A65E-FF18A9427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13" name="Group 23">
              <a:extLst>
                <a:ext uri="{FF2B5EF4-FFF2-40B4-BE49-F238E27FC236}">
                  <a16:creationId xmlns:a16="http://schemas.microsoft.com/office/drawing/2014/main" id="{09CAE74A-F65C-C74B-A0A2-92073CA0AD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4499" name="Group 43">
                <a:extLst>
                  <a:ext uri="{FF2B5EF4-FFF2-40B4-BE49-F238E27FC236}">
                    <a16:creationId xmlns:a16="http://schemas.microsoft.com/office/drawing/2014/main" id="{D75C03BC-BA5F-AB48-8994-7DDAB33D0B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4507" name="Group 38">
                  <a:extLst>
                    <a:ext uri="{FF2B5EF4-FFF2-40B4-BE49-F238E27FC236}">
                      <a16:creationId xmlns:a16="http://schemas.microsoft.com/office/drawing/2014/main" id="{5064398A-4685-244E-ABD1-1E73A407FF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4510" name="TextBox 39">
                    <a:extLst>
                      <a:ext uri="{FF2B5EF4-FFF2-40B4-BE49-F238E27FC236}">
                        <a16:creationId xmlns:a16="http://schemas.microsoft.com/office/drawing/2014/main" id="{3E96B120-1F85-824F-86FD-9D01EDB80F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4508" name="TextBox 41">
                  <a:extLst>
                    <a:ext uri="{FF2B5EF4-FFF2-40B4-BE49-F238E27FC236}">
                      <a16:creationId xmlns:a16="http://schemas.microsoft.com/office/drawing/2014/main" id="{260FD962-2A9F-9E48-B3D3-558F2FD20E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4503" name="Group 106">
                <a:extLst>
                  <a:ext uri="{FF2B5EF4-FFF2-40B4-BE49-F238E27FC236}">
                    <a16:creationId xmlns:a16="http://schemas.microsoft.com/office/drawing/2014/main" id="{6AE3D3C2-CDCD-3D44-92B2-4753B9612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4506" name="TextBox 108">
                  <a:extLst>
                    <a:ext uri="{FF2B5EF4-FFF2-40B4-BE49-F238E27FC236}">
                      <a16:creationId xmlns:a16="http://schemas.microsoft.com/office/drawing/2014/main" id="{07FA4F13-80E7-344D-AA88-71BA93BDA7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15" name="Group 5">
              <a:extLst>
                <a:ext uri="{FF2B5EF4-FFF2-40B4-BE49-F238E27FC236}">
                  <a16:creationId xmlns:a16="http://schemas.microsoft.com/office/drawing/2014/main" id="{D925C50C-5BA3-6947-B9BE-7F27990A5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4497" name="TextBox 483">
                <a:extLst>
                  <a:ext uri="{FF2B5EF4-FFF2-40B4-BE49-F238E27FC236}">
                    <a16:creationId xmlns:a16="http://schemas.microsoft.com/office/drawing/2014/main" id="{03F7E01F-05A2-9745-AB8B-27E2A3CD8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4417" name="Group 32">
              <a:extLst>
                <a:ext uri="{FF2B5EF4-FFF2-40B4-BE49-F238E27FC236}">
                  <a16:creationId xmlns:a16="http://schemas.microsoft.com/office/drawing/2014/main" id="{C49147EB-8834-8D4A-96C8-4D387F24DD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4489" name="Group 491">
                <a:extLst>
                  <a:ext uri="{FF2B5EF4-FFF2-40B4-BE49-F238E27FC236}">
                    <a16:creationId xmlns:a16="http://schemas.microsoft.com/office/drawing/2014/main" id="{BBB36BE1-9C69-B042-B264-617B73774B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4495" name="TextBox 492">
                  <a:extLst>
                    <a:ext uri="{FF2B5EF4-FFF2-40B4-BE49-F238E27FC236}">
                      <a16:creationId xmlns:a16="http://schemas.microsoft.com/office/drawing/2014/main" id="{6FF4EFF7-B8F8-C944-92B1-98A325E1CF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490" name="Group 494">
                <a:extLst>
                  <a:ext uri="{FF2B5EF4-FFF2-40B4-BE49-F238E27FC236}">
                    <a16:creationId xmlns:a16="http://schemas.microsoft.com/office/drawing/2014/main" id="{EDD124A8-E5C4-054A-967F-36D4C0E8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4493" name="TextBox 495">
                  <a:extLst>
                    <a:ext uri="{FF2B5EF4-FFF2-40B4-BE49-F238E27FC236}">
                      <a16:creationId xmlns:a16="http://schemas.microsoft.com/office/drawing/2014/main" id="{FBD6E0C5-FBE8-BE4F-B1D0-7E5D133E07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491" name="TextBox 503">
                <a:extLst>
                  <a:ext uri="{FF2B5EF4-FFF2-40B4-BE49-F238E27FC236}">
                    <a16:creationId xmlns:a16="http://schemas.microsoft.com/office/drawing/2014/main" id="{EFC639C9-04D8-CA43-A9F3-3DB5BDB608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421" name="TextBox 12">
              <a:extLst>
                <a:ext uri="{FF2B5EF4-FFF2-40B4-BE49-F238E27FC236}">
                  <a16:creationId xmlns:a16="http://schemas.microsoft.com/office/drawing/2014/main" id="{6BC1C15E-743E-9A4F-AD00-80BB81A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4422" name="Group 317">
              <a:extLst>
                <a:ext uri="{FF2B5EF4-FFF2-40B4-BE49-F238E27FC236}">
                  <a16:creationId xmlns:a16="http://schemas.microsoft.com/office/drawing/2014/main" id="{CC4B7FC6-ED51-E349-A15A-30BADEDEA0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4472" name="Group 318">
                <a:extLst>
                  <a:ext uri="{FF2B5EF4-FFF2-40B4-BE49-F238E27FC236}">
                    <a16:creationId xmlns:a16="http://schemas.microsoft.com/office/drawing/2014/main" id="{5A7D6FE7-E9E5-6941-8CA0-B1C525FD63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81" name="Group 327">
                  <a:extLst>
                    <a:ext uri="{FF2B5EF4-FFF2-40B4-BE49-F238E27FC236}">
                      <a16:creationId xmlns:a16="http://schemas.microsoft.com/office/drawing/2014/main" id="{3F761BBF-0DA4-1848-A6E0-66420CC052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4482" name="TextBox 7">
                    <a:extLst>
                      <a:ext uri="{FF2B5EF4-FFF2-40B4-BE49-F238E27FC236}">
                        <a16:creationId xmlns:a16="http://schemas.microsoft.com/office/drawing/2014/main" id="{EB076C95-B1CF-5A4B-A78F-556E52A530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484" name="TextBox 329">
                    <a:extLst>
                      <a:ext uri="{FF2B5EF4-FFF2-40B4-BE49-F238E27FC236}">
                        <a16:creationId xmlns:a16="http://schemas.microsoft.com/office/drawing/2014/main" id="{A7C08FB3-3684-DB49-9F4C-95EB6AFC5A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4485" name="Group 330">
                    <a:extLst>
                      <a:ext uri="{FF2B5EF4-FFF2-40B4-BE49-F238E27FC236}">
                        <a16:creationId xmlns:a16="http://schemas.microsoft.com/office/drawing/2014/main" id="{6DB4736E-3875-0C48-81C8-C59BE36BE2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4487" name="TextBox 333">
                      <a:extLst>
                        <a:ext uri="{FF2B5EF4-FFF2-40B4-BE49-F238E27FC236}">
                          <a16:creationId xmlns:a16="http://schemas.microsoft.com/office/drawing/2014/main" id="{DA4747AF-D967-0545-BE23-B8C1057E281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4486" name="TextBox 332">
                    <a:extLst>
                      <a:ext uri="{FF2B5EF4-FFF2-40B4-BE49-F238E27FC236}">
                        <a16:creationId xmlns:a16="http://schemas.microsoft.com/office/drawing/2014/main" id="{52ED2281-C95D-1948-8AFB-6B3C8A7091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23" name="Group 11">
              <a:extLst>
                <a:ext uri="{FF2B5EF4-FFF2-40B4-BE49-F238E27FC236}">
                  <a16:creationId xmlns:a16="http://schemas.microsoft.com/office/drawing/2014/main" id="{7F123C06-5737-6B4F-B912-79C5FB317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28" name="Group 60">
              <a:extLst>
                <a:ext uri="{FF2B5EF4-FFF2-40B4-BE49-F238E27FC236}">
                  <a16:creationId xmlns:a16="http://schemas.microsoft.com/office/drawing/2014/main" id="{B17974E3-E5B8-3F4C-9215-C4880308F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4461" name="Group 53">
                <a:extLst>
                  <a:ext uri="{FF2B5EF4-FFF2-40B4-BE49-F238E27FC236}">
                    <a16:creationId xmlns:a16="http://schemas.microsoft.com/office/drawing/2014/main" id="{233FF368-4DCF-5241-8D4C-3B0D5585B3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64" name="Group 52">
                  <a:extLst>
                    <a:ext uri="{FF2B5EF4-FFF2-40B4-BE49-F238E27FC236}">
                      <a16:creationId xmlns:a16="http://schemas.microsoft.com/office/drawing/2014/main" id="{5ED6C457-1A28-1540-BB43-C076AF0B67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4468" name="TextBox 122">
                    <a:extLst>
                      <a:ext uri="{FF2B5EF4-FFF2-40B4-BE49-F238E27FC236}">
                        <a16:creationId xmlns:a16="http://schemas.microsoft.com/office/drawing/2014/main" id="{263B0A75-CE43-6A46-8AAD-100F37C2B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4465" name="TextBox 128">
                  <a:extLst>
                    <a:ext uri="{FF2B5EF4-FFF2-40B4-BE49-F238E27FC236}">
                      <a16:creationId xmlns:a16="http://schemas.microsoft.com/office/drawing/2014/main" id="{8210210E-FABF-5B4E-9120-C1A1CAE415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429" name="TextBox 359">
              <a:extLst>
                <a:ext uri="{FF2B5EF4-FFF2-40B4-BE49-F238E27FC236}">
                  <a16:creationId xmlns:a16="http://schemas.microsoft.com/office/drawing/2014/main" id="{B70196FF-CB0F-1849-9938-E674F091B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4430" name="Group 31">
              <a:extLst>
                <a:ext uri="{FF2B5EF4-FFF2-40B4-BE49-F238E27FC236}">
                  <a16:creationId xmlns:a16="http://schemas.microsoft.com/office/drawing/2014/main" id="{6735F490-7CB5-D248-822E-AEE82BC3D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4451" name="Group 28">
                <a:extLst>
                  <a:ext uri="{FF2B5EF4-FFF2-40B4-BE49-F238E27FC236}">
                    <a16:creationId xmlns:a16="http://schemas.microsoft.com/office/drawing/2014/main" id="{E99D4E36-68AE-4C4C-8D3E-75384923FA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54" name="Group 24">
                  <a:extLst>
                    <a:ext uri="{FF2B5EF4-FFF2-40B4-BE49-F238E27FC236}">
                      <a16:creationId xmlns:a16="http://schemas.microsoft.com/office/drawing/2014/main" id="{439EC2D3-1BF9-CB40-A3A1-1DFB844DD1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4458" name="TextBox 171">
                    <a:extLst>
                      <a:ext uri="{FF2B5EF4-FFF2-40B4-BE49-F238E27FC236}">
                        <a16:creationId xmlns:a16="http://schemas.microsoft.com/office/drawing/2014/main" id="{495A62C8-CD47-F143-9C5F-B8052DBE23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4455" name="TextBox 177">
                  <a:extLst>
                    <a:ext uri="{FF2B5EF4-FFF2-40B4-BE49-F238E27FC236}">
                      <a16:creationId xmlns:a16="http://schemas.microsoft.com/office/drawing/2014/main" id="{90FEB6F5-DC51-8343-927E-4F00812711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grpSp>
          <p:nvGrpSpPr>
            <p:cNvPr id="144432" name="Group 358">
              <a:extLst>
                <a:ext uri="{FF2B5EF4-FFF2-40B4-BE49-F238E27FC236}">
                  <a16:creationId xmlns:a16="http://schemas.microsoft.com/office/drawing/2014/main" id="{291B81C8-F965-1046-BC5E-B80B460760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4433" name="Group 377">
                <a:extLst>
                  <a:ext uri="{FF2B5EF4-FFF2-40B4-BE49-F238E27FC236}">
                    <a16:creationId xmlns:a16="http://schemas.microsoft.com/office/drawing/2014/main" id="{13C0FF80-0971-D14A-93E6-4FD46F8976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4438" name="TextBox 7">
                  <a:extLst>
                    <a:ext uri="{FF2B5EF4-FFF2-40B4-BE49-F238E27FC236}">
                      <a16:creationId xmlns:a16="http://schemas.microsoft.com/office/drawing/2014/main" id="{2813A9B2-2CE2-8045-A31C-3E06D1DC9F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4439" name="Group 390">
                  <a:extLst>
                    <a:ext uri="{FF2B5EF4-FFF2-40B4-BE49-F238E27FC236}">
                      <a16:creationId xmlns:a16="http://schemas.microsoft.com/office/drawing/2014/main" id="{FC581256-62FB-C940-9E7B-82036C744F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4440" name="TextBox 391">
                    <a:extLst>
                      <a:ext uri="{FF2B5EF4-FFF2-40B4-BE49-F238E27FC236}">
                        <a16:creationId xmlns:a16="http://schemas.microsoft.com/office/drawing/2014/main" id="{22C3D453-C6AF-7F4A-ABD0-2E0C753B7F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4434" name="TextBox 381">
                <a:extLst>
                  <a:ext uri="{FF2B5EF4-FFF2-40B4-BE49-F238E27FC236}">
                    <a16:creationId xmlns:a16="http://schemas.microsoft.com/office/drawing/2014/main" id="{0A7F71E0-4109-A040-BCD5-33017E23F3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436" name="TextBox 384">
                <a:extLst>
                  <a:ext uri="{FF2B5EF4-FFF2-40B4-BE49-F238E27FC236}">
                    <a16:creationId xmlns:a16="http://schemas.microsoft.com/office/drawing/2014/main" id="{B07A888A-094C-814A-8E89-6C262D4DFD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4387" name="Group 404">
            <a:extLst>
              <a:ext uri="{FF2B5EF4-FFF2-40B4-BE49-F238E27FC236}">
                <a16:creationId xmlns:a16="http://schemas.microsoft.com/office/drawing/2014/main" id="{92695C40-EB67-9B44-AD65-4DABE75D646B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4390" name="TextBox 405">
              <a:extLst>
                <a:ext uri="{FF2B5EF4-FFF2-40B4-BE49-F238E27FC236}">
                  <a16:creationId xmlns:a16="http://schemas.microsoft.com/office/drawing/2014/main" id="{3A5A2D60-EAE7-C745-91F0-CD94C7F0E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393" name="TextBox 411">
              <a:extLst>
                <a:ext uri="{FF2B5EF4-FFF2-40B4-BE49-F238E27FC236}">
                  <a16:creationId xmlns:a16="http://schemas.microsoft.com/office/drawing/2014/main" id="{7B614FDA-9154-6C4B-8911-9E38419C5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395" name="TextBox 413">
              <a:extLst>
                <a:ext uri="{FF2B5EF4-FFF2-40B4-BE49-F238E27FC236}">
                  <a16:creationId xmlns:a16="http://schemas.microsoft.com/office/drawing/2014/main" id="{1AAE0FBE-76DA-4941-AE1B-FEFF63C10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4A8CE1D-B5E2-3447-B1E1-C9ED9F07BA18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389" name="TextBox 388">
            <a:extLst>
              <a:ext uri="{FF2B5EF4-FFF2-40B4-BE49-F238E27FC236}">
                <a16:creationId xmlns:a16="http://schemas.microsoft.com/office/drawing/2014/main" id="{0A804D9A-6BEA-D44A-A089-A3EA96A3C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7" name="Group 29">
            <a:extLst>
              <a:ext uri="{FF2B5EF4-FFF2-40B4-BE49-F238E27FC236}">
                <a16:creationId xmlns:a16="http://schemas.microsoft.com/office/drawing/2014/main" id="{493A9361-1C15-7A43-BA3F-19548D3E506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7468" name="Group 49">
              <a:extLst>
                <a:ext uri="{FF2B5EF4-FFF2-40B4-BE49-F238E27FC236}">
                  <a16:creationId xmlns:a16="http://schemas.microsoft.com/office/drawing/2014/main" id="{E21DF80A-3AC7-584C-B4C0-42A95D19D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7634" name="Group 33">
                <a:extLst>
                  <a:ext uri="{FF2B5EF4-FFF2-40B4-BE49-F238E27FC236}">
                    <a16:creationId xmlns:a16="http://schemas.microsoft.com/office/drawing/2014/main" id="{5407FADA-E398-FB44-96CC-11D414D001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7676" name="TextBox 467">
                  <a:extLst>
                    <a:ext uri="{FF2B5EF4-FFF2-40B4-BE49-F238E27FC236}">
                      <a16:creationId xmlns:a16="http://schemas.microsoft.com/office/drawing/2014/main" id="{FA473B4F-B590-B342-9C18-5F9E7E1EB2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35" name="Group 34">
                <a:extLst>
                  <a:ext uri="{FF2B5EF4-FFF2-40B4-BE49-F238E27FC236}">
                    <a16:creationId xmlns:a16="http://schemas.microsoft.com/office/drawing/2014/main" id="{5932DD68-9EEC-934C-9BD0-296455E81D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7674" name="TextBox 469">
                  <a:extLst>
                    <a:ext uri="{FF2B5EF4-FFF2-40B4-BE49-F238E27FC236}">
                      <a16:creationId xmlns:a16="http://schemas.microsoft.com/office/drawing/2014/main" id="{1D5200B2-AC8E-E844-98BA-3CCDF20FD0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637" name="TextBox 472">
                <a:extLst>
                  <a:ext uri="{FF2B5EF4-FFF2-40B4-BE49-F238E27FC236}">
                    <a16:creationId xmlns:a16="http://schemas.microsoft.com/office/drawing/2014/main" id="{5FD153B2-BC08-F14D-BF28-C802A7597C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7638" name="Group 441">
                <a:extLst>
                  <a:ext uri="{FF2B5EF4-FFF2-40B4-BE49-F238E27FC236}">
                    <a16:creationId xmlns:a16="http://schemas.microsoft.com/office/drawing/2014/main" id="{684E3463-6199-DE45-8AF0-C4216E310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7657" name="Group 450">
                  <a:extLst>
                    <a:ext uri="{FF2B5EF4-FFF2-40B4-BE49-F238E27FC236}">
                      <a16:creationId xmlns:a16="http://schemas.microsoft.com/office/drawing/2014/main" id="{B156F3EE-A3CA-A14B-B2E0-FB7AD9A0EC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7671" name="TextBox 464">
                    <a:extLst>
                      <a:ext uri="{FF2B5EF4-FFF2-40B4-BE49-F238E27FC236}">
                        <a16:creationId xmlns:a16="http://schemas.microsoft.com/office/drawing/2014/main" id="{C1606D4F-9523-D24D-A4C1-5A1BBB77D4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73" name="TextBox 466">
                    <a:extLst>
                      <a:ext uri="{FF2B5EF4-FFF2-40B4-BE49-F238E27FC236}">
                        <a16:creationId xmlns:a16="http://schemas.microsoft.com/office/drawing/2014/main" id="{126256CF-6EAD-1D45-BC60-78D9B36E73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A</a:t>
                    </a:r>
                  </a:p>
                </p:txBody>
              </p:sp>
            </p:grpSp>
            <p:grpSp>
              <p:nvGrpSpPr>
                <p:cNvPr id="147658" name="Group 451">
                  <a:extLst>
                    <a:ext uri="{FF2B5EF4-FFF2-40B4-BE49-F238E27FC236}">
                      <a16:creationId xmlns:a16="http://schemas.microsoft.com/office/drawing/2014/main" id="{C87F8B58-E7D6-2548-948B-16D45DF8E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7668" name="TextBox 461">
                    <a:extLst>
                      <a:ext uri="{FF2B5EF4-FFF2-40B4-BE49-F238E27FC236}">
                        <a16:creationId xmlns:a16="http://schemas.microsoft.com/office/drawing/2014/main" id="{ABD2A220-F95F-8D42-BFCD-D12ACBBBE3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70" name="TextBox 463">
                    <a:extLst>
                      <a:ext uri="{FF2B5EF4-FFF2-40B4-BE49-F238E27FC236}">
                        <a16:creationId xmlns:a16="http://schemas.microsoft.com/office/drawing/2014/main" id="{C6A43F63-A491-CC40-962F-F25B1ACE11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7659" name="Group 452">
                  <a:extLst>
                    <a:ext uri="{FF2B5EF4-FFF2-40B4-BE49-F238E27FC236}">
                      <a16:creationId xmlns:a16="http://schemas.microsoft.com/office/drawing/2014/main" id="{F9FE755C-06C2-8945-8E99-4B9014CE32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7665" name="TextBox 458">
                    <a:extLst>
                      <a:ext uri="{FF2B5EF4-FFF2-40B4-BE49-F238E27FC236}">
                        <a16:creationId xmlns:a16="http://schemas.microsoft.com/office/drawing/2014/main" id="{F54E3815-589A-894F-B85C-53DD54CDC9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67" name="TextBox 460">
                    <a:extLst>
                      <a:ext uri="{FF2B5EF4-FFF2-40B4-BE49-F238E27FC236}">
                        <a16:creationId xmlns:a16="http://schemas.microsoft.com/office/drawing/2014/main" id="{634DC229-C79E-0344-BA76-876BB01C0B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61" name="Group 453">
                  <a:extLst>
                    <a:ext uri="{FF2B5EF4-FFF2-40B4-BE49-F238E27FC236}">
                      <a16:creationId xmlns:a16="http://schemas.microsoft.com/office/drawing/2014/main" id="{31CC2C6F-F668-5C4F-A8FD-964433C5E1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7662" name="TextBox 455">
                    <a:extLst>
                      <a:ext uri="{FF2B5EF4-FFF2-40B4-BE49-F238E27FC236}">
                        <a16:creationId xmlns:a16="http://schemas.microsoft.com/office/drawing/2014/main" id="{DD7703F2-2EF9-CF4D-BD39-F1EC5C6661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64" name="TextBox 457">
                    <a:extLst>
                      <a:ext uri="{FF2B5EF4-FFF2-40B4-BE49-F238E27FC236}">
                        <a16:creationId xmlns:a16="http://schemas.microsoft.com/office/drawing/2014/main" id="{4E7CFC51-9378-0D4E-A3FA-E1FECF0A91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7639" name="Group 44">
                <a:extLst>
                  <a:ext uri="{FF2B5EF4-FFF2-40B4-BE49-F238E27FC236}">
                    <a16:creationId xmlns:a16="http://schemas.microsoft.com/office/drawing/2014/main" id="{A6F67B51-880A-4A4B-BE79-6A6E54F99C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7655" name="TextBox 443">
                  <a:extLst>
                    <a:ext uri="{FF2B5EF4-FFF2-40B4-BE49-F238E27FC236}">
                      <a16:creationId xmlns:a16="http://schemas.microsoft.com/office/drawing/2014/main" id="{43AC2096-E8AC-9842-BB9E-0E6A9BE38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0" name="Group 48">
                <a:extLst>
                  <a:ext uri="{FF2B5EF4-FFF2-40B4-BE49-F238E27FC236}">
                    <a16:creationId xmlns:a16="http://schemas.microsoft.com/office/drawing/2014/main" id="{64A67B80-9AA6-6C46-A610-0E0B87B6C7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7653" name="TextBox 445">
                  <a:extLst>
                    <a:ext uri="{FF2B5EF4-FFF2-40B4-BE49-F238E27FC236}">
                      <a16:creationId xmlns:a16="http://schemas.microsoft.com/office/drawing/2014/main" id="{9692A724-2DA2-D14D-8445-6855B223CD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41" name="TextBox 448">
                <a:extLst>
                  <a:ext uri="{FF2B5EF4-FFF2-40B4-BE49-F238E27FC236}">
                    <a16:creationId xmlns:a16="http://schemas.microsoft.com/office/drawing/2014/main" id="{4FB056ED-6C2A-EC4A-B1FF-36F4B23F96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7642" name="TextBox 474">
                <a:extLst>
                  <a:ext uri="{FF2B5EF4-FFF2-40B4-BE49-F238E27FC236}">
                    <a16:creationId xmlns:a16="http://schemas.microsoft.com/office/drawing/2014/main" id="{4978527D-444D-4144-8500-28D0E3A0B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7643" name="Group 475">
                <a:extLst>
                  <a:ext uri="{FF2B5EF4-FFF2-40B4-BE49-F238E27FC236}">
                    <a16:creationId xmlns:a16="http://schemas.microsoft.com/office/drawing/2014/main" id="{3C903047-1320-8C4C-A888-F164C39C2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7651" name="TextBox 476">
                  <a:extLst>
                    <a:ext uri="{FF2B5EF4-FFF2-40B4-BE49-F238E27FC236}">
                      <a16:creationId xmlns:a16="http://schemas.microsoft.com/office/drawing/2014/main" id="{580F5328-D2B6-4546-B719-E59938F122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4" name="Group 478">
                <a:extLst>
                  <a:ext uri="{FF2B5EF4-FFF2-40B4-BE49-F238E27FC236}">
                    <a16:creationId xmlns:a16="http://schemas.microsoft.com/office/drawing/2014/main" id="{298125FD-B631-7342-8BD5-6F279A981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7649" name="TextBox 482">
                  <a:extLst>
                    <a:ext uri="{FF2B5EF4-FFF2-40B4-BE49-F238E27FC236}">
                      <a16:creationId xmlns:a16="http://schemas.microsoft.com/office/drawing/2014/main" id="{C608E40C-67EA-9548-9DF2-67B32B25C0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5" name="Group 498">
                <a:extLst>
                  <a:ext uri="{FF2B5EF4-FFF2-40B4-BE49-F238E27FC236}">
                    <a16:creationId xmlns:a16="http://schemas.microsoft.com/office/drawing/2014/main" id="{7847CC30-B3F1-8546-B6CD-69D0A20711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7647" name="TextBox 499">
                  <a:extLst>
                    <a:ext uri="{FF2B5EF4-FFF2-40B4-BE49-F238E27FC236}">
                      <a16:creationId xmlns:a16="http://schemas.microsoft.com/office/drawing/2014/main" id="{E5A48269-3174-E342-BBCD-B8BF50C674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469" name="Group 132">
              <a:extLst>
                <a:ext uri="{FF2B5EF4-FFF2-40B4-BE49-F238E27FC236}">
                  <a16:creationId xmlns:a16="http://schemas.microsoft.com/office/drawing/2014/main" id="{6A3D1310-8682-124A-9523-D4F4330C9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470" name="Group 6">
              <a:extLst>
                <a:ext uri="{FF2B5EF4-FFF2-40B4-BE49-F238E27FC236}">
                  <a16:creationId xmlns:a16="http://schemas.microsoft.com/office/drawing/2014/main" id="{DB9340C3-8256-4440-A56A-B4E3C0EB6B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7608" name="Group 55">
                <a:extLst>
                  <a:ext uri="{FF2B5EF4-FFF2-40B4-BE49-F238E27FC236}">
                    <a16:creationId xmlns:a16="http://schemas.microsoft.com/office/drawing/2014/main" id="{0BD2E82E-B416-AD40-95FE-1B151B4F20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7629" name="TextBox 57">
                  <a:extLst>
                    <a:ext uri="{FF2B5EF4-FFF2-40B4-BE49-F238E27FC236}">
                      <a16:creationId xmlns:a16="http://schemas.microsoft.com/office/drawing/2014/main" id="{56B0367C-03F6-2B4C-94DD-B54B85532D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7609" name="TextBox 59">
                <a:extLst>
                  <a:ext uri="{FF2B5EF4-FFF2-40B4-BE49-F238E27FC236}">
                    <a16:creationId xmlns:a16="http://schemas.microsoft.com/office/drawing/2014/main" id="{F77A29AF-26B6-F44F-81B5-9A3E95A53B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7471" name="Group 17">
              <a:extLst>
                <a:ext uri="{FF2B5EF4-FFF2-40B4-BE49-F238E27FC236}">
                  <a16:creationId xmlns:a16="http://schemas.microsoft.com/office/drawing/2014/main" id="{A8D87FB1-1530-BA4A-AABE-38B5C3809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7602" name="Group 16">
                <a:extLst>
                  <a:ext uri="{FF2B5EF4-FFF2-40B4-BE49-F238E27FC236}">
                    <a16:creationId xmlns:a16="http://schemas.microsoft.com/office/drawing/2014/main" id="{3F534E07-885C-CF4E-BFDE-B802EE900F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7606" name="TextBox 82">
                  <a:extLst>
                    <a:ext uri="{FF2B5EF4-FFF2-40B4-BE49-F238E27FC236}">
                      <a16:creationId xmlns:a16="http://schemas.microsoft.com/office/drawing/2014/main" id="{F1F8D418-F737-0B4A-925F-0788B91198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03" name="TextBox 87">
                <a:extLst>
                  <a:ext uri="{FF2B5EF4-FFF2-40B4-BE49-F238E27FC236}">
                    <a16:creationId xmlns:a16="http://schemas.microsoft.com/office/drawing/2014/main" id="{2BEB2970-A7C5-6145-9901-6287604C1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2" name="Group 154">
              <a:extLst>
                <a:ext uri="{FF2B5EF4-FFF2-40B4-BE49-F238E27FC236}">
                  <a16:creationId xmlns:a16="http://schemas.microsoft.com/office/drawing/2014/main" id="{07955369-F436-664A-9EA1-F8A0201F3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7595" name="TextBox 155">
                <a:extLst>
                  <a:ext uri="{FF2B5EF4-FFF2-40B4-BE49-F238E27FC236}">
                    <a16:creationId xmlns:a16="http://schemas.microsoft.com/office/drawing/2014/main" id="{F49A9D5E-ECC7-9C41-B20E-5CABF4782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8" name="TextBox 161">
                <a:extLst>
                  <a:ext uri="{FF2B5EF4-FFF2-40B4-BE49-F238E27FC236}">
                    <a16:creationId xmlns:a16="http://schemas.microsoft.com/office/drawing/2014/main" id="{AF7CAA65-A1CD-9B41-8725-114D492AE4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3" name="Group 138">
              <a:extLst>
                <a:ext uri="{FF2B5EF4-FFF2-40B4-BE49-F238E27FC236}">
                  <a16:creationId xmlns:a16="http://schemas.microsoft.com/office/drawing/2014/main" id="{CB0ADA3F-540C-164A-AF41-A59D777DD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7588" name="TextBox 139">
                <a:extLst>
                  <a:ext uri="{FF2B5EF4-FFF2-40B4-BE49-F238E27FC236}">
                    <a16:creationId xmlns:a16="http://schemas.microsoft.com/office/drawing/2014/main" id="{0505762C-3B2E-6E4D-BF4A-2C6C2390C3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1" name="TextBox 145">
                <a:extLst>
                  <a:ext uri="{FF2B5EF4-FFF2-40B4-BE49-F238E27FC236}">
                    <a16:creationId xmlns:a16="http://schemas.microsoft.com/office/drawing/2014/main" id="{F1E13742-7578-5443-80F3-15E88B936E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76" name="Group 37">
              <a:extLst>
                <a:ext uri="{FF2B5EF4-FFF2-40B4-BE49-F238E27FC236}">
                  <a16:creationId xmlns:a16="http://schemas.microsoft.com/office/drawing/2014/main" id="{CF655915-9654-294F-AE49-B93CCE319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587" name="TextBox 36">
                <a:extLst>
                  <a:ext uri="{FF2B5EF4-FFF2-40B4-BE49-F238E27FC236}">
                    <a16:creationId xmlns:a16="http://schemas.microsoft.com/office/drawing/2014/main" id="{FDAF72D6-7DF3-7545-A216-927B43B740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1" name="Group 186">
              <a:extLst>
                <a:ext uri="{FF2B5EF4-FFF2-40B4-BE49-F238E27FC236}">
                  <a16:creationId xmlns:a16="http://schemas.microsoft.com/office/drawing/2014/main" id="{28F0673E-51C2-214A-A2A1-0C4E07DA8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5" name="Group 23">
              <a:extLst>
                <a:ext uri="{FF2B5EF4-FFF2-40B4-BE49-F238E27FC236}">
                  <a16:creationId xmlns:a16="http://schemas.microsoft.com/office/drawing/2014/main" id="{77109951-1453-1643-90C2-6B474564A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7571" name="Group 43">
                <a:extLst>
                  <a:ext uri="{FF2B5EF4-FFF2-40B4-BE49-F238E27FC236}">
                    <a16:creationId xmlns:a16="http://schemas.microsoft.com/office/drawing/2014/main" id="{1C345EE9-76C2-1B44-9BBB-F5264E83B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7579" name="Group 38">
                  <a:extLst>
                    <a:ext uri="{FF2B5EF4-FFF2-40B4-BE49-F238E27FC236}">
                      <a16:creationId xmlns:a16="http://schemas.microsoft.com/office/drawing/2014/main" id="{B032286C-A38F-4B4B-9F4B-C869D79300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7582" name="TextBox 39">
                    <a:extLst>
                      <a:ext uri="{FF2B5EF4-FFF2-40B4-BE49-F238E27FC236}">
                        <a16:creationId xmlns:a16="http://schemas.microsoft.com/office/drawing/2014/main" id="{DFB41C84-9E4C-1C46-8BDB-81C2A7AF47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7580" name="TextBox 41">
                  <a:extLst>
                    <a:ext uri="{FF2B5EF4-FFF2-40B4-BE49-F238E27FC236}">
                      <a16:creationId xmlns:a16="http://schemas.microsoft.com/office/drawing/2014/main" id="{2E0815CC-00AE-9242-88B2-1FF668D8B8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575" name="Group 106">
                <a:extLst>
                  <a:ext uri="{FF2B5EF4-FFF2-40B4-BE49-F238E27FC236}">
                    <a16:creationId xmlns:a16="http://schemas.microsoft.com/office/drawing/2014/main" id="{76D28A62-8813-6046-A18C-C86E756276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578" name="TextBox 108">
                  <a:extLst>
                    <a:ext uri="{FF2B5EF4-FFF2-40B4-BE49-F238E27FC236}">
                      <a16:creationId xmlns:a16="http://schemas.microsoft.com/office/drawing/2014/main" id="{F0A8EA89-D856-904C-9633-74751D7248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7" name="Group 5">
              <a:extLst>
                <a:ext uri="{FF2B5EF4-FFF2-40B4-BE49-F238E27FC236}">
                  <a16:creationId xmlns:a16="http://schemas.microsoft.com/office/drawing/2014/main" id="{AB153BD4-D910-FD40-8D04-7D301029A6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7569" name="TextBox 483">
                <a:extLst>
                  <a:ext uri="{FF2B5EF4-FFF2-40B4-BE49-F238E27FC236}">
                    <a16:creationId xmlns:a16="http://schemas.microsoft.com/office/drawing/2014/main" id="{94663BBB-76D3-274A-9206-DD9215CFC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489" name="Group 32">
              <a:extLst>
                <a:ext uri="{FF2B5EF4-FFF2-40B4-BE49-F238E27FC236}">
                  <a16:creationId xmlns:a16="http://schemas.microsoft.com/office/drawing/2014/main" id="{C1CEA6C1-BBEB-0D49-9F57-08B5D550D9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7561" name="Group 491">
                <a:extLst>
                  <a:ext uri="{FF2B5EF4-FFF2-40B4-BE49-F238E27FC236}">
                    <a16:creationId xmlns:a16="http://schemas.microsoft.com/office/drawing/2014/main" id="{EB82D221-DAB3-4E4D-88E2-A4E1D7056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7567" name="TextBox 492">
                  <a:extLst>
                    <a:ext uri="{FF2B5EF4-FFF2-40B4-BE49-F238E27FC236}">
                      <a16:creationId xmlns:a16="http://schemas.microsoft.com/office/drawing/2014/main" id="{F225CC6C-1E49-4F45-8889-1C9E569126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62" name="Group 494">
                <a:extLst>
                  <a:ext uri="{FF2B5EF4-FFF2-40B4-BE49-F238E27FC236}">
                    <a16:creationId xmlns:a16="http://schemas.microsoft.com/office/drawing/2014/main" id="{79B59219-6CEE-F748-971B-61F476CE94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7565" name="TextBox 495">
                  <a:extLst>
                    <a:ext uri="{FF2B5EF4-FFF2-40B4-BE49-F238E27FC236}">
                      <a16:creationId xmlns:a16="http://schemas.microsoft.com/office/drawing/2014/main" id="{B85D994A-6F0D-5741-83E0-267FC8F2C4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563" name="TextBox 503">
                <a:extLst>
                  <a:ext uri="{FF2B5EF4-FFF2-40B4-BE49-F238E27FC236}">
                    <a16:creationId xmlns:a16="http://schemas.microsoft.com/office/drawing/2014/main" id="{7881890E-A3E9-F745-A90C-7A842093C8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93" name="TextBox 12">
              <a:extLst>
                <a:ext uri="{FF2B5EF4-FFF2-40B4-BE49-F238E27FC236}">
                  <a16:creationId xmlns:a16="http://schemas.microsoft.com/office/drawing/2014/main" id="{711EFCF2-7CDC-2D42-9ADA-2B7F8F3CD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7494" name="Group 317">
              <a:extLst>
                <a:ext uri="{FF2B5EF4-FFF2-40B4-BE49-F238E27FC236}">
                  <a16:creationId xmlns:a16="http://schemas.microsoft.com/office/drawing/2014/main" id="{C1E09200-D338-9B4E-A85F-F440061F3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7544" name="Group 318">
                <a:extLst>
                  <a:ext uri="{FF2B5EF4-FFF2-40B4-BE49-F238E27FC236}">
                    <a16:creationId xmlns:a16="http://schemas.microsoft.com/office/drawing/2014/main" id="{F03B7DA8-547A-5D40-915E-20BDBBE66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53" name="Group 327">
                  <a:extLst>
                    <a:ext uri="{FF2B5EF4-FFF2-40B4-BE49-F238E27FC236}">
                      <a16:creationId xmlns:a16="http://schemas.microsoft.com/office/drawing/2014/main" id="{DCDB0C7C-637C-BC4D-A6EC-C1DAB80BD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7554" name="TextBox 7">
                    <a:extLst>
                      <a:ext uri="{FF2B5EF4-FFF2-40B4-BE49-F238E27FC236}">
                        <a16:creationId xmlns:a16="http://schemas.microsoft.com/office/drawing/2014/main" id="{7A93C9B9-A770-7947-9B59-6A7305A213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556" name="TextBox 329">
                    <a:extLst>
                      <a:ext uri="{FF2B5EF4-FFF2-40B4-BE49-F238E27FC236}">
                        <a16:creationId xmlns:a16="http://schemas.microsoft.com/office/drawing/2014/main" id="{DE4E56C5-6B2F-4540-8EDC-A2E0653F8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7557" name="Group 330">
                    <a:extLst>
                      <a:ext uri="{FF2B5EF4-FFF2-40B4-BE49-F238E27FC236}">
                        <a16:creationId xmlns:a16="http://schemas.microsoft.com/office/drawing/2014/main" id="{86CC75B3-06F3-BB40-8A5D-6344E50132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7559" name="TextBox 333">
                      <a:extLst>
                        <a:ext uri="{FF2B5EF4-FFF2-40B4-BE49-F238E27FC236}">
                          <a16:creationId xmlns:a16="http://schemas.microsoft.com/office/drawing/2014/main" id="{6A6FCE5D-463F-EF45-BB00-241DA7C53EE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7558" name="TextBox 332">
                    <a:extLst>
                      <a:ext uri="{FF2B5EF4-FFF2-40B4-BE49-F238E27FC236}">
                        <a16:creationId xmlns:a16="http://schemas.microsoft.com/office/drawing/2014/main" id="{DF7836EC-FA21-5B45-A037-0044C2519E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5" name="Group 11">
              <a:extLst>
                <a:ext uri="{FF2B5EF4-FFF2-40B4-BE49-F238E27FC236}">
                  <a16:creationId xmlns:a16="http://schemas.microsoft.com/office/drawing/2014/main" id="{2CE08B11-8F86-7F4A-96EB-8F81E75145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500" name="Group 60">
              <a:extLst>
                <a:ext uri="{FF2B5EF4-FFF2-40B4-BE49-F238E27FC236}">
                  <a16:creationId xmlns:a16="http://schemas.microsoft.com/office/drawing/2014/main" id="{F4C0E9A1-F2DF-A944-8F40-5680D4880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533" name="Group 53">
                <a:extLst>
                  <a:ext uri="{FF2B5EF4-FFF2-40B4-BE49-F238E27FC236}">
                    <a16:creationId xmlns:a16="http://schemas.microsoft.com/office/drawing/2014/main" id="{8F3F6E52-EDB6-0F48-AC64-D5DE2C89E2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36" name="Group 52">
                  <a:extLst>
                    <a:ext uri="{FF2B5EF4-FFF2-40B4-BE49-F238E27FC236}">
                      <a16:creationId xmlns:a16="http://schemas.microsoft.com/office/drawing/2014/main" id="{1882697B-0828-6347-B46B-8AFA49D21B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7540" name="TextBox 122">
                    <a:extLst>
                      <a:ext uri="{FF2B5EF4-FFF2-40B4-BE49-F238E27FC236}">
                        <a16:creationId xmlns:a16="http://schemas.microsoft.com/office/drawing/2014/main" id="{17E9343B-1539-F946-A249-7DCBC7DCC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537" name="TextBox 128">
                  <a:extLst>
                    <a:ext uri="{FF2B5EF4-FFF2-40B4-BE49-F238E27FC236}">
                      <a16:creationId xmlns:a16="http://schemas.microsoft.com/office/drawing/2014/main" id="{5A7F4B50-D5B8-E84C-8ED3-8FF370512A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501" name="TextBox 359">
              <a:extLst>
                <a:ext uri="{FF2B5EF4-FFF2-40B4-BE49-F238E27FC236}">
                  <a16:creationId xmlns:a16="http://schemas.microsoft.com/office/drawing/2014/main" id="{0391EA8F-A7B0-654D-99F8-C4B737DD0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7502" name="Group 31">
              <a:extLst>
                <a:ext uri="{FF2B5EF4-FFF2-40B4-BE49-F238E27FC236}">
                  <a16:creationId xmlns:a16="http://schemas.microsoft.com/office/drawing/2014/main" id="{4071BE24-C4E5-2B46-B817-140FEDEC4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7523" name="Group 28">
                <a:extLst>
                  <a:ext uri="{FF2B5EF4-FFF2-40B4-BE49-F238E27FC236}">
                    <a16:creationId xmlns:a16="http://schemas.microsoft.com/office/drawing/2014/main" id="{B186C9CB-4285-814C-A2F2-EDB9FEB8E9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26" name="Group 24">
                  <a:extLst>
                    <a:ext uri="{FF2B5EF4-FFF2-40B4-BE49-F238E27FC236}">
                      <a16:creationId xmlns:a16="http://schemas.microsoft.com/office/drawing/2014/main" id="{859B0843-F780-BE4A-B8E2-6F64A2BB4A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7530" name="TextBox 171">
                    <a:extLst>
                      <a:ext uri="{FF2B5EF4-FFF2-40B4-BE49-F238E27FC236}">
                        <a16:creationId xmlns:a16="http://schemas.microsoft.com/office/drawing/2014/main" id="{F88A9518-59F3-A847-BD2F-2EBC1974B2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527" name="TextBox 177">
                  <a:extLst>
                    <a:ext uri="{FF2B5EF4-FFF2-40B4-BE49-F238E27FC236}">
                      <a16:creationId xmlns:a16="http://schemas.microsoft.com/office/drawing/2014/main" id="{B10E39A5-D46A-1F42-BBC9-D628A981C0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grpSp>
          <p:nvGrpSpPr>
            <p:cNvPr id="147504" name="Group 358">
              <a:extLst>
                <a:ext uri="{FF2B5EF4-FFF2-40B4-BE49-F238E27FC236}">
                  <a16:creationId xmlns:a16="http://schemas.microsoft.com/office/drawing/2014/main" id="{BE1D2FA1-D8C0-2443-A451-2CE7A4376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7505" name="Group 377">
                <a:extLst>
                  <a:ext uri="{FF2B5EF4-FFF2-40B4-BE49-F238E27FC236}">
                    <a16:creationId xmlns:a16="http://schemas.microsoft.com/office/drawing/2014/main" id="{531E4847-9BDB-F342-AFBC-B851C628FE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7510" name="TextBox 7">
                  <a:extLst>
                    <a:ext uri="{FF2B5EF4-FFF2-40B4-BE49-F238E27FC236}">
                      <a16:creationId xmlns:a16="http://schemas.microsoft.com/office/drawing/2014/main" id="{6027389B-BA29-024A-B1BC-720703EC2B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7511" name="Group 390">
                  <a:extLst>
                    <a:ext uri="{FF2B5EF4-FFF2-40B4-BE49-F238E27FC236}">
                      <a16:creationId xmlns:a16="http://schemas.microsoft.com/office/drawing/2014/main" id="{68AA3344-B49A-EB4D-A5E9-5275C61239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7512" name="TextBox 391">
                    <a:extLst>
                      <a:ext uri="{FF2B5EF4-FFF2-40B4-BE49-F238E27FC236}">
                        <a16:creationId xmlns:a16="http://schemas.microsoft.com/office/drawing/2014/main" id="{BE2A188C-548F-F647-9E9C-5697CE12C9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7506" name="TextBox 381">
                <a:extLst>
                  <a:ext uri="{FF2B5EF4-FFF2-40B4-BE49-F238E27FC236}">
                    <a16:creationId xmlns:a16="http://schemas.microsoft.com/office/drawing/2014/main" id="{DA93797A-7F66-C248-8410-856C8B50D4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508" name="TextBox 384">
                <a:extLst>
                  <a:ext uri="{FF2B5EF4-FFF2-40B4-BE49-F238E27FC236}">
                    <a16:creationId xmlns:a16="http://schemas.microsoft.com/office/drawing/2014/main" id="{B07A378E-26F9-8144-AB6B-00EF3085B8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459" name="Group 404">
            <a:extLst>
              <a:ext uri="{FF2B5EF4-FFF2-40B4-BE49-F238E27FC236}">
                <a16:creationId xmlns:a16="http://schemas.microsoft.com/office/drawing/2014/main" id="{64451306-75FA-9941-8C8B-1D81525D470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7462" name="TextBox 405">
              <a:extLst>
                <a:ext uri="{FF2B5EF4-FFF2-40B4-BE49-F238E27FC236}">
                  <a16:creationId xmlns:a16="http://schemas.microsoft.com/office/drawing/2014/main" id="{FF843F74-901F-494B-A3E2-03EFA796A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65" name="TextBox 411">
              <a:extLst>
                <a:ext uri="{FF2B5EF4-FFF2-40B4-BE49-F238E27FC236}">
                  <a16:creationId xmlns:a16="http://schemas.microsoft.com/office/drawing/2014/main" id="{91F61DED-07DB-0F42-9263-CCE04AC94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67" name="TextBox 413">
              <a:extLst>
                <a:ext uri="{FF2B5EF4-FFF2-40B4-BE49-F238E27FC236}">
                  <a16:creationId xmlns:a16="http://schemas.microsoft.com/office/drawing/2014/main" id="{ED9FDAAA-08B8-7848-BECA-E7F8724A4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7460" name="TextBox 1">
            <a:extLst>
              <a:ext uri="{FF2B5EF4-FFF2-40B4-BE49-F238E27FC236}">
                <a16:creationId xmlns:a16="http://schemas.microsoft.com/office/drawing/2014/main" id="{C8F47ACA-A809-1B42-9E4F-5551120DC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6210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1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A=1)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32F8EB03-E593-DA4D-8BAC-E1E240962C70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9" name="Group 29">
            <a:extLst>
              <a:ext uri="{FF2B5EF4-FFF2-40B4-BE49-F238E27FC236}">
                <a16:creationId xmlns:a16="http://schemas.microsoft.com/office/drawing/2014/main" id="{B17E8237-4973-7549-8A09-A8D19AB3A2D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0539" name="Group 49">
              <a:extLst>
                <a:ext uri="{FF2B5EF4-FFF2-40B4-BE49-F238E27FC236}">
                  <a16:creationId xmlns:a16="http://schemas.microsoft.com/office/drawing/2014/main" id="{F6D5C782-89CA-7E4F-8558-5D56671B1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0705" name="Group 33">
                <a:extLst>
                  <a:ext uri="{FF2B5EF4-FFF2-40B4-BE49-F238E27FC236}">
                    <a16:creationId xmlns:a16="http://schemas.microsoft.com/office/drawing/2014/main" id="{475D6E8A-E8E3-E84F-BDB0-2521C02AB6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0747" name="TextBox 467">
                  <a:extLst>
                    <a:ext uri="{FF2B5EF4-FFF2-40B4-BE49-F238E27FC236}">
                      <a16:creationId xmlns:a16="http://schemas.microsoft.com/office/drawing/2014/main" id="{B9FA2DDE-4151-EE40-89D3-79D7D46034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06" name="Group 34">
                <a:extLst>
                  <a:ext uri="{FF2B5EF4-FFF2-40B4-BE49-F238E27FC236}">
                    <a16:creationId xmlns:a16="http://schemas.microsoft.com/office/drawing/2014/main" id="{4B3681AE-8210-9343-906D-2126C4DB7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0745" name="TextBox 469">
                  <a:extLst>
                    <a:ext uri="{FF2B5EF4-FFF2-40B4-BE49-F238E27FC236}">
                      <a16:creationId xmlns:a16="http://schemas.microsoft.com/office/drawing/2014/main" id="{A0D6D127-CE1D-464C-9136-B2E5EA45BA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708" name="TextBox 472">
                <a:extLst>
                  <a:ext uri="{FF2B5EF4-FFF2-40B4-BE49-F238E27FC236}">
                    <a16:creationId xmlns:a16="http://schemas.microsoft.com/office/drawing/2014/main" id="{1562484C-5D3C-8740-985C-DF90C2A093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0709" name="Group 441">
                <a:extLst>
                  <a:ext uri="{FF2B5EF4-FFF2-40B4-BE49-F238E27FC236}">
                    <a16:creationId xmlns:a16="http://schemas.microsoft.com/office/drawing/2014/main" id="{23C425C2-EB85-6842-8406-86DB667176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0728" name="Group 450">
                  <a:extLst>
                    <a:ext uri="{FF2B5EF4-FFF2-40B4-BE49-F238E27FC236}">
                      <a16:creationId xmlns:a16="http://schemas.microsoft.com/office/drawing/2014/main" id="{3604B7CD-CE10-234A-832D-A2207CDC51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0742" name="TextBox 464">
                    <a:extLst>
                      <a:ext uri="{FF2B5EF4-FFF2-40B4-BE49-F238E27FC236}">
                        <a16:creationId xmlns:a16="http://schemas.microsoft.com/office/drawing/2014/main" id="{3007AF92-635C-F244-8A75-DCAA6B2311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44" name="TextBox 466">
                    <a:extLst>
                      <a:ext uri="{FF2B5EF4-FFF2-40B4-BE49-F238E27FC236}">
                        <a16:creationId xmlns:a16="http://schemas.microsoft.com/office/drawing/2014/main" id="{5986D36F-D23E-044F-A7D1-5460D42D1C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0729" name="Group 451">
                  <a:extLst>
                    <a:ext uri="{FF2B5EF4-FFF2-40B4-BE49-F238E27FC236}">
                      <a16:creationId xmlns:a16="http://schemas.microsoft.com/office/drawing/2014/main" id="{3CEA49CC-37F1-074A-B224-CB42231B76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0739" name="TextBox 461">
                    <a:extLst>
                      <a:ext uri="{FF2B5EF4-FFF2-40B4-BE49-F238E27FC236}">
                        <a16:creationId xmlns:a16="http://schemas.microsoft.com/office/drawing/2014/main" id="{19AF67BA-643F-D041-9483-7A691E6648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41" name="TextBox 463">
                    <a:extLst>
                      <a:ext uri="{FF2B5EF4-FFF2-40B4-BE49-F238E27FC236}">
                        <a16:creationId xmlns:a16="http://schemas.microsoft.com/office/drawing/2014/main" id="{596D8CE6-71AF-614D-86D0-CA74F42C28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0730" name="Group 452">
                  <a:extLst>
                    <a:ext uri="{FF2B5EF4-FFF2-40B4-BE49-F238E27FC236}">
                      <a16:creationId xmlns:a16="http://schemas.microsoft.com/office/drawing/2014/main" id="{A5C3A4D6-EE04-9840-9AD1-44433A9702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0736" name="TextBox 458">
                    <a:extLst>
                      <a:ext uri="{FF2B5EF4-FFF2-40B4-BE49-F238E27FC236}">
                        <a16:creationId xmlns:a16="http://schemas.microsoft.com/office/drawing/2014/main" id="{5C9BDE45-CF35-6B4F-A39D-EEAE45D291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38" name="TextBox 460">
                    <a:extLst>
                      <a:ext uri="{FF2B5EF4-FFF2-40B4-BE49-F238E27FC236}">
                        <a16:creationId xmlns:a16="http://schemas.microsoft.com/office/drawing/2014/main" id="{E38617AC-7E08-BB41-94E0-8A132114858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732" name="Group 453">
                  <a:extLst>
                    <a:ext uri="{FF2B5EF4-FFF2-40B4-BE49-F238E27FC236}">
                      <a16:creationId xmlns:a16="http://schemas.microsoft.com/office/drawing/2014/main" id="{E2F0257F-FC50-1D49-9E83-1255B8E623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0733" name="TextBox 455">
                    <a:extLst>
                      <a:ext uri="{FF2B5EF4-FFF2-40B4-BE49-F238E27FC236}">
                        <a16:creationId xmlns:a16="http://schemas.microsoft.com/office/drawing/2014/main" id="{DFB256E1-1FE0-CC44-BF9F-5F900DCF8E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35" name="TextBox 457">
                    <a:extLst>
                      <a:ext uri="{FF2B5EF4-FFF2-40B4-BE49-F238E27FC236}">
                        <a16:creationId xmlns:a16="http://schemas.microsoft.com/office/drawing/2014/main" id="{2CEB983B-5D2E-B84B-B53D-4BBFF3D995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0710" name="Group 44">
                <a:extLst>
                  <a:ext uri="{FF2B5EF4-FFF2-40B4-BE49-F238E27FC236}">
                    <a16:creationId xmlns:a16="http://schemas.microsoft.com/office/drawing/2014/main" id="{B3934171-4B2F-5841-AE6C-C97CBAD5E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0726" name="TextBox 443">
                  <a:extLst>
                    <a:ext uri="{FF2B5EF4-FFF2-40B4-BE49-F238E27FC236}">
                      <a16:creationId xmlns:a16="http://schemas.microsoft.com/office/drawing/2014/main" id="{B536F825-5042-7F4D-8E4C-24FBCA6A97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1" name="Group 48">
                <a:extLst>
                  <a:ext uri="{FF2B5EF4-FFF2-40B4-BE49-F238E27FC236}">
                    <a16:creationId xmlns:a16="http://schemas.microsoft.com/office/drawing/2014/main" id="{99C752FB-D74D-714C-93C3-FD772DC3B6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0724" name="TextBox 445">
                  <a:extLst>
                    <a:ext uri="{FF2B5EF4-FFF2-40B4-BE49-F238E27FC236}">
                      <a16:creationId xmlns:a16="http://schemas.microsoft.com/office/drawing/2014/main" id="{B26434D6-D606-0F4A-9024-2CEF437D2B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712" name="TextBox 448">
                <a:extLst>
                  <a:ext uri="{FF2B5EF4-FFF2-40B4-BE49-F238E27FC236}">
                    <a16:creationId xmlns:a16="http://schemas.microsoft.com/office/drawing/2014/main" id="{A2F74EA7-8060-194A-A1D2-A0712AA531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0713" name="TextBox 474">
                <a:extLst>
                  <a:ext uri="{FF2B5EF4-FFF2-40B4-BE49-F238E27FC236}">
                    <a16:creationId xmlns:a16="http://schemas.microsoft.com/office/drawing/2014/main" id="{B7A05341-3827-184B-B7BB-8DFADE447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0714" name="Group 475">
                <a:extLst>
                  <a:ext uri="{FF2B5EF4-FFF2-40B4-BE49-F238E27FC236}">
                    <a16:creationId xmlns:a16="http://schemas.microsoft.com/office/drawing/2014/main" id="{62A4DE92-2C34-F94F-9188-308CE7FC8E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0722" name="TextBox 476">
                  <a:extLst>
                    <a:ext uri="{FF2B5EF4-FFF2-40B4-BE49-F238E27FC236}">
                      <a16:creationId xmlns:a16="http://schemas.microsoft.com/office/drawing/2014/main" id="{EE07DC21-5CCF-B142-AA5B-3463037DA5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5" name="Group 478">
                <a:extLst>
                  <a:ext uri="{FF2B5EF4-FFF2-40B4-BE49-F238E27FC236}">
                    <a16:creationId xmlns:a16="http://schemas.microsoft.com/office/drawing/2014/main" id="{E95D3FB6-63C8-7E43-AD41-33240EC22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0720" name="TextBox 482">
                  <a:extLst>
                    <a:ext uri="{FF2B5EF4-FFF2-40B4-BE49-F238E27FC236}">
                      <a16:creationId xmlns:a16="http://schemas.microsoft.com/office/drawing/2014/main" id="{0FF2FAF6-F89E-AB46-BA3F-BA8CEABE74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6" name="Group 498">
                <a:extLst>
                  <a:ext uri="{FF2B5EF4-FFF2-40B4-BE49-F238E27FC236}">
                    <a16:creationId xmlns:a16="http://schemas.microsoft.com/office/drawing/2014/main" id="{81C2960B-EDC9-8448-830A-D4DACE79F6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0718" name="TextBox 499">
                  <a:extLst>
                    <a:ext uri="{FF2B5EF4-FFF2-40B4-BE49-F238E27FC236}">
                      <a16:creationId xmlns:a16="http://schemas.microsoft.com/office/drawing/2014/main" id="{19BDC9E2-2173-5F41-B144-50783CE3BE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0540" name="Group 132">
              <a:extLst>
                <a:ext uri="{FF2B5EF4-FFF2-40B4-BE49-F238E27FC236}">
                  <a16:creationId xmlns:a16="http://schemas.microsoft.com/office/drawing/2014/main" id="{D6260203-CF65-9448-B230-DB107F20F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0541" name="Group 6">
              <a:extLst>
                <a:ext uri="{FF2B5EF4-FFF2-40B4-BE49-F238E27FC236}">
                  <a16:creationId xmlns:a16="http://schemas.microsoft.com/office/drawing/2014/main" id="{7F25B55E-A5B6-DF47-A5EB-27BF97B57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0679" name="Group 55">
                <a:extLst>
                  <a:ext uri="{FF2B5EF4-FFF2-40B4-BE49-F238E27FC236}">
                    <a16:creationId xmlns:a16="http://schemas.microsoft.com/office/drawing/2014/main" id="{8DCBC04F-62CA-C741-851A-AC6FD853DD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0700" name="TextBox 57">
                  <a:extLst>
                    <a:ext uri="{FF2B5EF4-FFF2-40B4-BE49-F238E27FC236}">
                      <a16:creationId xmlns:a16="http://schemas.microsoft.com/office/drawing/2014/main" id="{C895D837-ADD1-454F-80A7-6773904538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0680" name="TextBox 59">
                <a:extLst>
                  <a:ext uri="{FF2B5EF4-FFF2-40B4-BE49-F238E27FC236}">
                    <a16:creationId xmlns:a16="http://schemas.microsoft.com/office/drawing/2014/main" id="{CE66A040-EE14-4F46-803D-ADE50BD63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0542" name="Group 17">
              <a:extLst>
                <a:ext uri="{FF2B5EF4-FFF2-40B4-BE49-F238E27FC236}">
                  <a16:creationId xmlns:a16="http://schemas.microsoft.com/office/drawing/2014/main" id="{59C31F3A-C350-2B4D-8893-576341FDE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0673" name="Group 16">
                <a:extLst>
                  <a:ext uri="{FF2B5EF4-FFF2-40B4-BE49-F238E27FC236}">
                    <a16:creationId xmlns:a16="http://schemas.microsoft.com/office/drawing/2014/main" id="{19DC1A75-EBE2-3943-9CBC-D3013A423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0677" name="TextBox 82">
                  <a:extLst>
                    <a:ext uri="{FF2B5EF4-FFF2-40B4-BE49-F238E27FC236}">
                      <a16:creationId xmlns:a16="http://schemas.microsoft.com/office/drawing/2014/main" id="{80F542EE-BDE8-A842-AEA9-D22A705927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674" name="TextBox 87">
                <a:extLst>
                  <a:ext uri="{FF2B5EF4-FFF2-40B4-BE49-F238E27FC236}">
                    <a16:creationId xmlns:a16="http://schemas.microsoft.com/office/drawing/2014/main" id="{28974A67-A885-F148-AE61-7F6C0DC437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43" name="Group 154">
              <a:extLst>
                <a:ext uri="{FF2B5EF4-FFF2-40B4-BE49-F238E27FC236}">
                  <a16:creationId xmlns:a16="http://schemas.microsoft.com/office/drawing/2014/main" id="{800A7CDE-AC84-5843-933A-393EC96699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0666" name="TextBox 155">
                <a:extLst>
                  <a:ext uri="{FF2B5EF4-FFF2-40B4-BE49-F238E27FC236}">
                    <a16:creationId xmlns:a16="http://schemas.microsoft.com/office/drawing/2014/main" id="{C4502322-295B-0849-891E-3ADF98166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69" name="TextBox 161">
                <a:extLst>
                  <a:ext uri="{FF2B5EF4-FFF2-40B4-BE49-F238E27FC236}">
                    <a16:creationId xmlns:a16="http://schemas.microsoft.com/office/drawing/2014/main" id="{6A88EE9D-A486-E14E-B0A8-F6790F37FE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44" name="Group 138">
              <a:extLst>
                <a:ext uri="{FF2B5EF4-FFF2-40B4-BE49-F238E27FC236}">
                  <a16:creationId xmlns:a16="http://schemas.microsoft.com/office/drawing/2014/main" id="{E3E0A76A-8411-DA4A-A2BA-02B8ECE44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0659" name="TextBox 139">
                <a:extLst>
                  <a:ext uri="{FF2B5EF4-FFF2-40B4-BE49-F238E27FC236}">
                    <a16:creationId xmlns:a16="http://schemas.microsoft.com/office/drawing/2014/main" id="{452D8737-E614-F64A-A496-1B7985C52A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62" name="TextBox 145">
                <a:extLst>
                  <a:ext uri="{FF2B5EF4-FFF2-40B4-BE49-F238E27FC236}">
                    <a16:creationId xmlns:a16="http://schemas.microsoft.com/office/drawing/2014/main" id="{A1F80547-8E2E-5642-8E54-5734F7CDB3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47" name="Group 37">
              <a:extLst>
                <a:ext uri="{FF2B5EF4-FFF2-40B4-BE49-F238E27FC236}">
                  <a16:creationId xmlns:a16="http://schemas.microsoft.com/office/drawing/2014/main" id="{D69BE3A4-5FEA-144D-86EC-D8AC300E3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658" name="TextBox 36">
                <a:extLst>
                  <a:ext uri="{FF2B5EF4-FFF2-40B4-BE49-F238E27FC236}">
                    <a16:creationId xmlns:a16="http://schemas.microsoft.com/office/drawing/2014/main" id="{4FBFA3F6-E276-5747-A48D-4AC6162096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2" name="Group 186">
              <a:extLst>
                <a:ext uri="{FF2B5EF4-FFF2-40B4-BE49-F238E27FC236}">
                  <a16:creationId xmlns:a16="http://schemas.microsoft.com/office/drawing/2014/main" id="{8B5EF9CB-7357-DA47-8557-3690118C5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6" name="Group 23">
              <a:extLst>
                <a:ext uri="{FF2B5EF4-FFF2-40B4-BE49-F238E27FC236}">
                  <a16:creationId xmlns:a16="http://schemas.microsoft.com/office/drawing/2014/main" id="{A77BE565-693F-3548-AC31-B5C87AFA49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0642" name="Group 43">
                <a:extLst>
                  <a:ext uri="{FF2B5EF4-FFF2-40B4-BE49-F238E27FC236}">
                    <a16:creationId xmlns:a16="http://schemas.microsoft.com/office/drawing/2014/main" id="{7D835A76-94A6-1541-BB49-5AC1B9CFEB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0650" name="Group 38">
                  <a:extLst>
                    <a:ext uri="{FF2B5EF4-FFF2-40B4-BE49-F238E27FC236}">
                      <a16:creationId xmlns:a16="http://schemas.microsoft.com/office/drawing/2014/main" id="{04861B16-42B2-9D45-91AA-AFB7FFC618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0653" name="TextBox 39">
                    <a:extLst>
                      <a:ext uri="{FF2B5EF4-FFF2-40B4-BE49-F238E27FC236}">
                        <a16:creationId xmlns:a16="http://schemas.microsoft.com/office/drawing/2014/main" id="{3E1F8BC4-07AA-8442-AC47-1E763A00F2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0651" name="TextBox 41">
                  <a:extLst>
                    <a:ext uri="{FF2B5EF4-FFF2-40B4-BE49-F238E27FC236}">
                      <a16:creationId xmlns:a16="http://schemas.microsoft.com/office/drawing/2014/main" id="{C965D387-4A0B-4E41-B5E8-D2414E038D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46" name="Group 106">
                <a:extLst>
                  <a:ext uri="{FF2B5EF4-FFF2-40B4-BE49-F238E27FC236}">
                    <a16:creationId xmlns:a16="http://schemas.microsoft.com/office/drawing/2014/main" id="{7F649896-6961-E840-B27A-D37F9FEA9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49" name="TextBox 108">
                  <a:extLst>
                    <a:ext uri="{FF2B5EF4-FFF2-40B4-BE49-F238E27FC236}">
                      <a16:creationId xmlns:a16="http://schemas.microsoft.com/office/drawing/2014/main" id="{E322A0C2-22BE-E442-84DD-647B535742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8" name="Group 5">
              <a:extLst>
                <a:ext uri="{FF2B5EF4-FFF2-40B4-BE49-F238E27FC236}">
                  <a16:creationId xmlns:a16="http://schemas.microsoft.com/office/drawing/2014/main" id="{4C6F256F-729D-984A-A3FB-BD3FB7121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0640" name="TextBox 483">
                <a:extLst>
                  <a:ext uri="{FF2B5EF4-FFF2-40B4-BE49-F238E27FC236}">
                    <a16:creationId xmlns:a16="http://schemas.microsoft.com/office/drawing/2014/main" id="{0946C3C8-4CD6-AD46-BA54-429F3A65FE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0560" name="Group 32">
              <a:extLst>
                <a:ext uri="{FF2B5EF4-FFF2-40B4-BE49-F238E27FC236}">
                  <a16:creationId xmlns:a16="http://schemas.microsoft.com/office/drawing/2014/main" id="{20069573-A2E5-7F40-ACBC-02BE14F183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0632" name="Group 491">
                <a:extLst>
                  <a:ext uri="{FF2B5EF4-FFF2-40B4-BE49-F238E27FC236}">
                    <a16:creationId xmlns:a16="http://schemas.microsoft.com/office/drawing/2014/main" id="{A3AD2317-0247-254D-83DD-C4FD322D9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0638" name="TextBox 492">
                  <a:extLst>
                    <a:ext uri="{FF2B5EF4-FFF2-40B4-BE49-F238E27FC236}">
                      <a16:creationId xmlns:a16="http://schemas.microsoft.com/office/drawing/2014/main" id="{B0DBD704-22C0-924C-9176-DA8DCF61F4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633" name="Group 494">
                <a:extLst>
                  <a:ext uri="{FF2B5EF4-FFF2-40B4-BE49-F238E27FC236}">
                    <a16:creationId xmlns:a16="http://schemas.microsoft.com/office/drawing/2014/main" id="{8A6211D1-D8EB-4B41-8CDF-CED056A15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0636" name="TextBox 495">
                  <a:extLst>
                    <a:ext uri="{FF2B5EF4-FFF2-40B4-BE49-F238E27FC236}">
                      <a16:creationId xmlns:a16="http://schemas.microsoft.com/office/drawing/2014/main" id="{160BF4D5-337F-8C44-91CA-E3A822F2FF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634" name="TextBox 503">
                <a:extLst>
                  <a:ext uri="{FF2B5EF4-FFF2-40B4-BE49-F238E27FC236}">
                    <a16:creationId xmlns:a16="http://schemas.microsoft.com/office/drawing/2014/main" id="{D6F2B51B-04E7-8F45-9730-184CFBADD9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64" name="TextBox 12">
              <a:extLst>
                <a:ext uri="{FF2B5EF4-FFF2-40B4-BE49-F238E27FC236}">
                  <a16:creationId xmlns:a16="http://schemas.microsoft.com/office/drawing/2014/main" id="{71D44A2E-BDC1-894F-9F6B-E70F4A1B2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0565" name="Group 317">
              <a:extLst>
                <a:ext uri="{FF2B5EF4-FFF2-40B4-BE49-F238E27FC236}">
                  <a16:creationId xmlns:a16="http://schemas.microsoft.com/office/drawing/2014/main" id="{DDC78C5B-E052-064D-8CBA-0D94E96641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0615" name="Group 318">
                <a:extLst>
                  <a:ext uri="{FF2B5EF4-FFF2-40B4-BE49-F238E27FC236}">
                    <a16:creationId xmlns:a16="http://schemas.microsoft.com/office/drawing/2014/main" id="{01F76687-6C3C-CB4A-82D0-E9269B9DC5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624" name="Group 327">
                  <a:extLst>
                    <a:ext uri="{FF2B5EF4-FFF2-40B4-BE49-F238E27FC236}">
                      <a16:creationId xmlns:a16="http://schemas.microsoft.com/office/drawing/2014/main" id="{5EAED931-BA00-D64B-A965-96915C784B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0625" name="TextBox 7">
                    <a:extLst>
                      <a:ext uri="{FF2B5EF4-FFF2-40B4-BE49-F238E27FC236}">
                        <a16:creationId xmlns:a16="http://schemas.microsoft.com/office/drawing/2014/main" id="{AFF57B07-72FE-0041-87CD-838F243F5D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627" name="TextBox 329">
                    <a:extLst>
                      <a:ext uri="{FF2B5EF4-FFF2-40B4-BE49-F238E27FC236}">
                        <a16:creationId xmlns:a16="http://schemas.microsoft.com/office/drawing/2014/main" id="{A8D0D37A-914F-464C-9BDD-EEB4973797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0628" name="Group 330">
                    <a:extLst>
                      <a:ext uri="{FF2B5EF4-FFF2-40B4-BE49-F238E27FC236}">
                        <a16:creationId xmlns:a16="http://schemas.microsoft.com/office/drawing/2014/main" id="{E2A55FB5-8B5F-5647-85A1-D614AF785A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0630" name="TextBox 333">
                      <a:extLst>
                        <a:ext uri="{FF2B5EF4-FFF2-40B4-BE49-F238E27FC236}">
                          <a16:creationId xmlns:a16="http://schemas.microsoft.com/office/drawing/2014/main" id="{AA336BFA-7D3C-3A46-9038-141E288B877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0629" name="TextBox 332">
                    <a:extLst>
                      <a:ext uri="{FF2B5EF4-FFF2-40B4-BE49-F238E27FC236}">
                        <a16:creationId xmlns:a16="http://schemas.microsoft.com/office/drawing/2014/main" id="{5766443C-41C3-B04F-96C0-06FFBD8229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66" name="Group 11">
              <a:extLst>
                <a:ext uri="{FF2B5EF4-FFF2-40B4-BE49-F238E27FC236}">
                  <a16:creationId xmlns:a16="http://schemas.microsoft.com/office/drawing/2014/main" id="{1B9CC5B6-9CAC-1D47-A5F8-D06026A49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71" name="Group 60">
              <a:extLst>
                <a:ext uri="{FF2B5EF4-FFF2-40B4-BE49-F238E27FC236}">
                  <a16:creationId xmlns:a16="http://schemas.microsoft.com/office/drawing/2014/main" id="{4353773E-0E63-4B44-BFAB-21F70D4DF0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04" name="Group 53">
                <a:extLst>
                  <a:ext uri="{FF2B5EF4-FFF2-40B4-BE49-F238E27FC236}">
                    <a16:creationId xmlns:a16="http://schemas.microsoft.com/office/drawing/2014/main" id="{8C5901B6-0695-0C4B-A7B5-4704D0F7C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607" name="Group 52">
                  <a:extLst>
                    <a:ext uri="{FF2B5EF4-FFF2-40B4-BE49-F238E27FC236}">
                      <a16:creationId xmlns:a16="http://schemas.microsoft.com/office/drawing/2014/main" id="{19BECF42-EEB7-8945-BBA3-49F69BB064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0611" name="TextBox 122">
                    <a:extLst>
                      <a:ext uri="{FF2B5EF4-FFF2-40B4-BE49-F238E27FC236}">
                        <a16:creationId xmlns:a16="http://schemas.microsoft.com/office/drawing/2014/main" id="{9542E113-2100-5A4B-A7F8-F7CABD1BCD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0608" name="TextBox 128">
                  <a:extLst>
                    <a:ext uri="{FF2B5EF4-FFF2-40B4-BE49-F238E27FC236}">
                      <a16:creationId xmlns:a16="http://schemas.microsoft.com/office/drawing/2014/main" id="{4A6058B9-1032-0349-BA0A-CF07379BEC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572" name="TextBox 359">
              <a:extLst>
                <a:ext uri="{FF2B5EF4-FFF2-40B4-BE49-F238E27FC236}">
                  <a16:creationId xmlns:a16="http://schemas.microsoft.com/office/drawing/2014/main" id="{26A74AAD-BD98-C948-B955-7613B0FBF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0573" name="Group 31">
              <a:extLst>
                <a:ext uri="{FF2B5EF4-FFF2-40B4-BE49-F238E27FC236}">
                  <a16:creationId xmlns:a16="http://schemas.microsoft.com/office/drawing/2014/main" id="{454FA7CE-A330-E742-BF8E-9D4E47DD08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0594" name="Group 28">
                <a:extLst>
                  <a:ext uri="{FF2B5EF4-FFF2-40B4-BE49-F238E27FC236}">
                    <a16:creationId xmlns:a16="http://schemas.microsoft.com/office/drawing/2014/main" id="{37FC1493-493D-2F47-8BB3-E1B10E2C1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597" name="Group 24">
                  <a:extLst>
                    <a:ext uri="{FF2B5EF4-FFF2-40B4-BE49-F238E27FC236}">
                      <a16:creationId xmlns:a16="http://schemas.microsoft.com/office/drawing/2014/main" id="{DCA31BB6-C541-9F44-A9BA-657B2AB629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0601" name="TextBox 171">
                    <a:extLst>
                      <a:ext uri="{FF2B5EF4-FFF2-40B4-BE49-F238E27FC236}">
                        <a16:creationId xmlns:a16="http://schemas.microsoft.com/office/drawing/2014/main" id="{D807A453-C276-B04B-BEC7-E24F671959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0598" name="TextBox 177">
                  <a:extLst>
                    <a:ext uri="{FF2B5EF4-FFF2-40B4-BE49-F238E27FC236}">
                      <a16:creationId xmlns:a16="http://schemas.microsoft.com/office/drawing/2014/main" id="{AC4840ED-3027-5043-AD49-B2CDA11A81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75" name="Group 358">
              <a:extLst>
                <a:ext uri="{FF2B5EF4-FFF2-40B4-BE49-F238E27FC236}">
                  <a16:creationId xmlns:a16="http://schemas.microsoft.com/office/drawing/2014/main" id="{87509E12-CF56-1548-9396-98B8B8280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0576" name="Group 377">
                <a:extLst>
                  <a:ext uri="{FF2B5EF4-FFF2-40B4-BE49-F238E27FC236}">
                    <a16:creationId xmlns:a16="http://schemas.microsoft.com/office/drawing/2014/main" id="{9C196963-AECA-DC4C-BCF4-4BEE06E21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0581" name="TextBox 7">
                  <a:extLst>
                    <a:ext uri="{FF2B5EF4-FFF2-40B4-BE49-F238E27FC236}">
                      <a16:creationId xmlns:a16="http://schemas.microsoft.com/office/drawing/2014/main" id="{79BEDCB2-65E1-0A47-BB8B-830B5B30F7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0582" name="Group 390">
                  <a:extLst>
                    <a:ext uri="{FF2B5EF4-FFF2-40B4-BE49-F238E27FC236}">
                      <a16:creationId xmlns:a16="http://schemas.microsoft.com/office/drawing/2014/main" id="{6149F010-361C-2F42-8579-12AD500C6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0583" name="TextBox 391">
                    <a:extLst>
                      <a:ext uri="{FF2B5EF4-FFF2-40B4-BE49-F238E27FC236}">
                        <a16:creationId xmlns:a16="http://schemas.microsoft.com/office/drawing/2014/main" id="{D5E084FE-A923-7241-AA59-632D70C5E4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0577" name="TextBox 381">
                <a:extLst>
                  <a:ext uri="{FF2B5EF4-FFF2-40B4-BE49-F238E27FC236}">
                    <a16:creationId xmlns:a16="http://schemas.microsoft.com/office/drawing/2014/main" id="{1D0E49B0-BFA5-484D-AFB4-727675D532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579" name="TextBox 384">
                <a:extLst>
                  <a:ext uri="{FF2B5EF4-FFF2-40B4-BE49-F238E27FC236}">
                    <a16:creationId xmlns:a16="http://schemas.microsoft.com/office/drawing/2014/main" id="{9007460A-E44D-2E47-A66C-062EDE9608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531" name="Group 404">
            <a:extLst>
              <a:ext uri="{FF2B5EF4-FFF2-40B4-BE49-F238E27FC236}">
                <a16:creationId xmlns:a16="http://schemas.microsoft.com/office/drawing/2014/main" id="{5B4E625F-6D62-BF48-8735-3C96BA67679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0533" name="TextBox 405">
              <a:extLst>
                <a:ext uri="{FF2B5EF4-FFF2-40B4-BE49-F238E27FC236}">
                  <a16:creationId xmlns:a16="http://schemas.microsoft.com/office/drawing/2014/main" id="{F2A28EA7-370D-2E4B-B4CC-9168F0E84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36" name="TextBox 411">
              <a:extLst>
                <a:ext uri="{FF2B5EF4-FFF2-40B4-BE49-F238E27FC236}">
                  <a16:creationId xmlns:a16="http://schemas.microsoft.com/office/drawing/2014/main" id="{FB4898A0-36B1-9D4D-B8F8-83822D1C5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538" name="TextBox 413">
              <a:extLst>
                <a:ext uri="{FF2B5EF4-FFF2-40B4-BE49-F238E27FC236}">
                  <a16:creationId xmlns:a16="http://schemas.microsoft.com/office/drawing/2014/main" id="{8134456E-DD65-384D-9BEA-9C33F934D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0532" name="TextBox 388">
            <a:extLst>
              <a:ext uri="{FF2B5EF4-FFF2-40B4-BE49-F238E27FC236}">
                <a16:creationId xmlns:a16="http://schemas.microsoft.com/office/drawing/2014/main" id="{6EF6B92F-C05E-C644-80B8-6FA163999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49101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(D = contents of memory cell N)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7" name="Group 29">
            <a:extLst>
              <a:ext uri="{FF2B5EF4-FFF2-40B4-BE49-F238E27FC236}">
                <a16:creationId xmlns:a16="http://schemas.microsoft.com/office/drawing/2014/main" id="{05F560BF-F545-CE4F-BD3D-529BCC5ACDB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2590" name="Group 49">
              <a:extLst>
                <a:ext uri="{FF2B5EF4-FFF2-40B4-BE49-F238E27FC236}">
                  <a16:creationId xmlns:a16="http://schemas.microsoft.com/office/drawing/2014/main" id="{45EB4F5F-2B14-C24F-99BB-28959B7D3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2755" name="Group 33">
                <a:extLst>
                  <a:ext uri="{FF2B5EF4-FFF2-40B4-BE49-F238E27FC236}">
                    <a16:creationId xmlns:a16="http://schemas.microsoft.com/office/drawing/2014/main" id="{83F0ED3C-4349-1D40-8F26-94F9B061E2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2797" name="TextBox 467">
                  <a:extLst>
                    <a:ext uri="{FF2B5EF4-FFF2-40B4-BE49-F238E27FC236}">
                      <a16:creationId xmlns:a16="http://schemas.microsoft.com/office/drawing/2014/main" id="{87B8E2FC-086E-C649-A573-7A17044152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56" name="Group 34">
                <a:extLst>
                  <a:ext uri="{FF2B5EF4-FFF2-40B4-BE49-F238E27FC236}">
                    <a16:creationId xmlns:a16="http://schemas.microsoft.com/office/drawing/2014/main" id="{F57E22EE-D12B-7B46-B98E-E6A43C80EF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2795" name="TextBox 469">
                  <a:extLst>
                    <a:ext uri="{FF2B5EF4-FFF2-40B4-BE49-F238E27FC236}">
                      <a16:creationId xmlns:a16="http://schemas.microsoft.com/office/drawing/2014/main" id="{A66D662B-5B94-9347-8140-DB3D9F89C0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758" name="TextBox 472">
                <a:extLst>
                  <a:ext uri="{FF2B5EF4-FFF2-40B4-BE49-F238E27FC236}">
                    <a16:creationId xmlns:a16="http://schemas.microsoft.com/office/drawing/2014/main" id="{3F2AA638-7BBE-514A-8424-D38DD60E6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2759" name="Group 441">
                <a:extLst>
                  <a:ext uri="{FF2B5EF4-FFF2-40B4-BE49-F238E27FC236}">
                    <a16:creationId xmlns:a16="http://schemas.microsoft.com/office/drawing/2014/main" id="{041EEDDA-405C-B644-A1F4-D50087C15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2778" name="Group 450">
                  <a:extLst>
                    <a:ext uri="{FF2B5EF4-FFF2-40B4-BE49-F238E27FC236}">
                      <a16:creationId xmlns:a16="http://schemas.microsoft.com/office/drawing/2014/main" id="{0B507D45-78E9-3C4B-A1D2-2354DFAC9F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2792" name="TextBox 464">
                    <a:extLst>
                      <a:ext uri="{FF2B5EF4-FFF2-40B4-BE49-F238E27FC236}">
                        <a16:creationId xmlns:a16="http://schemas.microsoft.com/office/drawing/2014/main" id="{98ABD3CC-221A-F24C-8243-6A222DEE3E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94" name="TextBox 466">
                    <a:extLst>
                      <a:ext uri="{FF2B5EF4-FFF2-40B4-BE49-F238E27FC236}">
                        <a16:creationId xmlns:a16="http://schemas.microsoft.com/office/drawing/2014/main" id="{C29D5347-8DBF-4C4B-A1E0-1EF129877E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2779" name="Group 451">
                  <a:extLst>
                    <a:ext uri="{FF2B5EF4-FFF2-40B4-BE49-F238E27FC236}">
                      <a16:creationId xmlns:a16="http://schemas.microsoft.com/office/drawing/2014/main" id="{6212EECE-7C31-B74A-B3D0-B0111A1AAC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2789" name="TextBox 461">
                    <a:extLst>
                      <a:ext uri="{FF2B5EF4-FFF2-40B4-BE49-F238E27FC236}">
                        <a16:creationId xmlns:a16="http://schemas.microsoft.com/office/drawing/2014/main" id="{55F05DD9-AA84-8647-B72D-D79EB430C1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91" name="TextBox 463">
                    <a:extLst>
                      <a:ext uri="{FF2B5EF4-FFF2-40B4-BE49-F238E27FC236}">
                        <a16:creationId xmlns:a16="http://schemas.microsoft.com/office/drawing/2014/main" id="{93E6BE3F-892C-404C-923D-6EE6202282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2780" name="Group 452">
                  <a:extLst>
                    <a:ext uri="{FF2B5EF4-FFF2-40B4-BE49-F238E27FC236}">
                      <a16:creationId xmlns:a16="http://schemas.microsoft.com/office/drawing/2014/main" id="{BB12002D-4D04-3141-A60B-A13FD265F9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2786" name="TextBox 458">
                    <a:extLst>
                      <a:ext uri="{FF2B5EF4-FFF2-40B4-BE49-F238E27FC236}">
                        <a16:creationId xmlns:a16="http://schemas.microsoft.com/office/drawing/2014/main" id="{F4DE78C6-E38A-9944-AC45-DD2561D0DA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88" name="TextBox 460">
                    <a:extLst>
                      <a:ext uri="{FF2B5EF4-FFF2-40B4-BE49-F238E27FC236}">
                        <a16:creationId xmlns:a16="http://schemas.microsoft.com/office/drawing/2014/main" id="{F0DA69A8-1459-8F49-9030-048C95FBA6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782" name="Group 453">
                  <a:extLst>
                    <a:ext uri="{FF2B5EF4-FFF2-40B4-BE49-F238E27FC236}">
                      <a16:creationId xmlns:a16="http://schemas.microsoft.com/office/drawing/2014/main" id="{6BBDEFBF-8396-E64C-BDE5-C02B8BD940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2783" name="TextBox 455">
                    <a:extLst>
                      <a:ext uri="{FF2B5EF4-FFF2-40B4-BE49-F238E27FC236}">
                        <a16:creationId xmlns:a16="http://schemas.microsoft.com/office/drawing/2014/main" id="{0D8C87CD-08A6-1543-9721-BA867D5D5B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85" name="TextBox 457">
                    <a:extLst>
                      <a:ext uri="{FF2B5EF4-FFF2-40B4-BE49-F238E27FC236}">
                        <a16:creationId xmlns:a16="http://schemas.microsoft.com/office/drawing/2014/main" id="{FB2F2D06-AD36-3442-A37D-CF57EB6579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2760" name="Group 44">
                <a:extLst>
                  <a:ext uri="{FF2B5EF4-FFF2-40B4-BE49-F238E27FC236}">
                    <a16:creationId xmlns:a16="http://schemas.microsoft.com/office/drawing/2014/main" id="{0FD73422-2EC6-5244-AF68-275A0BD54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2776" name="TextBox 443">
                  <a:extLst>
                    <a:ext uri="{FF2B5EF4-FFF2-40B4-BE49-F238E27FC236}">
                      <a16:creationId xmlns:a16="http://schemas.microsoft.com/office/drawing/2014/main" id="{47543D8F-386D-F042-8346-366D0359597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1" name="Group 48">
                <a:extLst>
                  <a:ext uri="{FF2B5EF4-FFF2-40B4-BE49-F238E27FC236}">
                    <a16:creationId xmlns:a16="http://schemas.microsoft.com/office/drawing/2014/main" id="{0448A60D-A336-2845-A76B-0C0FF742A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2774" name="TextBox 445">
                  <a:extLst>
                    <a:ext uri="{FF2B5EF4-FFF2-40B4-BE49-F238E27FC236}">
                      <a16:creationId xmlns:a16="http://schemas.microsoft.com/office/drawing/2014/main" id="{0E249565-AC5A-3045-84D4-8B362E6251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762" name="TextBox 448">
                <a:extLst>
                  <a:ext uri="{FF2B5EF4-FFF2-40B4-BE49-F238E27FC236}">
                    <a16:creationId xmlns:a16="http://schemas.microsoft.com/office/drawing/2014/main" id="{0F7AC784-028F-7649-ABB8-7DDBEA19F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2763" name="TextBox 474">
                <a:extLst>
                  <a:ext uri="{FF2B5EF4-FFF2-40B4-BE49-F238E27FC236}">
                    <a16:creationId xmlns:a16="http://schemas.microsoft.com/office/drawing/2014/main" id="{6B45B7F3-BC7F-934B-9A44-EAACE24747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2764" name="Group 475">
                <a:extLst>
                  <a:ext uri="{FF2B5EF4-FFF2-40B4-BE49-F238E27FC236}">
                    <a16:creationId xmlns:a16="http://schemas.microsoft.com/office/drawing/2014/main" id="{631DA29D-3DFC-FC43-A84E-E286E4DA55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2772" name="TextBox 476">
                  <a:extLst>
                    <a:ext uri="{FF2B5EF4-FFF2-40B4-BE49-F238E27FC236}">
                      <a16:creationId xmlns:a16="http://schemas.microsoft.com/office/drawing/2014/main" id="{3EE6B4EA-91EE-1347-BAB0-79DD66AA30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5" name="Group 478">
                <a:extLst>
                  <a:ext uri="{FF2B5EF4-FFF2-40B4-BE49-F238E27FC236}">
                    <a16:creationId xmlns:a16="http://schemas.microsoft.com/office/drawing/2014/main" id="{72E4324D-ABB7-0141-ACD5-920ACF3FEA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2770" name="TextBox 482">
                  <a:extLst>
                    <a:ext uri="{FF2B5EF4-FFF2-40B4-BE49-F238E27FC236}">
                      <a16:creationId xmlns:a16="http://schemas.microsoft.com/office/drawing/2014/main" id="{6FC9BDC8-11C6-6E45-8C8A-448CDB0CF6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6" name="Group 498">
                <a:extLst>
                  <a:ext uri="{FF2B5EF4-FFF2-40B4-BE49-F238E27FC236}">
                    <a16:creationId xmlns:a16="http://schemas.microsoft.com/office/drawing/2014/main" id="{2ECC868A-F85F-C947-BBA9-4D11514348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2768" name="TextBox 499">
                  <a:extLst>
                    <a:ext uri="{FF2B5EF4-FFF2-40B4-BE49-F238E27FC236}">
                      <a16:creationId xmlns:a16="http://schemas.microsoft.com/office/drawing/2014/main" id="{F68E015C-8208-874F-8EEB-A96159DA7E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2591" name="Group 132">
              <a:extLst>
                <a:ext uri="{FF2B5EF4-FFF2-40B4-BE49-F238E27FC236}">
                  <a16:creationId xmlns:a16="http://schemas.microsoft.com/office/drawing/2014/main" id="{D17FF0E1-52D4-8C42-AF7C-B2DABF1F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2592" name="Group 6">
              <a:extLst>
                <a:ext uri="{FF2B5EF4-FFF2-40B4-BE49-F238E27FC236}">
                  <a16:creationId xmlns:a16="http://schemas.microsoft.com/office/drawing/2014/main" id="{C17B01B5-7E73-774C-8552-AFB0B6C93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2729" name="Group 55">
                <a:extLst>
                  <a:ext uri="{FF2B5EF4-FFF2-40B4-BE49-F238E27FC236}">
                    <a16:creationId xmlns:a16="http://schemas.microsoft.com/office/drawing/2014/main" id="{DC89A493-D625-9F43-8734-D189CA792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2750" name="TextBox 57">
                  <a:extLst>
                    <a:ext uri="{FF2B5EF4-FFF2-40B4-BE49-F238E27FC236}">
                      <a16:creationId xmlns:a16="http://schemas.microsoft.com/office/drawing/2014/main" id="{AAEB708D-8998-6443-B672-D08CE0DAC2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2730" name="TextBox 59">
                <a:extLst>
                  <a:ext uri="{FF2B5EF4-FFF2-40B4-BE49-F238E27FC236}">
                    <a16:creationId xmlns:a16="http://schemas.microsoft.com/office/drawing/2014/main" id="{CE2BAF5D-183D-7644-B15D-84A0E6C24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2593" name="Group 17">
              <a:extLst>
                <a:ext uri="{FF2B5EF4-FFF2-40B4-BE49-F238E27FC236}">
                  <a16:creationId xmlns:a16="http://schemas.microsoft.com/office/drawing/2014/main" id="{366A4A69-AA3D-F04A-8BB6-BD9A58211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2723" name="Group 16">
                <a:extLst>
                  <a:ext uri="{FF2B5EF4-FFF2-40B4-BE49-F238E27FC236}">
                    <a16:creationId xmlns:a16="http://schemas.microsoft.com/office/drawing/2014/main" id="{A3733673-8DB9-5843-8AE8-027D2B1B8E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2727" name="TextBox 82">
                  <a:extLst>
                    <a:ext uri="{FF2B5EF4-FFF2-40B4-BE49-F238E27FC236}">
                      <a16:creationId xmlns:a16="http://schemas.microsoft.com/office/drawing/2014/main" id="{A2EDFF58-8AFA-B147-8587-C43B9244CB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724" name="TextBox 87">
                <a:extLst>
                  <a:ext uri="{FF2B5EF4-FFF2-40B4-BE49-F238E27FC236}">
                    <a16:creationId xmlns:a16="http://schemas.microsoft.com/office/drawing/2014/main" id="{AF6E58AE-AEB5-CD4F-B17E-34EC29D76B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594" name="Group 154">
              <a:extLst>
                <a:ext uri="{FF2B5EF4-FFF2-40B4-BE49-F238E27FC236}">
                  <a16:creationId xmlns:a16="http://schemas.microsoft.com/office/drawing/2014/main" id="{15E6CBC7-C9D6-4F4C-B886-311444DB3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2716" name="TextBox 155">
                <a:extLst>
                  <a:ext uri="{FF2B5EF4-FFF2-40B4-BE49-F238E27FC236}">
                    <a16:creationId xmlns:a16="http://schemas.microsoft.com/office/drawing/2014/main" id="{FE0D500C-A8C3-3E48-99E4-896A6DDAE9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719" name="TextBox 161">
                <a:extLst>
                  <a:ext uri="{FF2B5EF4-FFF2-40B4-BE49-F238E27FC236}">
                    <a16:creationId xmlns:a16="http://schemas.microsoft.com/office/drawing/2014/main" id="{DDDE8737-1DDA-0544-AEB7-C6F29B7A54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595" name="Group 138">
              <a:extLst>
                <a:ext uri="{FF2B5EF4-FFF2-40B4-BE49-F238E27FC236}">
                  <a16:creationId xmlns:a16="http://schemas.microsoft.com/office/drawing/2014/main" id="{BF1F4B6A-4EFE-4545-BA07-408234D2B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2709" name="TextBox 139">
                <a:extLst>
                  <a:ext uri="{FF2B5EF4-FFF2-40B4-BE49-F238E27FC236}">
                    <a16:creationId xmlns:a16="http://schemas.microsoft.com/office/drawing/2014/main" id="{50AF73F7-9BCF-6443-9BC0-2222E2939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712" name="TextBox 145">
                <a:extLst>
                  <a:ext uri="{FF2B5EF4-FFF2-40B4-BE49-F238E27FC236}">
                    <a16:creationId xmlns:a16="http://schemas.microsoft.com/office/drawing/2014/main" id="{2216F1A3-F3F9-CA4E-B87F-B39F7D529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598" name="Group 37">
              <a:extLst>
                <a:ext uri="{FF2B5EF4-FFF2-40B4-BE49-F238E27FC236}">
                  <a16:creationId xmlns:a16="http://schemas.microsoft.com/office/drawing/2014/main" id="{7E8DD7A2-48DA-5546-AF9F-89FBB2CF6E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708" name="TextBox 36">
                <a:extLst>
                  <a:ext uri="{FF2B5EF4-FFF2-40B4-BE49-F238E27FC236}">
                    <a16:creationId xmlns:a16="http://schemas.microsoft.com/office/drawing/2014/main" id="{D457678D-EE96-AA44-B726-CFC132DCD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3" name="Group 186">
              <a:extLst>
                <a:ext uri="{FF2B5EF4-FFF2-40B4-BE49-F238E27FC236}">
                  <a16:creationId xmlns:a16="http://schemas.microsoft.com/office/drawing/2014/main" id="{0481C9B3-CE8A-FF49-A9A1-B41604E78E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7" name="Group 23">
              <a:extLst>
                <a:ext uri="{FF2B5EF4-FFF2-40B4-BE49-F238E27FC236}">
                  <a16:creationId xmlns:a16="http://schemas.microsoft.com/office/drawing/2014/main" id="{496F73C4-0C90-4F47-8A61-FBF6B838A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2692" name="Group 43">
                <a:extLst>
                  <a:ext uri="{FF2B5EF4-FFF2-40B4-BE49-F238E27FC236}">
                    <a16:creationId xmlns:a16="http://schemas.microsoft.com/office/drawing/2014/main" id="{AB37A3D6-D150-5948-BDD5-72C5DC5821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2700" name="Group 38">
                  <a:extLst>
                    <a:ext uri="{FF2B5EF4-FFF2-40B4-BE49-F238E27FC236}">
                      <a16:creationId xmlns:a16="http://schemas.microsoft.com/office/drawing/2014/main" id="{5FF26ADC-0335-AD4F-A423-01492B59A7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2703" name="TextBox 39">
                    <a:extLst>
                      <a:ext uri="{FF2B5EF4-FFF2-40B4-BE49-F238E27FC236}">
                        <a16:creationId xmlns:a16="http://schemas.microsoft.com/office/drawing/2014/main" id="{CC06BB73-20EF-4745-A8D8-3ED9E3AAFE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2701" name="TextBox 41">
                  <a:extLst>
                    <a:ext uri="{FF2B5EF4-FFF2-40B4-BE49-F238E27FC236}">
                      <a16:creationId xmlns:a16="http://schemas.microsoft.com/office/drawing/2014/main" id="{91B85194-7F4F-6F44-A363-924B0CE94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96" name="Group 106">
                <a:extLst>
                  <a:ext uri="{FF2B5EF4-FFF2-40B4-BE49-F238E27FC236}">
                    <a16:creationId xmlns:a16="http://schemas.microsoft.com/office/drawing/2014/main" id="{51FA0F85-D749-C74F-8DA8-1D136D7040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699" name="TextBox 108">
                  <a:extLst>
                    <a:ext uri="{FF2B5EF4-FFF2-40B4-BE49-F238E27FC236}">
                      <a16:creationId xmlns:a16="http://schemas.microsoft.com/office/drawing/2014/main" id="{C4880FA6-E5A8-0244-9FFC-BB954A56FB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9" name="Group 5">
              <a:extLst>
                <a:ext uri="{FF2B5EF4-FFF2-40B4-BE49-F238E27FC236}">
                  <a16:creationId xmlns:a16="http://schemas.microsoft.com/office/drawing/2014/main" id="{49AB4821-8264-0644-98AA-20001021A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2690" name="TextBox 483">
                <a:extLst>
                  <a:ext uri="{FF2B5EF4-FFF2-40B4-BE49-F238E27FC236}">
                    <a16:creationId xmlns:a16="http://schemas.microsoft.com/office/drawing/2014/main" id="{7FF5F101-4CE4-2246-9F1D-10B70B21BD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2611" name="Group 32">
              <a:extLst>
                <a:ext uri="{FF2B5EF4-FFF2-40B4-BE49-F238E27FC236}">
                  <a16:creationId xmlns:a16="http://schemas.microsoft.com/office/drawing/2014/main" id="{CE7255FA-481F-3042-9F15-A1BB37B28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2682" name="Group 491">
                <a:extLst>
                  <a:ext uri="{FF2B5EF4-FFF2-40B4-BE49-F238E27FC236}">
                    <a16:creationId xmlns:a16="http://schemas.microsoft.com/office/drawing/2014/main" id="{F1249823-E232-6E43-8BDA-0DEB74AC68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2688" name="TextBox 492">
                  <a:extLst>
                    <a:ext uri="{FF2B5EF4-FFF2-40B4-BE49-F238E27FC236}">
                      <a16:creationId xmlns:a16="http://schemas.microsoft.com/office/drawing/2014/main" id="{2FE0C366-6805-274C-B951-3DC8E83EDC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83" name="Group 494">
                <a:extLst>
                  <a:ext uri="{FF2B5EF4-FFF2-40B4-BE49-F238E27FC236}">
                    <a16:creationId xmlns:a16="http://schemas.microsoft.com/office/drawing/2014/main" id="{564060D9-A198-1144-A900-4DB7ABFB1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2686" name="TextBox 495">
                  <a:extLst>
                    <a:ext uri="{FF2B5EF4-FFF2-40B4-BE49-F238E27FC236}">
                      <a16:creationId xmlns:a16="http://schemas.microsoft.com/office/drawing/2014/main" id="{0F159D5D-F2B9-3049-BB2D-B3B91E7D50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684" name="TextBox 503">
                <a:extLst>
                  <a:ext uri="{FF2B5EF4-FFF2-40B4-BE49-F238E27FC236}">
                    <a16:creationId xmlns:a16="http://schemas.microsoft.com/office/drawing/2014/main" id="{3BD07853-D0BD-0C48-85D2-9FCD59D9E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2615" name="TextBox 12">
              <a:extLst>
                <a:ext uri="{FF2B5EF4-FFF2-40B4-BE49-F238E27FC236}">
                  <a16:creationId xmlns:a16="http://schemas.microsoft.com/office/drawing/2014/main" id="{5334F5F4-843E-5841-9FCC-3D716B2F9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2616" name="Group 317">
              <a:extLst>
                <a:ext uri="{FF2B5EF4-FFF2-40B4-BE49-F238E27FC236}">
                  <a16:creationId xmlns:a16="http://schemas.microsoft.com/office/drawing/2014/main" id="{ABE67F36-5808-F945-B10D-87FCB4ED0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52666" name="Group 318">
                <a:extLst>
                  <a:ext uri="{FF2B5EF4-FFF2-40B4-BE49-F238E27FC236}">
                    <a16:creationId xmlns:a16="http://schemas.microsoft.com/office/drawing/2014/main" id="{A47427FF-377B-8A4E-9BF0-0B2EE3978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75" name="Group 327">
                  <a:extLst>
                    <a:ext uri="{FF2B5EF4-FFF2-40B4-BE49-F238E27FC236}">
                      <a16:creationId xmlns:a16="http://schemas.microsoft.com/office/drawing/2014/main" id="{9D3CE0BB-854B-D146-9457-0DE81128E2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677" name="TextBox 329">
                    <a:extLst>
                      <a:ext uri="{FF2B5EF4-FFF2-40B4-BE49-F238E27FC236}">
                        <a16:creationId xmlns:a16="http://schemas.microsoft.com/office/drawing/2014/main" id="{C58BCABB-7BE4-7145-BC91-521D6E9FF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2678" name="Group 330">
                    <a:extLst>
                      <a:ext uri="{FF2B5EF4-FFF2-40B4-BE49-F238E27FC236}">
                        <a16:creationId xmlns:a16="http://schemas.microsoft.com/office/drawing/2014/main" id="{89F891FE-3297-BB4F-96E4-A7438EFEA7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2680" name="TextBox 333">
                      <a:extLst>
                        <a:ext uri="{FF2B5EF4-FFF2-40B4-BE49-F238E27FC236}">
                          <a16:creationId xmlns:a16="http://schemas.microsoft.com/office/drawing/2014/main" id="{7FB3381E-0724-ED47-B5DF-52D07B52885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2679" name="TextBox 332">
                    <a:extLst>
                      <a:ext uri="{FF2B5EF4-FFF2-40B4-BE49-F238E27FC236}">
                        <a16:creationId xmlns:a16="http://schemas.microsoft.com/office/drawing/2014/main" id="{6EAF710B-BBA3-C54E-B161-11274CD6DE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617" name="Group 11">
              <a:extLst>
                <a:ext uri="{FF2B5EF4-FFF2-40B4-BE49-F238E27FC236}">
                  <a16:creationId xmlns:a16="http://schemas.microsoft.com/office/drawing/2014/main" id="{3C83BE7D-29D3-4548-892D-64F551C80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22" name="Group 60">
              <a:extLst>
                <a:ext uri="{FF2B5EF4-FFF2-40B4-BE49-F238E27FC236}">
                  <a16:creationId xmlns:a16="http://schemas.microsoft.com/office/drawing/2014/main" id="{A35CCA4A-AB71-774A-A748-E655ACFEE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55" name="Group 53">
                <a:extLst>
                  <a:ext uri="{FF2B5EF4-FFF2-40B4-BE49-F238E27FC236}">
                    <a16:creationId xmlns:a16="http://schemas.microsoft.com/office/drawing/2014/main" id="{6484F549-76B6-ED4F-BD27-8E88FB2FA9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58" name="Group 52">
                  <a:extLst>
                    <a:ext uri="{FF2B5EF4-FFF2-40B4-BE49-F238E27FC236}">
                      <a16:creationId xmlns:a16="http://schemas.microsoft.com/office/drawing/2014/main" id="{35A58E8D-D9BD-8A47-8BDA-6E058AC001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2662" name="TextBox 122">
                    <a:extLst>
                      <a:ext uri="{FF2B5EF4-FFF2-40B4-BE49-F238E27FC236}">
                        <a16:creationId xmlns:a16="http://schemas.microsoft.com/office/drawing/2014/main" id="{738EB236-A42B-F84A-8C5E-447108772D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2659" name="TextBox 128">
                  <a:extLst>
                    <a:ext uri="{FF2B5EF4-FFF2-40B4-BE49-F238E27FC236}">
                      <a16:creationId xmlns:a16="http://schemas.microsoft.com/office/drawing/2014/main" id="{09933F65-2224-E448-B69F-A9EC012EB7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623" name="TextBox 359">
              <a:extLst>
                <a:ext uri="{FF2B5EF4-FFF2-40B4-BE49-F238E27FC236}">
                  <a16:creationId xmlns:a16="http://schemas.microsoft.com/office/drawing/2014/main" id="{21678899-ED15-4149-9EA7-9966D52E9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2624" name="Group 31">
              <a:extLst>
                <a:ext uri="{FF2B5EF4-FFF2-40B4-BE49-F238E27FC236}">
                  <a16:creationId xmlns:a16="http://schemas.microsoft.com/office/drawing/2014/main" id="{5E2C79DB-ADBE-DF49-BFE3-F555C297F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2645" name="Group 28">
                <a:extLst>
                  <a:ext uri="{FF2B5EF4-FFF2-40B4-BE49-F238E27FC236}">
                    <a16:creationId xmlns:a16="http://schemas.microsoft.com/office/drawing/2014/main" id="{76269BEF-190E-4F4C-9E54-4F5E9C6AD0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48" name="Group 24">
                  <a:extLst>
                    <a:ext uri="{FF2B5EF4-FFF2-40B4-BE49-F238E27FC236}">
                      <a16:creationId xmlns:a16="http://schemas.microsoft.com/office/drawing/2014/main" id="{7E36E437-4F35-6849-BF89-D715AA7997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2652" name="TextBox 171">
                    <a:extLst>
                      <a:ext uri="{FF2B5EF4-FFF2-40B4-BE49-F238E27FC236}">
                        <a16:creationId xmlns:a16="http://schemas.microsoft.com/office/drawing/2014/main" id="{D17D8ECC-9C29-344B-9A64-0365888D29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2649" name="TextBox 177">
                  <a:extLst>
                    <a:ext uri="{FF2B5EF4-FFF2-40B4-BE49-F238E27FC236}">
                      <a16:creationId xmlns:a16="http://schemas.microsoft.com/office/drawing/2014/main" id="{FBA0CB0C-F0C8-3C42-A256-93F5D177BA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26" name="Group 358">
              <a:extLst>
                <a:ext uri="{FF2B5EF4-FFF2-40B4-BE49-F238E27FC236}">
                  <a16:creationId xmlns:a16="http://schemas.microsoft.com/office/drawing/2014/main" id="{885D68E9-52C4-1E41-B0EC-0756F85C9E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2627" name="Group 377">
                <a:extLst>
                  <a:ext uri="{FF2B5EF4-FFF2-40B4-BE49-F238E27FC236}">
                    <a16:creationId xmlns:a16="http://schemas.microsoft.com/office/drawing/2014/main" id="{A9900290-7144-BF4E-AFD0-08CADDD5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2632" name="TextBox 7">
                  <a:extLst>
                    <a:ext uri="{FF2B5EF4-FFF2-40B4-BE49-F238E27FC236}">
                      <a16:creationId xmlns:a16="http://schemas.microsoft.com/office/drawing/2014/main" id="{3CD9B24A-D85B-3A43-AC10-B85AC87400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2633" name="Group 390">
                  <a:extLst>
                    <a:ext uri="{FF2B5EF4-FFF2-40B4-BE49-F238E27FC236}">
                      <a16:creationId xmlns:a16="http://schemas.microsoft.com/office/drawing/2014/main" id="{C40D0DCF-49AC-5E4A-8687-C2D07F850C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2634" name="TextBox 391">
                    <a:extLst>
                      <a:ext uri="{FF2B5EF4-FFF2-40B4-BE49-F238E27FC236}">
                        <a16:creationId xmlns:a16="http://schemas.microsoft.com/office/drawing/2014/main" id="{9A343AF0-86B1-DB45-8446-9F8811161C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2628" name="TextBox 381">
                <a:extLst>
                  <a:ext uri="{FF2B5EF4-FFF2-40B4-BE49-F238E27FC236}">
                    <a16:creationId xmlns:a16="http://schemas.microsoft.com/office/drawing/2014/main" id="{D842FBFC-C0D9-1C4A-8B37-23842AD62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630" name="TextBox 384">
                <a:extLst>
                  <a:ext uri="{FF2B5EF4-FFF2-40B4-BE49-F238E27FC236}">
                    <a16:creationId xmlns:a16="http://schemas.microsoft.com/office/drawing/2014/main" id="{AD1190AE-9247-154A-A270-8EB483A6BD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579" name="Group 404">
            <a:extLst>
              <a:ext uri="{FF2B5EF4-FFF2-40B4-BE49-F238E27FC236}">
                <a16:creationId xmlns:a16="http://schemas.microsoft.com/office/drawing/2014/main" id="{BF1CCBC5-7E91-CE45-BF0E-A4D81FECB66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2584" name="TextBox 405">
              <a:extLst>
                <a:ext uri="{FF2B5EF4-FFF2-40B4-BE49-F238E27FC236}">
                  <a16:creationId xmlns:a16="http://schemas.microsoft.com/office/drawing/2014/main" id="{5E39FF03-982E-0C48-BDDA-483359401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2587" name="TextBox 411">
              <a:extLst>
                <a:ext uri="{FF2B5EF4-FFF2-40B4-BE49-F238E27FC236}">
                  <a16:creationId xmlns:a16="http://schemas.microsoft.com/office/drawing/2014/main" id="{C7594A31-60DC-5C45-A2AF-98AE19771D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589" name="TextBox 413">
              <a:extLst>
                <a:ext uri="{FF2B5EF4-FFF2-40B4-BE49-F238E27FC236}">
                  <a16:creationId xmlns:a16="http://schemas.microsoft.com/office/drawing/2014/main" id="{7536DA4D-8C52-C546-88CA-6AB1F6A88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93909C5-53A9-E34C-8B7B-60405A8818BB}"/>
              </a:ext>
            </a:extLst>
          </p:cNvPr>
          <p:cNvCxnSpPr>
            <a:cxnSpLocks/>
          </p:cNvCxnSpPr>
          <p:nvPr/>
        </p:nvCxnSpPr>
        <p:spPr>
          <a:xfrm flipV="1">
            <a:off x="7478713" y="4062413"/>
            <a:ext cx="298450" cy="4762"/>
          </a:xfrm>
          <a:prstGeom prst="line">
            <a:avLst/>
          </a:prstGeom>
          <a:ln w="254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1" name="TextBox 7">
            <a:extLst>
              <a:ext uri="{FF2B5EF4-FFF2-40B4-BE49-F238E27FC236}">
                <a16:creationId xmlns:a16="http://schemas.microsoft.com/office/drawing/2014/main" id="{D81E897F-1804-B044-9594-F36872F11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</a:t>
            </a:r>
            <a:r>
              <a:rPr lang="en-US" altLang="en-US" sz="800" b="1">
                <a:solidFill>
                  <a:srgbClr val="7030A0"/>
                </a:solidFill>
                <a:latin typeface="Courier" pitchFamily="2" charset="0"/>
              </a:rPr>
              <a:t>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95B1448A-5260-3546-BFFE-41F24DA21D6E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3" name="TextBox 388">
            <a:extLst>
              <a:ext uri="{FF2B5EF4-FFF2-40B4-BE49-F238E27FC236}">
                <a16:creationId xmlns:a16="http://schemas.microsoft.com/office/drawing/2014/main" id="{D8F2DC52-D9ED-3D49-B263-EE1F31C7F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4802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(D = contents of memory cell 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                   at address 0000)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5" name="Group 29">
            <a:extLst>
              <a:ext uri="{FF2B5EF4-FFF2-40B4-BE49-F238E27FC236}">
                <a16:creationId xmlns:a16="http://schemas.microsoft.com/office/drawing/2014/main" id="{BAF8F1C1-938C-DF4B-B68B-FC2E44F0FB7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4638" name="Group 49">
              <a:extLst>
                <a:ext uri="{FF2B5EF4-FFF2-40B4-BE49-F238E27FC236}">
                  <a16:creationId xmlns:a16="http://schemas.microsoft.com/office/drawing/2014/main" id="{F7423BB6-004F-1F45-AC06-D93035511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4803" name="Group 33">
                <a:extLst>
                  <a:ext uri="{FF2B5EF4-FFF2-40B4-BE49-F238E27FC236}">
                    <a16:creationId xmlns:a16="http://schemas.microsoft.com/office/drawing/2014/main" id="{BC3602E4-21D6-2A49-91E9-A1F97BA25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4845" name="TextBox 467">
                  <a:extLst>
                    <a:ext uri="{FF2B5EF4-FFF2-40B4-BE49-F238E27FC236}">
                      <a16:creationId xmlns:a16="http://schemas.microsoft.com/office/drawing/2014/main" id="{0E8FB91E-B1CB-0945-8860-BA4B2A8B51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04" name="Group 34">
                <a:extLst>
                  <a:ext uri="{FF2B5EF4-FFF2-40B4-BE49-F238E27FC236}">
                    <a16:creationId xmlns:a16="http://schemas.microsoft.com/office/drawing/2014/main" id="{409AEF7C-4967-3844-A826-E52159006B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4843" name="TextBox 469">
                  <a:extLst>
                    <a:ext uri="{FF2B5EF4-FFF2-40B4-BE49-F238E27FC236}">
                      <a16:creationId xmlns:a16="http://schemas.microsoft.com/office/drawing/2014/main" id="{F6C887AC-F702-6E45-8E55-88B9C52C88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806" name="TextBox 472">
                <a:extLst>
                  <a:ext uri="{FF2B5EF4-FFF2-40B4-BE49-F238E27FC236}">
                    <a16:creationId xmlns:a16="http://schemas.microsoft.com/office/drawing/2014/main" id="{F7874E62-A2EB-4041-A7C8-749B1FC6C2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4807" name="Group 441">
                <a:extLst>
                  <a:ext uri="{FF2B5EF4-FFF2-40B4-BE49-F238E27FC236}">
                    <a16:creationId xmlns:a16="http://schemas.microsoft.com/office/drawing/2014/main" id="{D56BB281-ADFD-D04D-85B1-E859035D49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4826" name="Group 450">
                  <a:extLst>
                    <a:ext uri="{FF2B5EF4-FFF2-40B4-BE49-F238E27FC236}">
                      <a16:creationId xmlns:a16="http://schemas.microsoft.com/office/drawing/2014/main" id="{5EDA3DC0-AD1B-4842-ACA1-2963105388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4840" name="TextBox 464">
                    <a:extLst>
                      <a:ext uri="{FF2B5EF4-FFF2-40B4-BE49-F238E27FC236}">
                        <a16:creationId xmlns:a16="http://schemas.microsoft.com/office/drawing/2014/main" id="{DD97C6A2-5DED-E54B-B2AF-4B4373193D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42" name="TextBox 466">
                    <a:extLst>
                      <a:ext uri="{FF2B5EF4-FFF2-40B4-BE49-F238E27FC236}">
                        <a16:creationId xmlns:a16="http://schemas.microsoft.com/office/drawing/2014/main" id="{069A7D5E-E10D-9944-A006-2234584EAB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4827" name="Group 451">
                  <a:extLst>
                    <a:ext uri="{FF2B5EF4-FFF2-40B4-BE49-F238E27FC236}">
                      <a16:creationId xmlns:a16="http://schemas.microsoft.com/office/drawing/2014/main" id="{FB9C7B59-4702-F84C-9798-3D429A5037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4837" name="TextBox 461">
                    <a:extLst>
                      <a:ext uri="{FF2B5EF4-FFF2-40B4-BE49-F238E27FC236}">
                        <a16:creationId xmlns:a16="http://schemas.microsoft.com/office/drawing/2014/main" id="{B30D6EA6-4635-FE48-B9D4-87A6A894C8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9" name="TextBox 463">
                    <a:extLst>
                      <a:ext uri="{FF2B5EF4-FFF2-40B4-BE49-F238E27FC236}">
                        <a16:creationId xmlns:a16="http://schemas.microsoft.com/office/drawing/2014/main" id="{006FFA0B-3707-FB40-9043-50C692BF4F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4828" name="Group 452">
                  <a:extLst>
                    <a:ext uri="{FF2B5EF4-FFF2-40B4-BE49-F238E27FC236}">
                      <a16:creationId xmlns:a16="http://schemas.microsoft.com/office/drawing/2014/main" id="{8B1FB80E-FF1A-074E-A39F-57B684906D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4834" name="TextBox 458">
                    <a:extLst>
                      <a:ext uri="{FF2B5EF4-FFF2-40B4-BE49-F238E27FC236}">
                        <a16:creationId xmlns:a16="http://schemas.microsoft.com/office/drawing/2014/main" id="{D093335C-1627-9E4C-B4F9-AF3A9EEB03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6" name="TextBox 460">
                    <a:extLst>
                      <a:ext uri="{FF2B5EF4-FFF2-40B4-BE49-F238E27FC236}">
                        <a16:creationId xmlns:a16="http://schemas.microsoft.com/office/drawing/2014/main" id="{8A0B9103-3403-9F46-8F87-4065F33FB0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830" name="Group 453">
                  <a:extLst>
                    <a:ext uri="{FF2B5EF4-FFF2-40B4-BE49-F238E27FC236}">
                      <a16:creationId xmlns:a16="http://schemas.microsoft.com/office/drawing/2014/main" id="{B77C82C7-816C-E84F-B056-EF747DF6EF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4831" name="TextBox 455">
                    <a:extLst>
                      <a:ext uri="{FF2B5EF4-FFF2-40B4-BE49-F238E27FC236}">
                        <a16:creationId xmlns:a16="http://schemas.microsoft.com/office/drawing/2014/main" id="{41A5F5C4-965C-9D4A-B327-0AD706D78F8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3" name="TextBox 457">
                    <a:extLst>
                      <a:ext uri="{FF2B5EF4-FFF2-40B4-BE49-F238E27FC236}">
                        <a16:creationId xmlns:a16="http://schemas.microsoft.com/office/drawing/2014/main" id="{71311777-DB8D-1448-9A2D-56DF6721AF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4808" name="Group 44">
                <a:extLst>
                  <a:ext uri="{FF2B5EF4-FFF2-40B4-BE49-F238E27FC236}">
                    <a16:creationId xmlns:a16="http://schemas.microsoft.com/office/drawing/2014/main" id="{C2B6B6B9-1D19-DE44-847D-EF671B61C3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4824" name="TextBox 443">
                  <a:extLst>
                    <a:ext uri="{FF2B5EF4-FFF2-40B4-BE49-F238E27FC236}">
                      <a16:creationId xmlns:a16="http://schemas.microsoft.com/office/drawing/2014/main" id="{6860D702-266C-E34A-9CB1-7C49E33538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09" name="Group 48">
                <a:extLst>
                  <a:ext uri="{FF2B5EF4-FFF2-40B4-BE49-F238E27FC236}">
                    <a16:creationId xmlns:a16="http://schemas.microsoft.com/office/drawing/2014/main" id="{35583CC9-A975-C048-92A7-92AB41EB1F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4822" name="TextBox 445">
                  <a:extLst>
                    <a:ext uri="{FF2B5EF4-FFF2-40B4-BE49-F238E27FC236}">
                      <a16:creationId xmlns:a16="http://schemas.microsoft.com/office/drawing/2014/main" id="{0FFFC1FA-E972-E540-832C-EB215F9971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810" name="TextBox 448">
                <a:extLst>
                  <a:ext uri="{FF2B5EF4-FFF2-40B4-BE49-F238E27FC236}">
                    <a16:creationId xmlns:a16="http://schemas.microsoft.com/office/drawing/2014/main" id="{197EB1A5-3D03-384D-B995-F886E171D5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4811" name="TextBox 474">
                <a:extLst>
                  <a:ext uri="{FF2B5EF4-FFF2-40B4-BE49-F238E27FC236}">
                    <a16:creationId xmlns:a16="http://schemas.microsoft.com/office/drawing/2014/main" id="{01DA5780-FA31-744D-B256-3E0B52131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4812" name="Group 475">
                <a:extLst>
                  <a:ext uri="{FF2B5EF4-FFF2-40B4-BE49-F238E27FC236}">
                    <a16:creationId xmlns:a16="http://schemas.microsoft.com/office/drawing/2014/main" id="{FFA6D10C-6E80-C947-A56E-0D7528EE01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4820" name="TextBox 476">
                  <a:extLst>
                    <a:ext uri="{FF2B5EF4-FFF2-40B4-BE49-F238E27FC236}">
                      <a16:creationId xmlns:a16="http://schemas.microsoft.com/office/drawing/2014/main" id="{6010C228-524D-F748-9074-E30FD6663D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13" name="Group 478">
                <a:extLst>
                  <a:ext uri="{FF2B5EF4-FFF2-40B4-BE49-F238E27FC236}">
                    <a16:creationId xmlns:a16="http://schemas.microsoft.com/office/drawing/2014/main" id="{09561162-4EBF-B042-B4F5-CEBECC849A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4818" name="TextBox 482">
                  <a:extLst>
                    <a:ext uri="{FF2B5EF4-FFF2-40B4-BE49-F238E27FC236}">
                      <a16:creationId xmlns:a16="http://schemas.microsoft.com/office/drawing/2014/main" id="{A328CD22-BB2E-1447-874D-3F5DB72AA1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14" name="Group 498">
                <a:extLst>
                  <a:ext uri="{FF2B5EF4-FFF2-40B4-BE49-F238E27FC236}">
                    <a16:creationId xmlns:a16="http://schemas.microsoft.com/office/drawing/2014/main" id="{6E7DEF5A-C497-954E-A3E3-FD237C944B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4816" name="TextBox 499">
                  <a:extLst>
                    <a:ext uri="{FF2B5EF4-FFF2-40B4-BE49-F238E27FC236}">
                      <a16:creationId xmlns:a16="http://schemas.microsoft.com/office/drawing/2014/main" id="{2FD700F9-DE76-684D-A167-00F7C5E64D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4639" name="Group 132">
              <a:extLst>
                <a:ext uri="{FF2B5EF4-FFF2-40B4-BE49-F238E27FC236}">
                  <a16:creationId xmlns:a16="http://schemas.microsoft.com/office/drawing/2014/main" id="{B184F32E-3508-4D45-811B-E23BCB1714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4640" name="Group 6">
              <a:extLst>
                <a:ext uri="{FF2B5EF4-FFF2-40B4-BE49-F238E27FC236}">
                  <a16:creationId xmlns:a16="http://schemas.microsoft.com/office/drawing/2014/main" id="{7D4E8699-C8E3-9A41-B29D-5C3FB517A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4777" name="Group 55">
                <a:extLst>
                  <a:ext uri="{FF2B5EF4-FFF2-40B4-BE49-F238E27FC236}">
                    <a16:creationId xmlns:a16="http://schemas.microsoft.com/office/drawing/2014/main" id="{4AC583C7-81D2-C34F-BBAC-FEA5D4A57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4798" name="TextBox 57">
                  <a:extLst>
                    <a:ext uri="{FF2B5EF4-FFF2-40B4-BE49-F238E27FC236}">
                      <a16:creationId xmlns:a16="http://schemas.microsoft.com/office/drawing/2014/main" id="{F3B2DE74-290E-C448-8C39-31E2AB3938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4778" name="TextBox 59">
                <a:extLst>
                  <a:ext uri="{FF2B5EF4-FFF2-40B4-BE49-F238E27FC236}">
                    <a16:creationId xmlns:a16="http://schemas.microsoft.com/office/drawing/2014/main" id="{9F27712E-6A2A-6544-B581-75DBBEE737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4641" name="Group 17">
              <a:extLst>
                <a:ext uri="{FF2B5EF4-FFF2-40B4-BE49-F238E27FC236}">
                  <a16:creationId xmlns:a16="http://schemas.microsoft.com/office/drawing/2014/main" id="{C3AA1BCB-3650-FE46-86B5-4D6215B463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4771" name="Group 16">
                <a:extLst>
                  <a:ext uri="{FF2B5EF4-FFF2-40B4-BE49-F238E27FC236}">
                    <a16:creationId xmlns:a16="http://schemas.microsoft.com/office/drawing/2014/main" id="{0A324D92-0A6F-4243-917C-36694C5FEF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4775" name="TextBox 82">
                  <a:extLst>
                    <a:ext uri="{FF2B5EF4-FFF2-40B4-BE49-F238E27FC236}">
                      <a16:creationId xmlns:a16="http://schemas.microsoft.com/office/drawing/2014/main" id="{AB34D37A-316C-744E-AEBE-A8BE07186F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772" name="TextBox 87">
                <a:extLst>
                  <a:ext uri="{FF2B5EF4-FFF2-40B4-BE49-F238E27FC236}">
                    <a16:creationId xmlns:a16="http://schemas.microsoft.com/office/drawing/2014/main" id="{BF1854E2-9E05-6241-9AAB-A13B0E1DD2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2" name="Group 154">
              <a:extLst>
                <a:ext uri="{FF2B5EF4-FFF2-40B4-BE49-F238E27FC236}">
                  <a16:creationId xmlns:a16="http://schemas.microsoft.com/office/drawing/2014/main" id="{99074164-2735-474E-9648-B759D9D21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4764" name="TextBox 155">
                <a:extLst>
                  <a:ext uri="{FF2B5EF4-FFF2-40B4-BE49-F238E27FC236}">
                    <a16:creationId xmlns:a16="http://schemas.microsoft.com/office/drawing/2014/main" id="{98E3972A-482E-694E-9FDE-351C01579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767" name="TextBox 161">
                <a:extLst>
                  <a:ext uri="{FF2B5EF4-FFF2-40B4-BE49-F238E27FC236}">
                    <a16:creationId xmlns:a16="http://schemas.microsoft.com/office/drawing/2014/main" id="{8D14885A-343F-D84B-8CF6-0BF99A933D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3" name="Group 138">
              <a:extLst>
                <a:ext uri="{FF2B5EF4-FFF2-40B4-BE49-F238E27FC236}">
                  <a16:creationId xmlns:a16="http://schemas.microsoft.com/office/drawing/2014/main" id="{5319B6EE-B9EF-2944-8EB2-B435497450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4757" name="TextBox 139">
                <a:extLst>
                  <a:ext uri="{FF2B5EF4-FFF2-40B4-BE49-F238E27FC236}">
                    <a16:creationId xmlns:a16="http://schemas.microsoft.com/office/drawing/2014/main" id="{66155815-A99E-414A-9285-F69BC75A7F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760" name="TextBox 145">
                <a:extLst>
                  <a:ext uri="{FF2B5EF4-FFF2-40B4-BE49-F238E27FC236}">
                    <a16:creationId xmlns:a16="http://schemas.microsoft.com/office/drawing/2014/main" id="{1123C5B9-DCCD-6C49-AA0A-6B53D689FD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46" name="Group 37">
              <a:extLst>
                <a:ext uri="{FF2B5EF4-FFF2-40B4-BE49-F238E27FC236}">
                  <a16:creationId xmlns:a16="http://schemas.microsoft.com/office/drawing/2014/main" id="{43B5ED9D-E791-4244-AF90-2092D8B71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756" name="TextBox 36">
                <a:extLst>
                  <a:ext uri="{FF2B5EF4-FFF2-40B4-BE49-F238E27FC236}">
                    <a16:creationId xmlns:a16="http://schemas.microsoft.com/office/drawing/2014/main" id="{62BC16A5-5171-5140-8F23-01DA76E0B9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1" name="Group 186">
              <a:extLst>
                <a:ext uri="{FF2B5EF4-FFF2-40B4-BE49-F238E27FC236}">
                  <a16:creationId xmlns:a16="http://schemas.microsoft.com/office/drawing/2014/main" id="{800DC5E5-9952-0D43-B062-26E569CFE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5" name="Group 23">
              <a:extLst>
                <a:ext uri="{FF2B5EF4-FFF2-40B4-BE49-F238E27FC236}">
                  <a16:creationId xmlns:a16="http://schemas.microsoft.com/office/drawing/2014/main" id="{5897A198-BA41-494A-93E8-40EC0C815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4740" name="Group 43">
                <a:extLst>
                  <a:ext uri="{FF2B5EF4-FFF2-40B4-BE49-F238E27FC236}">
                    <a16:creationId xmlns:a16="http://schemas.microsoft.com/office/drawing/2014/main" id="{2BE8D7E5-4939-5645-8651-348954840F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4748" name="Group 38">
                  <a:extLst>
                    <a:ext uri="{FF2B5EF4-FFF2-40B4-BE49-F238E27FC236}">
                      <a16:creationId xmlns:a16="http://schemas.microsoft.com/office/drawing/2014/main" id="{89EEDFD9-9FB7-4747-A8BB-2DCF5599AF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4751" name="TextBox 39">
                    <a:extLst>
                      <a:ext uri="{FF2B5EF4-FFF2-40B4-BE49-F238E27FC236}">
                        <a16:creationId xmlns:a16="http://schemas.microsoft.com/office/drawing/2014/main" id="{64D24CEE-276D-5141-9EDF-F33EB02C4D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4749" name="TextBox 41">
                  <a:extLst>
                    <a:ext uri="{FF2B5EF4-FFF2-40B4-BE49-F238E27FC236}">
                      <a16:creationId xmlns:a16="http://schemas.microsoft.com/office/drawing/2014/main" id="{9EFF354C-1C00-0546-BC28-0541EA7555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744" name="Group 106">
                <a:extLst>
                  <a:ext uri="{FF2B5EF4-FFF2-40B4-BE49-F238E27FC236}">
                    <a16:creationId xmlns:a16="http://schemas.microsoft.com/office/drawing/2014/main" id="{29161EC3-CECA-574F-B7D4-7F1FAABF8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747" name="TextBox 108">
                  <a:extLst>
                    <a:ext uri="{FF2B5EF4-FFF2-40B4-BE49-F238E27FC236}">
                      <a16:creationId xmlns:a16="http://schemas.microsoft.com/office/drawing/2014/main" id="{062CC472-8897-B44E-A19A-10A6125967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7" name="Group 5">
              <a:extLst>
                <a:ext uri="{FF2B5EF4-FFF2-40B4-BE49-F238E27FC236}">
                  <a16:creationId xmlns:a16="http://schemas.microsoft.com/office/drawing/2014/main" id="{17FC5E23-93C1-0246-8F44-2D19F1523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4738" name="TextBox 483">
                <a:extLst>
                  <a:ext uri="{FF2B5EF4-FFF2-40B4-BE49-F238E27FC236}">
                    <a16:creationId xmlns:a16="http://schemas.microsoft.com/office/drawing/2014/main" id="{35850A60-9082-C34E-8E37-52217A0A81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59" name="Group 32">
              <a:extLst>
                <a:ext uri="{FF2B5EF4-FFF2-40B4-BE49-F238E27FC236}">
                  <a16:creationId xmlns:a16="http://schemas.microsoft.com/office/drawing/2014/main" id="{9EEF2C4E-7BB5-F443-A121-33EBD7C77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4730" name="Group 491">
                <a:extLst>
                  <a:ext uri="{FF2B5EF4-FFF2-40B4-BE49-F238E27FC236}">
                    <a16:creationId xmlns:a16="http://schemas.microsoft.com/office/drawing/2014/main" id="{E8A43052-3D2A-3F41-B5A4-58D9614F55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4736" name="TextBox 492">
                  <a:extLst>
                    <a:ext uri="{FF2B5EF4-FFF2-40B4-BE49-F238E27FC236}">
                      <a16:creationId xmlns:a16="http://schemas.microsoft.com/office/drawing/2014/main" id="{E4645631-546F-3A4D-90A8-756FFB83FD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731" name="Group 494">
                <a:extLst>
                  <a:ext uri="{FF2B5EF4-FFF2-40B4-BE49-F238E27FC236}">
                    <a16:creationId xmlns:a16="http://schemas.microsoft.com/office/drawing/2014/main" id="{B5F88296-23A1-A546-A3F8-70D53C1F7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4734" name="TextBox 495">
                  <a:extLst>
                    <a:ext uri="{FF2B5EF4-FFF2-40B4-BE49-F238E27FC236}">
                      <a16:creationId xmlns:a16="http://schemas.microsoft.com/office/drawing/2014/main" id="{539DD8B8-B8AD-4347-AE87-691C4285F9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732" name="TextBox 503">
                <a:extLst>
                  <a:ext uri="{FF2B5EF4-FFF2-40B4-BE49-F238E27FC236}">
                    <a16:creationId xmlns:a16="http://schemas.microsoft.com/office/drawing/2014/main" id="{5F05FCEE-96DB-BF4B-9B0D-0D62B2AC00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4663" name="TextBox 12">
              <a:extLst>
                <a:ext uri="{FF2B5EF4-FFF2-40B4-BE49-F238E27FC236}">
                  <a16:creationId xmlns:a16="http://schemas.microsoft.com/office/drawing/2014/main" id="{9B065CC6-37FD-3A45-A463-927E98B7B9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4664" name="Group 317">
              <a:extLst>
                <a:ext uri="{FF2B5EF4-FFF2-40B4-BE49-F238E27FC236}">
                  <a16:creationId xmlns:a16="http://schemas.microsoft.com/office/drawing/2014/main" id="{1C05B3C1-0550-0949-AF2D-89A9F5A10B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54714" name="Group 318">
                <a:extLst>
                  <a:ext uri="{FF2B5EF4-FFF2-40B4-BE49-F238E27FC236}">
                    <a16:creationId xmlns:a16="http://schemas.microsoft.com/office/drawing/2014/main" id="{A76B8E80-AF87-DF4C-A21E-2BDCB7E2D0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723" name="Group 327">
                  <a:extLst>
                    <a:ext uri="{FF2B5EF4-FFF2-40B4-BE49-F238E27FC236}">
                      <a16:creationId xmlns:a16="http://schemas.microsoft.com/office/drawing/2014/main" id="{5239C1BB-2453-8B42-B821-7F8D0B979D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725" name="TextBox 329">
                    <a:extLst>
                      <a:ext uri="{FF2B5EF4-FFF2-40B4-BE49-F238E27FC236}">
                        <a16:creationId xmlns:a16="http://schemas.microsoft.com/office/drawing/2014/main" id="{2656DD26-8743-7D4A-9EBF-A59DBFF553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4726" name="Group 330">
                    <a:extLst>
                      <a:ext uri="{FF2B5EF4-FFF2-40B4-BE49-F238E27FC236}">
                        <a16:creationId xmlns:a16="http://schemas.microsoft.com/office/drawing/2014/main" id="{63253F77-46A4-A14D-9ABD-A717862FA9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4728" name="TextBox 333">
                      <a:extLst>
                        <a:ext uri="{FF2B5EF4-FFF2-40B4-BE49-F238E27FC236}">
                          <a16:creationId xmlns:a16="http://schemas.microsoft.com/office/drawing/2014/main" id="{6E9FB842-E8FE-8C4E-B080-DB2402C70F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4727" name="TextBox 332">
                    <a:extLst>
                      <a:ext uri="{FF2B5EF4-FFF2-40B4-BE49-F238E27FC236}">
                        <a16:creationId xmlns:a16="http://schemas.microsoft.com/office/drawing/2014/main" id="{B389AC5A-075B-424B-9364-1EC9FE21D8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65" name="Group 11">
              <a:extLst>
                <a:ext uri="{FF2B5EF4-FFF2-40B4-BE49-F238E27FC236}">
                  <a16:creationId xmlns:a16="http://schemas.microsoft.com/office/drawing/2014/main" id="{7C7B357D-57EC-214C-B43C-5C38A290E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70" name="Group 60">
              <a:extLst>
                <a:ext uri="{FF2B5EF4-FFF2-40B4-BE49-F238E27FC236}">
                  <a16:creationId xmlns:a16="http://schemas.microsoft.com/office/drawing/2014/main" id="{4AC7B1D7-2B2E-4B4E-B786-5A5FB3761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703" name="Group 53">
                <a:extLst>
                  <a:ext uri="{FF2B5EF4-FFF2-40B4-BE49-F238E27FC236}">
                    <a16:creationId xmlns:a16="http://schemas.microsoft.com/office/drawing/2014/main" id="{F226ACE1-99BB-E74A-94B8-F19BF76A31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706" name="Group 52">
                  <a:extLst>
                    <a:ext uri="{FF2B5EF4-FFF2-40B4-BE49-F238E27FC236}">
                      <a16:creationId xmlns:a16="http://schemas.microsoft.com/office/drawing/2014/main" id="{7A410A69-C8A7-534B-B753-AF2F0F52AF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4710" name="TextBox 122">
                    <a:extLst>
                      <a:ext uri="{FF2B5EF4-FFF2-40B4-BE49-F238E27FC236}">
                        <a16:creationId xmlns:a16="http://schemas.microsoft.com/office/drawing/2014/main" id="{726CC031-6AF8-E140-81E3-393AB4AC3E9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4707" name="TextBox 128">
                  <a:extLst>
                    <a:ext uri="{FF2B5EF4-FFF2-40B4-BE49-F238E27FC236}">
                      <a16:creationId xmlns:a16="http://schemas.microsoft.com/office/drawing/2014/main" id="{2F89E40D-B422-0944-AD9A-9532DC8BBB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671" name="TextBox 359">
              <a:extLst>
                <a:ext uri="{FF2B5EF4-FFF2-40B4-BE49-F238E27FC236}">
                  <a16:creationId xmlns:a16="http://schemas.microsoft.com/office/drawing/2014/main" id="{53A3BEC1-72DD-FC49-91BE-5BB1AEB9A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4672" name="Group 31">
              <a:extLst>
                <a:ext uri="{FF2B5EF4-FFF2-40B4-BE49-F238E27FC236}">
                  <a16:creationId xmlns:a16="http://schemas.microsoft.com/office/drawing/2014/main" id="{CFA87EDA-8B3D-3F49-8C41-223EBA2F7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4693" name="Group 28">
                <a:extLst>
                  <a:ext uri="{FF2B5EF4-FFF2-40B4-BE49-F238E27FC236}">
                    <a16:creationId xmlns:a16="http://schemas.microsoft.com/office/drawing/2014/main" id="{9715BCA3-DAB6-7643-8F9B-F40D767959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696" name="Group 24">
                  <a:extLst>
                    <a:ext uri="{FF2B5EF4-FFF2-40B4-BE49-F238E27FC236}">
                      <a16:creationId xmlns:a16="http://schemas.microsoft.com/office/drawing/2014/main" id="{F7E4774E-BBE0-0F4B-A4C4-5AAD015FB5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4700" name="TextBox 171">
                    <a:extLst>
                      <a:ext uri="{FF2B5EF4-FFF2-40B4-BE49-F238E27FC236}">
                        <a16:creationId xmlns:a16="http://schemas.microsoft.com/office/drawing/2014/main" id="{350DFDC0-B114-DE46-94A4-CC73BCC81B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4697" name="TextBox 177">
                  <a:extLst>
                    <a:ext uri="{FF2B5EF4-FFF2-40B4-BE49-F238E27FC236}">
                      <a16:creationId xmlns:a16="http://schemas.microsoft.com/office/drawing/2014/main" id="{6F1D9F2C-6FE0-0B4F-8BD3-55A6338F58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74" name="Group 358">
              <a:extLst>
                <a:ext uri="{FF2B5EF4-FFF2-40B4-BE49-F238E27FC236}">
                  <a16:creationId xmlns:a16="http://schemas.microsoft.com/office/drawing/2014/main" id="{42B2FD70-F4C3-5C45-A334-6FBB089D4A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4675" name="Group 377">
                <a:extLst>
                  <a:ext uri="{FF2B5EF4-FFF2-40B4-BE49-F238E27FC236}">
                    <a16:creationId xmlns:a16="http://schemas.microsoft.com/office/drawing/2014/main" id="{BC9D3D7A-19CA-4B49-B753-1AE6BEAF9A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4680" name="TextBox 7">
                  <a:extLst>
                    <a:ext uri="{FF2B5EF4-FFF2-40B4-BE49-F238E27FC236}">
                      <a16:creationId xmlns:a16="http://schemas.microsoft.com/office/drawing/2014/main" id="{196555B9-37E7-7C4D-BE0D-937E417B0D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4681" name="Group 390">
                  <a:extLst>
                    <a:ext uri="{FF2B5EF4-FFF2-40B4-BE49-F238E27FC236}">
                      <a16:creationId xmlns:a16="http://schemas.microsoft.com/office/drawing/2014/main" id="{3C72E876-97B8-DE49-8F42-50B7644735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4682" name="TextBox 391">
                    <a:extLst>
                      <a:ext uri="{FF2B5EF4-FFF2-40B4-BE49-F238E27FC236}">
                        <a16:creationId xmlns:a16="http://schemas.microsoft.com/office/drawing/2014/main" id="{77A9276D-7D03-D54D-934E-497543C7E2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4676" name="TextBox 381">
                <a:extLst>
                  <a:ext uri="{FF2B5EF4-FFF2-40B4-BE49-F238E27FC236}">
                    <a16:creationId xmlns:a16="http://schemas.microsoft.com/office/drawing/2014/main" id="{2362C0FD-E1E8-2F4E-9E0F-61FE6B2FE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678" name="TextBox 384">
                <a:extLst>
                  <a:ext uri="{FF2B5EF4-FFF2-40B4-BE49-F238E27FC236}">
                    <a16:creationId xmlns:a16="http://schemas.microsoft.com/office/drawing/2014/main" id="{BA6365EA-5C03-754E-967B-3ADDB27885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627" name="Group 404">
            <a:extLst>
              <a:ext uri="{FF2B5EF4-FFF2-40B4-BE49-F238E27FC236}">
                <a16:creationId xmlns:a16="http://schemas.microsoft.com/office/drawing/2014/main" id="{6055D046-21CF-174A-84C6-F6F07F00C79B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4632" name="TextBox 405">
              <a:extLst>
                <a:ext uri="{FF2B5EF4-FFF2-40B4-BE49-F238E27FC236}">
                  <a16:creationId xmlns:a16="http://schemas.microsoft.com/office/drawing/2014/main" id="{43249071-59C6-D344-9570-FD342E3C6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4635" name="TextBox 411">
              <a:extLst>
                <a:ext uri="{FF2B5EF4-FFF2-40B4-BE49-F238E27FC236}">
                  <a16:creationId xmlns:a16="http://schemas.microsoft.com/office/drawing/2014/main" id="{266FD55D-FD14-6D4C-B9D8-6053979D0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637" name="TextBox 413">
              <a:extLst>
                <a:ext uri="{FF2B5EF4-FFF2-40B4-BE49-F238E27FC236}">
                  <a16:creationId xmlns:a16="http://schemas.microsoft.com/office/drawing/2014/main" id="{741E7EB9-AD9C-7A4F-8DF3-F88D1B3C1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4628" name="TextBox 388">
            <a:extLst>
              <a:ext uri="{FF2B5EF4-FFF2-40B4-BE49-F238E27FC236}">
                <a16:creationId xmlns:a16="http://schemas.microsoft.com/office/drawing/2014/main" id="{C175FCBF-6ADC-2A47-90C6-FFD8045CD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1366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93909C5-53A9-E34C-8B7B-60405A8818BB}"/>
              </a:ext>
            </a:extLst>
          </p:cNvPr>
          <p:cNvCxnSpPr>
            <a:cxnSpLocks/>
          </p:cNvCxnSpPr>
          <p:nvPr/>
        </p:nvCxnSpPr>
        <p:spPr>
          <a:xfrm flipV="1">
            <a:off x="7478713" y="4062413"/>
            <a:ext cx="298450" cy="4762"/>
          </a:xfrm>
          <a:prstGeom prst="line">
            <a:avLst/>
          </a:prstGeom>
          <a:ln w="254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630" name="TextBox 7">
            <a:extLst>
              <a:ext uri="{FF2B5EF4-FFF2-40B4-BE49-F238E27FC236}">
                <a16:creationId xmlns:a16="http://schemas.microsoft.com/office/drawing/2014/main" id="{AD77D9B3-7283-CC46-BD44-3C8ACC7DD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</a:t>
            </a:r>
            <a:r>
              <a:rPr lang="en-US" altLang="en-US" sz="800" b="1">
                <a:solidFill>
                  <a:srgbClr val="7030A0"/>
                </a:solidFill>
                <a:latin typeface="Courier" pitchFamily="2" charset="0"/>
              </a:rPr>
              <a:t>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76E44FA-67EB-DF4A-9EE8-98D67053609B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8434" name="Group 2">
            <a:extLst>
              <a:ext uri="{FF2B5EF4-FFF2-40B4-BE49-F238E27FC236}">
                <a16:creationId xmlns:a16="http://schemas.microsoft.com/office/drawing/2014/main" id="{E1F8DC5E-B884-5D42-8642-AB402AC9ACD3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8436" name="Group 7">
              <a:extLst>
                <a:ext uri="{FF2B5EF4-FFF2-40B4-BE49-F238E27FC236}">
                  <a16:creationId xmlns:a16="http://schemas.microsoft.com/office/drawing/2014/main" id="{9A1ECDA6-CBDA-5544-A686-77B1F85548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3" name="TextBox 6">
                <a:extLst>
                  <a:ext uri="{FF2B5EF4-FFF2-40B4-BE49-F238E27FC236}">
                    <a16:creationId xmlns:a16="http://schemas.microsoft.com/office/drawing/2014/main" id="{9C4930F5-69E4-884F-989D-B399D55732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8437" name="Group 8">
              <a:extLst>
                <a:ext uri="{FF2B5EF4-FFF2-40B4-BE49-F238E27FC236}">
                  <a16:creationId xmlns:a16="http://schemas.microsoft.com/office/drawing/2014/main" id="{131302E2-D4AC-0A4D-B52D-0C19971A7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1" name="TextBox 10">
                <a:extLst>
                  <a:ext uri="{FF2B5EF4-FFF2-40B4-BE49-F238E27FC236}">
                    <a16:creationId xmlns:a16="http://schemas.microsoft.com/office/drawing/2014/main" id="{671E7AE5-C23A-A34C-BD2F-1F9E1FA8FF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8438" name="Group 12">
              <a:extLst>
                <a:ext uri="{FF2B5EF4-FFF2-40B4-BE49-F238E27FC236}">
                  <a16:creationId xmlns:a16="http://schemas.microsoft.com/office/drawing/2014/main" id="{AD7A9076-943F-2543-8EB4-D3FFA361AE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9" name="TextBox 14">
                <a:extLst>
                  <a:ext uri="{FF2B5EF4-FFF2-40B4-BE49-F238E27FC236}">
                    <a16:creationId xmlns:a16="http://schemas.microsoft.com/office/drawing/2014/main" id="{C7A2962A-B6EE-5A4A-BD85-660473B76F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8439" name="Group 16">
              <a:extLst>
                <a:ext uri="{FF2B5EF4-FFF2-40B4-BE49-F238E27FC236}">
                  <a16:creationId xmlns:a16="http://schemas.microsoft.com/office/drawing/2014/main" id="{28749B78-3735-924A-BA58-A70E8A202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7" name="TextBox 18">
                <a:extLst>
                  <a:ext uri="{FF2B5EF4-FFF2-40B4-BE49-F238E27FC236}">
                    <a16:creationId xmlns:a16="http://schemas.microsoft.com/office/drawing/2014/main" id="{5B8DC765-8032-264D-8383-A24007A831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43" name="TextBox 1">
              <a:extLst>
                <a:ext uri="{FF2B5EF4-FFF2-40B4-BE49-F238E27FC236}">
                  <a16:creationId xmlns:a16="http://schemas.microsoft.com/office/drawing/2014/main" id="{71D5D2BF-E1BE-DC4C-8044-B71EF24A4C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8444" name="TextBox 19">
              <a:extLst>
                <a:ext uri="{FF2B5EF4-FFF2-40B4-BE49-F238E27FC236}">
                  <a16:creationId xmlns:a16="http://schemas.microsoft.com/office/drawing/2014/main" id="{0F2BB119-1105-014F-A68A-D268E6971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8445" name="TextBox 22">
              <a:extLst>
                <a:ext uri="{FF2B5EF4-FFF2-40B4-BE49-F238E27FC236}">
                  <a16:creationId xmlns:a16="http://schemas.microsoft.com/office/drawing/2014/main" id="{A3589635-E600-3D49-B581-206C3D257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8435" name="TextBox 3">
            <a:extLst>
              <a:ext uri="{FF2B5EF4-FFF2-40B4-BE49-F238E27FC236}">
                <a16:creationId xmlns:a16="http://schemas.microsoft.com/office/drawing/2014/main" id="{9B2270A7-3295-8B47-94CB-006A66FEB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6613" y="4206875"/>
            <a:ext cx="13906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CPU designers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start here.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AA0A3ADB-ED57-D245-810F-0568DF086CE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707" name="Group 49">
              <a:extLst>
                <a:ext uri="{FF2B5EF4-FFF2-40B4-BE49-F238E27FC236}">
                  <a16:creationId xmlns:a16="http://schemas.microsoft.com/office/drawing/2014/main" id="{8F0A2002-9AD0-0846-B45C-FEDA531154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7873" name="Group 33">
                <a:extLst>
                  <a:ext uri="{FF2B5EF4-FFF2-40B4-BE49-F238E27FC236}">
                    <a16:creationId xmlns:a16="http://schemas.microsoft.com/office/drawing/2014/main" id="{E69191C9-73D3-B540-8E8E-A9A67BD4BF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7915" name="TextBox 467">
                  <a:extLst>
                    <a:ext uri="{FF2B5EF4-FFF2-40B4-BE49-F238E27FC236}">
                      <a16:creationId xmlns:a16="http://schemas.microsoft.com/office/drawing/2014/main" id="{D7579D80-DCBC-8A46-AAFA-CCD17151BE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74" name="Group 34">
                <a:extLst>
                  <a:ext uri="{FF2B5EF4-FFF2-40B4-BE49-F238E27FC236}">
                    <a16:creationId xmlns:a16="http://schemas.microsoft.com/office/drawing/2014/main" id="{9656C475-87C8-6548-8FA4-9F3E8AAB9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7913" name="TextBox 469">
                  <a:extLst>
                    <a:ext uri="{FF2B5EF4-FFF2-40B4-BE49-F238E27FC236}">
                      <a16:creationId xmlns:a16="http://schemas.microsoft.com/office/drawing/2014/main" id="{93B15CAF-AEBE-CA4D-AAE6-7E4E05D7C8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6" name="TextBox 472">
                <a:extLst>
                  <a:ext uri="{FF2B5EF4-FFF2-40B4-BE49-F238E27FC236}">
                    <a16:creationId xmlns:a16="http://schemas.microsoft.com/office/drawing/2014/main" id="{9D2004E4-BC31-5F4D-96E4-620C13F07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7877" name="Group 441">
                <a:extLst>
                  <a:ext uri="{FF2B5EF4-FFF2-40B4-BE49-F238E27FC236}">
                    <a16:creationId xmlns:a16="http://schemas.microsoft.com/office/drawing/2014/main" id="{08AC2C0F-2721-0047-A1F2-E37A8456D7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7896" name="Group 450">
                  <a:extLst>
                    <a:ext uri="{FF2B5EF4-FFF2-40B4-BE49-F238E27FC236}">
                      <a16:creationId xmlns:a16="http://schemas.microsoft.com/office/drawing/2014/main" id="{A90F68F9-3487-FD46-BE38-EF4671655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7910" name="TextBox 464">
                    <a:extLst>
                      <a:ext uri="{FF2B5EF4-FFF2-40B4-BE49-F238E27FC236}">
                        <a16:creationId xmlns:a16="http://schemas.microsoft.com/office/drawing/2014/main" id="{A7432382-C0D3-0A45-A819-D389E9FDE9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12" name="TextBox 466">
                    <a:extLst>
                      <a:ext uri="{FF2B5EF4-FFF2-40B4-BE49-F238E27FC236}">
                        <a16:creationId xmlns:a16="http://schemas.microsoft.com/office/drawing/2014/main" id="{B7E4A431-2BE6-5E4B-9E46-6490DDBD94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7897" name="Group 451">
                  <a:extLst>
                    <a:ext uri="{FF2B5EF4-FFF2-40B4-BE49-F238E27FC236}">
                      <a16:creationId xmlns:a16="http://schemas.microsoft.com/office/drawing/2014/main" id="{3FDF76BD-983F-AC48-94EF-1E655E3615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7907" name="TextBox 461">
                    <a:extLst>
                      <a:ext uri="{FF2B5EF4-FFF2-40B4-BE49-F238E27FC236}">
                        <a16:creationId xmlns:a16="http://schemas.microsoft.com/office/drawing/2014/main" id="{2B565C5B-A720-F741-8380-93E65FFF64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9" name="TextBox 463">
                    <a:extLst>
                      <a:ext uri="{FF2B5EF4-FFF2-40B4-BE49-F238E27FC236}">
                        <a16:creationId xmlns:a16="http://schemas.microsoft.com/office/drawing/2014/main" id="{50ABFA52-2387-FC4F-860A-9CF9EBB798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7898" name="Group 452">
                  <a:extLst>
                    <a:ext uri="{FF2B5EF4-FFF2-40B4-BE49-F238E27FC236}">
                      <a16:creationId xmlns:a16="http://schemas.microsoft.com/office/drawing/2014/main" id="{380476A9-E59C-2648-AA48-70272A188E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7904" name="TextBox 458">
                    <a:extLst>
                      <a:ext uri="{FF2B5EF4-FFF2-40B4-BE49-F238E27FC236}">
                        <a16:creationId xmlns:a16="http://schemas.microsoft.com/office/drawing/2014/main" id="{1E60EE40-2248-7446-A229-52C30F0D79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6" name="TextBox 460">
                    <a:extLst>
                      <a:ext uri="{FF2B5EF4-FFF2-40B4-BE49-F238E27FC236}">
                        <a16:creationId xmlns:a16="http://schemas.microsoft.com/office/drawing/2014/main" id="{10046810-2008-F143-9973-1BF40F1A00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0" name="Group 453">
                  <a:extLst>
                    <a:ext uri="{FF2B5EF4-FFF2-40B4-BE49-F238E27FC236}">
                      <a16:creationId xmlns:a16="http://schemas.microsoft.com/office/drawing/2014/main" id="{49D523E5-8606-F240-9151-B12421A52E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7901" name="TextBox 455">
                    <a:extLst>
                      <a:ext uri="{FF2B5EF4-FFF2-40B4-BE49-F238E27FC236}">
                        <a16:creationId xmlns:a16="http://schemas.microsoft.com/office/drawing/2014/main" id="{BF20FC80-5A8C-5146-9B30-A935F4641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3" name="TextBox 457">
                    <a:extLst>
                      <a:ext uri="{FF2B5EF4-FFF2-40B4-BE49-F238E27FC236}">
                        <a16:creationId xmlns:a16="http://schemas.microsoft.com/office/drawing/2014/main" id="{CEC05BF3-A391-9D45-ADF5-903ED40E12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7878" name="Group 44">
                <a:extLst>
                  <a:ext uri="{FF2B5EF4-FFF2-40B4-BE49-F238E27FC236}">
                    <a16:creationId xmlns:a16="http://schemas.microsoft.com/office/drawing/2014/main" id="{12EEB112-272D-7D48-AA82-92D4261F36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7894" name="TextBox 443">
                  <a:extLst>
                    <a:ext uri="{FF2B5EF4-FFF2-40B4-BE49-F238E27FC236}">
                      <a16:creationId xmlns:a16="http://schemas.microsoft.com/office/drawing/2014/main" id="{7965AE92-8B9B-744E-90A6-F60B36BC5C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79" name="Group 48">
                <a:extLst>
                  <a:ext uri="{FF2B5EF4-FFF2-40B4-BE49-F238E27FC236}">
                    <a16:creationId xmlns:a16="http://schemas.microsoft.com/office/drawing/2014/main" id="{3BD33590-550D-8F4E-981D-DD1245078E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7892" name="TextBox 445">
                  <a:extLst>
                    <a:ext uri="{FF2B5EF4-FFF2-40B4-BE49-F238E27FC236}">
                      <a16:creationId xmlns:a16="http://schemas.microsoft.com/office/drawing/2014/main" id="{649D0FAF-D7C1-4945-8B0C-CFF6E64D28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80" name="TextBox 448">
                <a:extLst>
                  <a:ext uri="{FF2B5EF4-FFF2-40B4-BE49-F238E27FC236}">
                    <a16:creationId xmlns:a16="http://schemas.microsoft.com/office/drawing/2014/main" id="{3BF0EF01-F95C-894A-8D77-9A2012A6E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7881" name="TextBox 474">
                <a:extLst>
                  <a:ext uri="{FF2B5EF4-FFF2-40B4-BE49-F238E27FC236}">
                    <a16:creationId xmlns:a16="http://schemas.microsoft.com/office/drawing/2014/main" id="{C7731CA4-2DA0-4947-994D-AB4FFA71A8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7882" name="Group 475">
                <a:extLst>
                  <a:ext uri="{FF2B5EF4-FFF2-40B4-BE49-F238E27FC236}">
                    <a16:creationId xmlns:a16="http://schemas.microsoft.com/office/drawing/2014/main" id="{CF048E55-0528-3349-A672-703941BF9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7890" name="TextBox 476">
                  <a:extLst>
                    <a:ext uri="{FF2B5EF4-FFF2-40B4-BE49-F238E27FC236}">
                      <a16:creationId xmlns:a16="http://schemas.microsoft.com/office/drawing/2014/main" id="{30D6FE97-4D2A-1F43-86E6-9E9F7A8171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83" name="Group 478">
                <a:extLst>
                  <a:ext uri="{FF2B5EF4-FFF2-40B4-BE49-F238E27FC236}">
                    <a16:creationId xmlns:a16="http://schemas.microsoft.com/office/drawing/2014/main" id="{59C39228-02EE-084A-BF87-3A36534867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7888" name="TextBox 482">
                  <a:extLst>
                    <a:ext uri="{FF2B5EF4-FFF2-40B4-BE49-F238E27FC236}">
                      <a16:creationId xmlns:a16="http://schemas.microsoft.com/office/drawing/2014/main" id="{2856210C-5A39-2B45-AB62-CAD8C22A2D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84" name="Group 498">
                <a:extLst>
                  <a:ext uri="{FF2B5EF4-FFF2-40B4-BE49-F238E27FC236}">
                    <a16:creationId xmlns:a16="http://schemas.microsoft.com/office/drawing/2014/main" id="{81278999-DFC1-6140-A245-755670553C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7886" name="TextBox 499">
                  <a:extLst>
                    <a:ext uri="{FF2B5EF4-FFF2-40B4-BE49-F238E27FC236}">
                      <a16:creationId xmlns:a16="http://schemas.microsoft.com/office/drawing/2014/main" id="{04AF97AE-DAE7-094D-A8B4-76CED6BAA2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708" name="Group 132">
              <a:extLst>
                <a:ext uri="{FF2B5EF4-FFF2-40B4-BE49-F238E27FC236}">
                  <a16:creationId xmlns:a16="http://schemas.microsoft.com/office/drawing/2014/main" id="{2082EC1B-6FC7-2641-83E5-ACB41B12C1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709" name="Group 6">
              <a:extLst>
                <a:ext uri="{FF2B5EF4-FFF2-40B4-BE49-F238E27FC236}">
                  <a16:creationId xmlns:a16="http://schemas.microsoft.com/office/drawing/2014/main" id="{14F74EC2-0D6C-3040-97B9-6EA83196B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847" name="Group 55">
                <a:extLst>
                  <a:ext uri="{FF2B5EF4-FFF2-40B4-BE49-F238E27FC236}">
                    <a16:creationId xmlns:a16="http://schemas.microsoft.com/office/drawing/2014/main" id="{C67EE5D2-14DE-5044-9D80-49E032549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868" name="TextBox 57">
                  <a:extLst>
                    <a:ext uri="{FF2B5EF4-FFF2-40B4-BE49-F238E27FC236}">
                      <a16:creationId xmlns:a16="http://schemas.microsoft.com/office/drawing/2014/main" id="{5609470B-45AC-2240-A646-2552BA2702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848" name="TextBox 59">
                <a:extLst>
                  <a:ext uri="{FF2B5EF4-FFF2-40B4-BE49-F238E27FC236}">
                    <a16:creationId xmlns:a16="http://schemas.microsoft.com/office/drawing/2014/main" id="{0E460049-4AD3-7741-AF3C-D25F6DC3B5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57710" name="Group 17">
              <a:extLst>
                <a:ext uri="{FF2B5EF4-FFF2-40B4-BE49-F238E27FC236}">
                  <a16:creationId xmlns:a16="http://schemas.microsoft.com/office/drawing/2014/main" id="{5F188D6E-786E-3E40-84E2-3E5413C0A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841" name="Group 16">
                <a:extLst>
                  <a:ext uri="{FF2B5EF4-FFF2-40B4-BE49-F238E27FC236}">
                    <a16:creationId xmlns:a16="http://schemas.microsoft.com/office/drawing/2014/main" id="{1A1122FF-AC7E-514D-9A68-37143AB084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845" name="TextBox 82">
                  <a:extLst>
                    <a:ext uri="{FF2B5EF4-FFF2-40B4-BE49-F238E27FC236}">
                      <a16:creationId xmlns:a16="http://schemas.microsoft.com/office/drawing/2014/main" id="{4225791B-103F-6B42-9E28-E311AA8627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42" name="TextBox 87">
                <a:extLst>
                  <a:ext uri="{FF2B5EF4-FFF2-40B4-BE49-F238E27FC236}">
                    <a16:creationId xmlns:a16="http://schemas.microsoft.com/office/drawing/2014/main" id="{8CDB839D-E881-2941-B7DF-E7FDDA544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1" name="Group 154">
              <a:extLst>
                <a:ext uri="{FF2B5EF4-FFF2-40B4-BE49-F238E27FC236}">
                  <a16:creationId xmlns:a16="http://schemas.microsoft.com/office/drawing/2014/main" id="{8499EF70-5E11-ED4E-9F74-1FA8ACE2D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834" name="TextBox 155">
                <a:extLst>
                  <a:ext uri="{FF2B5EF4-FFF2-40B4-BE49-F238E27FC236}">
                    <a16:creationId xmlns:a16="http://schemas.microsoft.com/office/drawing/2014/main" id="{D689CC94-C1C6-5645-9635-895EEB404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7" name="TextBox 161">
                <a:extLst>
                  <a:ext uri="{FF2B5EF4-FFF2-40B4-BE49-F238E27FC236}">
                    <a16:creationId xmlns:a16="http://schemas.microsoft.com/office/drawing/2014/main" id="{F0F83C62-3CBA-8F42-A293-42BF90F554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2" name="Group 138">
              <a:extLst>
                <a:ext uri="{FF2B5EF4-FFF2-40B4-BE49-F238E27FC236}">
                  <a16:creationId xmlns:a16="http://schemas.microsoft.com/office/drawing/2014/main" id="{814CDB0A-CE4A-2D4F-A4E2-86E61F6BB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827" name="TextBox 139">
                <a:extLst>
                  <a:ext uri="{FF2B5EF4-FFF2-40B4-BE49-F238E27FC236}">
                    <a16:creationId xmlns:a16="http://schemas.microsoft.com/office/drawing/2014/main" id="{30EAAD2C-69CA-5943-A9DC-98F93E626D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0" name="TextBox 145">
                <a:extLst>
                  <a:ext uri="{FF2B5EF4-FFF2-40B4-BE49-F238E27FC236}">
                    <a16:creationId xmlns:a16="http://schemas.microsoft.com/office/drawing/2014/main" id="{45F4365F-7666-3F4D-8A92-5B9DDFAFD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15" name="Group 37">
              <a:extLst>
                <a:ext uri="{FF2B5EF4-FFF2-40B4-BE49-F238E27FC236}">
                  <a16:creationId xmlns:a16="http://schemas.microsoft.com/office/drawing/2014/main" id="{8338E81E-79BE-D248-A53C-8B0EAEB65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26" name="TextBox 36">
                <a:extLst>
                  <a:ext uri="{FF2B5EF4-FFF2-40B4-BE49-F238E27FC236}">
                    <a16:creationId xmlns:a16="http://schemas.microsoft.com/office/drawing/2014/main" id="{E47DFE0C-781E-3D41-B02A-B8E5006E25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0" name="Group 186">
              <a:extLst>
                <a:ext uri="{FF2B5EF4-FFF2-40B4-BE49-F238E27FC236}">
                  <a16:creationId xmlns:a16="http://schemas.microsoft.com/office/drawing/2014/main" id="{58BFC644-F24C-734C-AD98-B93191026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4" name="Group 23">
              <a:extLst>
                <a:ext uri="{FF2B5EF4-FFF2-40B4-BE49-F238E27FC236}">
                  <a16:creationId xmlns:a16="http://schemas.microsoft.com/office/drawing/2014/main" id="{25522425-C010-0D49-8FE0-91F0052DC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810" name="Group 43">
                <a:extLst>
                  <a:ext uri="{FF2B5EF4-FFF2-40B4-BE49-F238E27FC236}">
                    <a16:creationId xmlns:a16="http://schemas.microsoft.com/office/drawing/2014/main" id="{F7C4D938-6F80-8042-A19C-9A11E38ED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818" name="Group 38">
                  <a:extLst>
                    <a:ext uri="{FF2B5EF4-FFF2-40B4-BE49-F238E27FC236}">
                      <a16:creationId xmlns:a16="http://schemas.microsoft.com/office/drawing/2014/main" id="{395349FB-CED2-084A-94C0-878611AA0D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821" name="TextBox 39">
                    <a:extLst>
                      <a:ext uri="{FF2B5EF4-FFF2-40B4-BE49-F238E27FC236}">
                        <a16:creationId xmlns:a16="http://schemas.microsoft.com/office/drawing/2014/main" id="{61B01AA5-D5DC-C24F-9D5D-35A27B0F7A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819" name="TextBox 41">
                  <a:extLst>
                    <a:ext uri="{FF2B5EF4-FFF2-40B4-BE49-F238E27FC236}">
                      <a16:creationId xmlns:a16="http://schemas.microsoft.com/office/drawing/2014/main" id="{09C7021A-0C78-5240-BD35-62C3280F4A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14" name="Group 106">
                <a:extLst>
                  <a:ext uri="{FF2B5EF4-FFF2-40B4-BE49-F238E27FC236}">
                    <a16:creationId xmlns:a16="http://schemas.microsoft.com/office/drawing/2014/main" id="{B93F2B04-17BE-664B-B97F-25F345E963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817" name="TextBox 108">
                  <a:extLst>
                    <a:ext uri="{FF2B5EF4-FFF2-40B4-BE49-F238E27FC236}">
                      <a16:creationId xmlns:a16="http://schemas.microsoft.com/office/drawing/2014/main" id="{D3EDBBFE-6B7F-2A46-9061-AE5679CB21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6" name="Group 5">
              <a:extLst>
                <a:ext uri="{FF2B5EF4-FFF2-40B4-BE49-F238E27FC236}">
                  <a16:creationId xmlns:a16="http://schemas.microsoft.com/office/drawing/2014/main" id="{FFB27132-55A2-6544-B8E2-D1D99BBAD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808" name="TextBox 483">
                <a:extLst>
                  <a:ext uri="{FF2B5EF4-FFF2-40B4-BE49-F238E27FC236}">
                    <a16:creationId xmlns:a16="http://schemas.microsoft.com/office/drawing/2014/main" id="{321F588B-A64B-D041-A720-301E50E0B7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8" name="Group 32">
              <a:extLst>
                <a:ext uri="{FF2B5EF4-FFF2-40B4-BE49-F238E27FC236}">
                  <a16:creationId xmlns:a16="http://schemas.microsoft.com/office/drawing/2014/main" id="{38141F30-572F-1E48-8112-637893162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800" name="Group 491">
                <a:extLst>
                  <a:ext uri="{FF2B5EF4-FFF2-40B4-BE49-F238E27FC236}">
                    <a16:creationId xmlns:a16="http://schemas.microsoft.com/office/drawing/2014/main" id="{6031C246-95DA-9347-89B6-30CF0C2689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806" name="TextBox 492">
                  <a:extLst>
                    <a:ext uri="{FF2B5EF4-FFF2-40B4-BE49-F238E27FC236}">
                      <a16:creationId xmlns:a16="http://schemas.microsoft.com/office/drawing/2014/main" id="{49261312-2065-0E4C-A797-ED63078086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01" name="Group 494">
                <a:extLst>
                  <a:ext uri="{FF2B5EF4-FFF2-40B4-BE49-F238E27FC236}">
                    <a16:creationId xmlns:a16="http://schemas.microsoft.com/office/drawing/2014/main" id="{5B6AD0E0-1A47-F541-A898-72DCB09FD3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804" name="TextBox 495">
                  <a:extLst>
                    <a:ext uri="{FF2B5EF4-FFF2-40B4-BE49-F238E27FC236}">
                      <a16:creationId xmlns:a16="http://schemas.microsoft.com/office/drawing/2014/main" id="{DCEB7B5C-CE4D-2C4F-AA4C-8737A631AE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02" name="TextBox 503">
                <a:extLst>
                  <a:ext uri="{FF2B5EF4-FFF2-40B4-BE49-F238E27FC236}">
                    <a16:creationId xmlns:a16="http://schemas.microsoft.com/office/drawing/2014/main" id="{7E5309F9-9BDB-D341-B0EC-9AE36811C8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32" name="TextBox 12">
              <a:extLst>
                <a:ext uri="{FF2B5EF4-FFF2-40B4-BE49-F238E27FC236}">
                  <a16:creationId xmlns:a16="http://schemas.microsoft.com/office/drawing/2014/main" id="{601B5C55-AB4E-EF49-81F8-0481C6EAE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7733" name="Group 317">
              <a:extLst>
                <a:ext uri="{FF2B5EF4-FFF2-40B4-BE49-F238E27FC236}">
                  <a16:creationId xmlns:a16="http://schemas.microsoft.com/office/drawing/2014/main" id="{FBF4547D-3167-E94A-801F-276284859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783" name="Group 318">
                <a:extLst>
                  <a:ext uri="{FF2B5EF4-FFF2-40B4-BE49-F238E27FC236}">
                    <a16:creationId xmlns:a16="http://schemas.microsoft.com/office/drawing/2014/main" id="{EF6185DF-C655-C642-988E-5FE825C6B9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92" name="Group 327">
                  <a:extLst>
                    <a:ext uri="{FF2B5EF4-FFF2-40B4-BE49-F238E27FC236}">
                      <a16:creationId xmlns:a16="http://schemas.microsoft.com/office/drawing/2014/main" id="{D8A49935-97A0-114D-9ECF-34AF88810B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793" name="TextBox 7">
                    <a:extLst>
                      <a:ext uri="{FF2B5EF4-FFF2-40B4-BE49-F238E27FC236}">
                        <a16:creationId xmlns:a16="http://schemas.microsoft.com/office/drawing/2014/main" id="{E348112B-B3AF-7942-85AB-F8C08E369E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795" name="TextBox 329">
                    <a:extLst>
                      <a:ext uri="{FF2B5EF4-FFF2-40B4-BE49-F238E27FC236}">
                        <a16:creationId xmlns:a16="http://schemas.microsoft.com/office/drawing/2014/main" id="{280D12A5-1D0B-E545-837A-9377BE8256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7796" name="Group 330">
                    <a:extLst>
                      <a:ext uri="{FF2B5EF4-FFF2-40B4-BE49-F238E27FC236}">
                        <a16:creationId xmlns:a16="http://schemas.microsoft.com/office/drawing/2014/main" id="{1FA67E89-008F-1F41-BD4A-DD5FC528FB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798" name="TextBox 333">
                      <a:extLst>
                        <a:ext uri="{FF2B5EF4-FFF2-40B4-BE49-F238E27FC236}">
                          <a16:creationId xmlns:a16="http://schemas.microsoft.com/office/drawing/2014/main" id="{913FC447-A095-CC41-B2C7-562B60B5F9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797" name="TextBox 332">
                    <a:extLst>
                      <a:ext uri="{FF2B5EF4-FFF2-40B4-BE49-F238E27FC236}">
                        <a16:creationId xmlns:a16="http://schemas.microsoft.com/office/drawing/2014/main" id="{35A4FD2F-85EC-DD4A-A1EA-A927421C6F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11">
              <a:extLst>
                <a:ext uri="{FF2B5EF4-FFF2-40B4-BE49-F238E27FC236}">
                  <a16:creationId xmlns:a16="http://schemas.microsoft.com/office/drawing/2014/main" id="{C1E1697B-4B73-EB4E-A254-F5432DEA9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39" name="Group 60">
              <a:extLst>
                <a:ext uri="{FF2B5EF4-FFF2-40B4-BE49-F238E27FC236}">
                  <a16:creationId xmlns:a16="http://schemas.microsoft.com/office/drawing/2014/main" id="{2EBE6B71-BAEE-294B-B2BF-E6D991043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772" name="Group 53">
                <a:extLst>
                  <a:ext uri="{FF2B5EF4-FFF2-40B4-BE49-F238E27FC236}">
                    <a16:creationId xmlns:a16="http://schemas.microsoft.com/office/drawing/2014/main" id="{779A1283-499B-0B4D-9C10-971E5244F6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75" name="Group 52">
                  <a:extLst>
                    <a:ext uri="{FF2B5EF4-FFF2-40B4-BE49-F238E27FC236}">
                      <a16:creationId xmlns:a16="http://schemas.microsoft.com/office/drawing/2014/main" id="{C4C77AF8-73D6-7A46-AB48-E089652ED5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779" name="TextBox 122">
                    <a:extLst>
                      <a:ext uri="{FF2B5EF4-FFF2-40B4-BE49-F238E27FC236}">
                        <a16:creationId xmlns:a16="http://schemas.microsoft.com/office/drawing/2014/main" id="{F2077A2D-D688-E74A-8FB1-1FE85CCB971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776" name="TextBox 128">
                  <a:extLst>
                    <a:ext uri="{FF2B5EF4-FFF2-40B4-BE49-F238E27FC236}">
                      <a16:creationId xmlns:a16="http://schemas.microsoft.com/office/drawing/2014/main" id="{1F248AB9-D514-824F-AD72-2625B580B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740" name="TextBox 359">
              <a:extLst>
                <a:ext uri="{FF2B5EF4-FFF2-40B4-BE49-F238E27FC236}">
                  <a16:creationId xmlns:a16="http://schemas.microsoft.com/office/drawing/2014/main" id="{FDB313EF-EB1D-3445-8F14-D46C041E6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7741" name="Group 31">
              <a:extLst>
                <a:ext uri="{FF2B5EF4-FFF2-40B4-BE49-F238E27FC236}">
                  <a16:creationId xmlns:a16="http://schemas.microsoft.com/office/drawing/2014/main" id="{D2AF3898-3196-E145-BE7F-C7EA70FF66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762" name="Group 28">
                <a:extLst>
                  <a:ext uri="{FF2B5EF4-FFF2-40B4-BE49-F238E27FC236}">
                    <a16:creationId xmlns:a16="http://schemas.microsoft.com/office/drawing/2014/main" id="{37FCD172-B70D-B042-ACD8-9C20BF858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65" name="Group 24">
                  <a:extLst>
                    <a:ext uri="{FF2B5EF4-FFF2-40B4-BE49-F238E27FC236}">
                      <a16:creationId xmlns:a16="http://schemas.microsoft.com/office/drawing/2014/main" id="{1246C4A9-7E41-8742-916C-9EFE59A671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769" name="TextBox 171">
                    <a:extLst>
                      <a:ext uri="{FF2B5EF4-FFF2-40B4-BE49-F238E27FC236}">
                        <a16:creationId xmlns:a16="http://schemas.microsoft.com/office/drawing/2014/main" id="{901A02F4-4BAD-1A47-B93F-BC333C69D5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766" name="TextBox 177">
                  <a:extLst>
                    <a:ext uri="{FF2B5EF4-FFF2-40B4-BE49-F238E27FC236}">
                      <a16:creationId xmlns:a16="http://schemas.microsoft.com/office/drawing/2014/main" id="{AB3C8085-7C63-F04F-B79B-7C2B6AB5F2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43" name="Group 358">
              <a:extLst>
                <a:ext uri="{FF2B5EF4-FFF2-40B4-BE49-F238E27FC236}">
                  <a16:creationId xmlns:a16="http://schemas.microsoft.com/office/drawing/2014/main" id="{704C036D-59DB-1B47-BA1F-23F38C087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744" name="Group 377">
                <a:extLst>
                  <a:ext uri="{FF2B5EF4-FFF2-40B4-BE49-F238E27FC236}">
                    <a16:creationId xmlns:a16="http://schemas.microsoft.com/office/drawing/2014/main" id="{71FAFD92-0B34-E842-8ECF-B625C37F6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749" name="TextBox 7">
                  <a:extLst>
                    <a:ext uri="{FF2B5EF4-FFF2-40B4-BE49-F238E27FC236}">
                      <a16:creationId xmlns:a16="http://schemas.microsoft.com/office/drawing/2014/main" id="{66098281-660F-5C44-A15C-88E16B0A3C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7750" name="Group 390">
                  <a:extLst>
                    <a:ext uri="{FF2B5EF4-FFF2-40B4-BE49-F238E27FC236}">
                      <a16:creationId xmlns:a16="http://schemas.microsoft.com/office/drawing/2014/main" id="{DEA0BF71-75C5-D848-86D1-306C977C8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751" name="TextBox 391">
                    <a:extLst>
                      <a:ext uri="{FF2B5EF4-FFF2-40B4-BE49-F238E27FC236}">
                        <a16:creationId xmlns:a16="http://schemas.microsoft.com/office/drawing/2014/main" id="{98DF1E2A-C5A0-A546-BF53-8F16A8F86C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745" name="TextBox 381">
                <a:extLst>
                  <a:ext uri="{FF2B5EF4-FFF2-40B4-BE49-F238E27FC236}">
                    <a16:creationId xmlns:a16="http://schemas.microsoft.com/office/drawing/2014/main" id="{32A84599-849E-E84E-9B21-7DC613747B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747" name="TextBox 384">
                <a:extLst>
                  <a:ext uri="{FF2B5EF4-FFF2-40B4-BE49-F238E27FC236}">
                    <a16:creationId xmlns:a16="http://schemas.microsoft.com/office/drawing/2014/main" id="{87AA6B1A-BE6F-4049-B489-15DB4F9B25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404">
            <a:extLst>
              <a:ext uri="{FF2B5EF4-FFF2-40B4-BE49-F238E27FC236}">
                <a16:creationId xmlns:a16="http://schemas.microsoft.com/office/drawing/2014/main" id="{EE44559E-7AA8-2349-8B67-CFCFC3A3F0A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1" name="TextBox 405">
              <a:extLst>
                <a:ext uri="{FF2B5EF4-FFF2-40B4-BE49-F238E27FC236}">
                  <a16:creationId xmlns:a16="http://schemas.microsoft.com/office/drawing/2014/main" id="{82C810A0-E16F-8143-9940-CE4BC0E0B9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4" name="TextBox 411">
              <a:extLst>
                <a:ext uri="{FF2B5EF4-FFF2-40B4-BE49-F238E27FC236}">
                  <a16:creationId xmlns:a16="http://schemas.microsoft.com/office/drawing/2014/main" id="{FC2B7ED8-8288-C44F-BF3C-5E50F7C8E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6" name="TextBox 413">
              <a:extLst>
                <a:ext uri="{FF2B5EF4-FFF2-40B4-BE49-F238E27FC236}">
                  <a16:creationId xmlns:a16="http://schemas.microsoft.com/office/drawing/2014/main" id="{F816F218-DA53-8B4A-919F-CB41AE4B8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7700" name="TextBox 388">
            <a:extLst>
              <a:ext uri="{FF2B5EF4-FFF2-40B4-BE49-F238E27FC236}">
                <a16:creationId xmlns:a16="http://schemas.microsoft.com/office/drawing/2014/main" id="{B5CC7A55-ABAA-E741-AEAF-AD5D43CE7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5" name="Group 29">
            <a:extLst>
              <a:ext uri="{FF2B5EF4-FFF2-40B4-BE49-F238E27FC236}">
                <a16:creationId xmlns:a16="http://schemas.microsoft.com/office/drawing/2014/main" id="{87D3D153-00B1-AB47-A5A3-86937266F4D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9755" name="Group 49">
              <a:extLst>
                <a:ext uri="{FF2B5EF4-FFF2-40B4-BE49-F238E27FC236}">
                  <a16:creationId xmlns:a16="http://schemas.microsoft.com/office/drawing/2014/main" id="{EC815306-59A8-CF41-A6B8-4439FC71EB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9921" name="Group 33">
                <a:extLst>
                  <a:ext uri="{FF2B5EF4-FFF2-40B4-BE49-F238E27FC236}">
                    <a16:creationId xmlns:a16="http://schemas.microsoft.com/office/drawing/2014/main" id="{32C160CD-436C-7E46-9927-C6EEF15274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9963" name="TextBox 467">
                  <a:extLst>
                    <a:ext uri="{FF2B5EF4-FFF2-40B4-BE49-F238E27FC236}">
                      <a16:creationId xmlns:a16="http://schemas.microsoft.com/office/drawing/2014/main" id="{5B9A1682-058D-5B47-BC75-5A5A085049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22" name="Group 34">
                <a:extLst>
                  <a:ext uri="{FF2B5EF4-FFF2-40B4-BE49-F238E27FC236}">
                    <a16:creationId xmlns:a16="http://schemas.microsoft.com/office/drawing/2014/main" id="{EF9C67C4-B1AF-0542-9985-651FE275B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9961" name="TextBox 469">
                  <a:extLst>
                    <a:ext uri="{FF2B5EF4-FFF2-40B4-BE49-F238E27FC236}">
                      <a16:creationId xmlns:a16="http://schemas.microsoft.com/office/drawing/2014/main" id="{61D1E2BB-3658-AE45-BE98-1F4E49E23A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924" name="TextBox 472">
                <a:extLst>
                  <a:ext uri="{FF2B5EF4-FFF2-40B4-BE49-F238E27FC236}">
                    <a16:creationId xmlns:a16="http://schemas.microsoft.com/office/drawing/2014/main" id="{E109AB59-6D49-034D-BA0A-492F9505F1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9925" name="Group 441">
                <a:extLst>
                  <a:ext uri="{FF2B5EF4-FFF2-40B4-BE49-F238E27FC236}">
                    <a16:creationId xmlns:a16="http://schemas.microsoft.com/office/drawing/2014/main" id="{F7593AFB-4D0C-0542-A064-76E8F5B845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9944" name="Group 450">
                  <a:extLst>
                    <a:ext uri="{FF2B5EF4-FFF2-40B4-BE49-F238E27FC236}">
                      <a16:creationId xmlns:a16="http://schemas.microsoft.com/office/drawing/2014/main" id="{298401E6-DC36-CB42-9757-58C712F871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9958" name="TextBox 464">
                    <a:extLst>
                      <a:ext uri="{FF2B5EF4-FFF2-40B4-BE49-F238E27FC236}">
                        <a16:creationId xmlns:a16="http://schemas.microsoft.com/office/drawing/2014/main" id="{C9C7C5C1-3BC6-8045-B59D-7FD476941E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60" name="TextBox 466">
                    <a:extLst>
                      <a:ext uri="{FF2B5EF4-FFF2-40B4-BE49-F238E27FC236}">
                        <a16:creationId xmlns:a16="http://schemas.microsoft.com/office/drawing/2014/main" id="{D5B6B021-2488-814F-B5A5-E1102B4DF7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9945" name="Group 451">
                  <a:extLst>
                    <a:ext uri="{FF2B5EF4-FFF2-40B4-BE49-F238E27FC236}">
                      <a16:creationId xmlns:a16="http://schemas.microsoft.com/office/drawing/2014/main" id="{772386BD-20D8-BC48-92E2-928135DBB5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9955" name="TextBox 461">
                    <a:extLst>
                      <a:ext uri="{FF2B5EF4-FFF2-40B4-BE49-F238E27FC236}">
                        <a16:creationId xmlns:a16="http://schemas.microsoft.com/office/drawing/2014/main" id="{A231408B-C85D-6A40-BC51-721080B15A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7" name="TextBox 463">
                    <a:extLst>
                      <a:ext uri="{FF2B5EF4-FFF2-40B4-BE49-F238E27FC236}">
                        <a16:creationId xmlns:a16="http://schemas.microsoft.com/office/drawing/2014/main" id="{B5776B17-EB52-2448-A785-AA8CDE44F8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9946" name="Group 452">
                  <a:extLst>
                    <a:ext uri="{FF2B5EF4-FFF2-40B4-BE49-F238E27FC236}">
                      <a16:creationId xmlns:a16="http://schemas.microsoft.com/office/drawing/2014/main" id="{D28323D3-BD17-7248-B38E-5493142A7B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9952" name="TextBox 458">
                    <a:extLst>
                      <a:ext uri="{FF2B5EF4-FFF2-40B4-BE49-F238E27FC236}">
                        <a16:creationId xmlns:a16="http://schemas.microsoft.com/office/drawing/2014/main" id="{C81B4F9B-19B1-FF41-B107-F79C62EF4C0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4" name="TextBox 460">
                    <a:extLst>
                      <a:ext uri="{FF2B5EF4-FFF2-40B4-BE49-F238E27FC236}">
                        <a16:creationId xmlns:a16="http://schemas.microsoft.com/office/drawing/2014/main" id="{BF73D1C7-0A10-D34B-ACBA-D95D0183D4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948" name="Group 453">
                  <a:extLst>
                    <a:ext uri="{FF2B5EF4-FFF2-40B4-BE49-F238E27FC236}">
                      <a16:creationId xmlns:a16="http://schemas.microsoft.com/office/drawing/2014/main" id="{22835308-A41F-1F4F-A179-C00591D531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9949" name="TextBox 455">
                    <a:extLst>
                      <a:ext uri="{FF2B5EF4-FFF2-40B4-BE49-F238E27FC236}">
                        <a16:creationId xmlns:a16="http://schemas.microsoft.com/office/drawing/2014/main" id="{144BA072-25DB-114D-ABF9-62559A2CA3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1" name="TextBox 457">
                    <a:extLst>
                      <a:ext uri="{FF2B5EF4-FFF2-40B4-BE49-F238E27FC236}">
                        <a16:creationId xmlns:a16="http://schemas.microsoft.com/office/drawing/2014/main" id="{372D1E86-8059-EE48-8C76-3F6AB14C59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9926" name="Group 44">
                <a:extLst>
                  <a:ext uri="{FF2B5EF4-FFF2-40B4-BE49-F238E27FC236}">
                    <a16:creationId xmlns:a16="http://schemas.microsoft.com/office/drawing/2014/main" id="{78D235E3-3BD8-D24F-8209-C0ED9A7358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9942" name="TextBox 443">
                  <a:extLst>
                    <a:ext uri="{FF2B5EF4-FFF2-40B4-BE49-F238E27FC236}">
                      <a16:creationId xmlns:a16="http://schemas.microsoft.com/office/drawing/2014/main" id="{DEB03A94-90DB-D74C-8C86-24D3A3E881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27" name="Group 48">
                <a:extLst>
                  <a:ext uri="{FF2B5EF4-FFF2-40B4-BE49-F238E27FC236}">
                    <a16:creationId xmlns:a16="http://schemas.microsoft.com/office/drawing/2014/main" id="{301CA58D-75EB-E140-A3AF-0748B2409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9940" name="TextBox 445">
                  <a:extLst>
                    <a:ext uri="{FF2B5EF4-FFF2-40B4-BE49-F238E27FC236}">
                      <a16:creationId xmlns:a16="http://schemas.microsoft.com/office/drawing/2014/main" id="{C19E54F9-42E0-5D45-992E-DF86AE53AA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928" name="TextBox 448">
                <a:extLst>
                  <a:ext uri="{FF2B5EF4-FFF2-40B4-BE49-F238E27FC236}">
                    <a16:creationId xmlns:a16="http://schemas.microsoft.com/office/drawing/2014/main" id="{9FFC00B4-77A4-844D-9AD5-C7D6742A7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9929" name="TextBox 474">
                <a:extLst>
                  <a:ext uri="{FF2B5EF4-FFF2-40B4-BE49-F238E27FC236}">
                    <a16:creationId xmlns:a16="http://schemas.microsoft.com/office/drawing/2014/main" id="{D010384D-F1CC-7442-B017-6A5DABB2AC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9930" name="Group 475">
                <a:extLst>
                  <a:ext uri="{FF2B5EF4-FFF2-40B4-BE49-F238E27FC236}">
                    <a16:creationId xmlns:a16="http://schemas.microsoft.com/office/drawing/2014/main" id="{26397EE0-F7BD-5847-A6E0-0BB158C709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9938" name="TextBox 476">
                  <a:extLst>
                    <a:ext uri="{FF2B5EF4-FFF2-40B4-BE49-F238E27FC236}">
                      <a16:creationId xmlns:a16="http://schemas.microsoft.com/office/drawing/2014/main" id="{47C3AD12-1303-244E-AD30-CF850E142E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31" name="Group 478">
                <a:extLst>
                  <a:ext uri="{FF2B5EF4-FFF2-40B4-BE49-F238E27FC236}">
                    <a16:creationId xmlns:a16="http://schemas.microsoft.com/office/drawing/2014/main" id="{55FFC825-C8AE-E140-8E9D-BA2C53FA24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9936" name="TextBox 482">
                  <a:extLst>
                    <a:ext uri="{FF2B5EF4-FFF2-40B4-BE49-F238E27FC236}">
                      <a16:creationId xmlns:a16="http://schemas.microsoft.com/office/drawing/2014/main" id="{AE0285D5-27FE-0441-8EFA-FA0089D75F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32" name="Group 498">
                <a:extLst>
                  <a:ext uri="{FF2B5EF4-FFF2-40B4-BE49-F238E27FC236}">
                    <a16:creationId xmlns:a16="http://schemas.microsoft.com/office/drawing/2014/main" id="{F8E1222E-8B2E-B241-A16F-29D1C85D38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9934" name="TextBox 499">
                  <a:extLst>
                    <a:ext uri="{FF2B5EF4-FFF2-40B4-BE49-F238E27FC236}">
                      <a16:creationId xmlns:a16="http://schemas.microsoft.com/office/drawing/2014/main" id="{4215A5AA-A766-0241-9950-55C04055F5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756" name="Group 132">
              <a:extLst>
                <a:ext uri="{FF2B5EF4-FFF2-40B4-BE49-F238E27FC236}">
                  <a16:creationId xmlns:a16="http://schemas.microsoft.com/office/drawing/2014/main" id="{DA7559AD-2852-5146-B66B-4137C56B7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757" name="Group 6">
              <a:extLst>
                <a:ext uri="{FF2B5EF4-FFF2-40B4-BE49-F238E27FC236}">
                  <a16:creationId xmlns:a16="http://schemas.microsoft.com/office/drawing/2014/main" id="{5464355C-C440-854A-8CA8-EA7BFDDAE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9895" name="Group 55">
                <a:extLst>
                  <a:ext uri="{FF2B5EF4-FFF2-40B4-BE49-F238E27FC236}">
                    <a16:creationId xmlns:a16="http://schemas.microsoft.com/office/drawing/2014/main" id="{6D26C793-960B-8E42-B6BC-C074E35F37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9916" name="TextBox 57">
                  <a:extLst>
                    <a:ext uri="{FF2B5EF4-FFF2-40B4-BE49-F238E27FC236}">
                      <a16:creationId xmlns:a16="http://schemas.microsoft.com/office/drawing/2014/main" id="{F70B39CB-E63B-5A4F-8154-E3ED33E314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9896" name="TextBox 59">
                <a:extLst>
                  <a:ext uri="{FF2B5EF4-FFF2-40B4-BE49-F238E27FC236}">
                    <a16:creationId xmlns:a16="http://schemas.microsoft.com/office/drawing/2014/main" id="{443F248D-798D-F141-99A8-5D89F28AE9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59758" name="Group 17">
              <a:extLst>
                <a:ext uri="{FF2B5EF4-FFF2-40B4-BE49-F238E27FC236}">
                  <a16:creationId xmlns:a16="http://schemas.microsoft.com/office/drawing/2014/main" id="{8D17217B-4E79-3341-9F56-DCC08EA424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9889" name="Group 16">
                <a:extLst>
                  <a:ext uri="{FF2B5EF4-FFF2-40B4-BE49-F238E27FC236}">
                    <a16:creationId xmlns:a16="http://schemas.microsoft.com/office/drawing/2014/main" id="{9D5B580D-E6D4-4447-A072-09DECA0A79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9893" name="TextBox 82">
                  <a:extLst>
                    <a:ext uri="{FF2B5EF4-FFF2-40B4-BE49-F238E27FC236}">
                      <a16:creationId xmlns:a16="http://schemas.microsoft.com/office/drawing/2014/main" id="{4E518263-A5DC-2842-96E9-969B9A1929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890" name="TextBox 87">
                <a:extLst>
                  <a:ext uri="{FF2B5EF4-FFF2-40B4-BE49-F238E27FC236}">
                    <a16:creationId xmlns:a16="http://schemas.microsoft.com/office/drawing/2014/main" id="{A3DC9E54-A1B1-8040-A535-DDA1E52700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59" name="Group 154">
              <a:extLst>
                <a:ext uri="{FF2B5EF4-FFF2-40B4-BE49-F238E27FC236}">
                  <a16:creationId xmlns:a16="http://schemas.microsoft.com/office/drawing/2014/main" id="{31355DEE-D0BF-D14D-9901-01A223A62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9882" name="TextBox 155">
                <a:extLst>
                  <a:ext uri="{FF2B5EF4-FFF2-40B4-BE49-F238E27FC236}">
                    <a16:creationId xmlns:a16="http://schemas.microsoft.com/office/drawing/2014/main" id="{6BB31452-F2E2-BF4A-B0DE-B2F23A72B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85" name="TextBox 161">
                <a:extLst>
                  <a:ext uri="{FF2B5EF4-FFF2-40B4-BE49-F238E27FC236}">
                    <a16:creationId xmlns:a16="http://schemas.microsoft.com/office/drawing/2014/main" id="{FB648029-CF5B-8043-87AC-5DE92A28AE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60" name="Group 138">
              <a:extLst>
                <a:ext uri="{FF2B5EF4-FFF2-40B4-BE49-F238E27FC236}">
                  <a16:creationId xmlns:a16="http://schemas.microsoft.com/office/drawing/2014/main" id="{6E276B63-40EE-2042-AC70-4C9DD420D0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9875" name="TextBox 139">
                <a:extLst>
                  <a:ext uri="{FF2B5EF4-FFF2-40B4-BE49-F238E27FC236}">
                    <a16:creationId xmlns:a16="http://schemas.microsoft.com/office/drawing/2014/main" id="{85ED5FE2-2DD2-4340-AD2D-9FB61E2662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8" name="TextBox 145">
                <a:extLst>
                  <a:ext uri="{FF2B5EF4-FFF2-40B4-BE49-F238E27FC236}">
                    <a16:creationId xmlns:a16="http://schemas.microsoft.com/office/drawing/2014/main" id="{FADB0843-8C77-9746-9497-DA835156C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63" name="Group 37">
              <a:extLst>
                <a:ext uri="{FF2B5EF4-FFF2-40B4-BE49-F238E27FC236}">
                  <a16:creationId xmlns:a16="http://schemas.microsoft.com/office/drawing/2014/main" id="{65DB0962-BF0F-A640-93CF-68B2198A7E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874" name="TextBox 36">
                <a:extLst>
                  <a:ext uri="{FF2B5EF4-FFF2-40B4-BE49-F238E27FC236}">
                    <a16:creationId xmlns:a16="http://schemas.microsoft.com/office/drawing/2014/main" id="{F6658652-1FF9-7948-8B75-640B994D25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68" name="Group 186">
              <a:extLst>
                <a:ext uri="{FF2B5EF4-FFF2-40B4-BE49-F238E27FC236}">
                  <a16:creationId xmlns:a16="http://schemas.microsoft.com/office/drawing/2014/main" id="{B1F45773-B062-AC4D-9F94-C7BFF024B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72" name="Group 23">
              <a:extLst>
                <a:ext uri="{FF2B5EF4-FFF2-40B4-BE49-F238E27FC236}">
                  <a16:creationId xmlns:a16="http://schemas.microsoft.com/office/drawing/2014/main" id="{179ACA69-F570-6043-B99D-E2EFCDCB1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9858" name="Group 43">
                <a:extLst>
                  <a:ext uri="{FF2B5EF4-FFF2-40B4-BE49-F238E27FC236}">
                    <a16:creationId xmlns:a16="http://schemas.microsoft.com/office/drawing/2014/main" id="{B5A39AD0-475C-CF4E-83DB-049B525029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9866" name="Group 38">
                  <a:extLst>
                    <a:ext uri="{FF2B5EF4-FFF2-40B4-BE49-F238E27FC236}">
                      <a16:creationId xmlns:a16="http://schemas.microsoft.com/office/drawing/2014/main" id="{6A55D08A-9E90-D341-A06B-4F8AAA897F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9869" name="TextBox 39">
                    <a:extLst>
                      <a:ext uri="{FF2B5EF4-FFF2-40B4-BE49-F238E27FC236}">
                        <a16:creationId xmlns:a16="http://schemas.microsoft.com/office/drawing/2014/main" id="{5DECBC3E-4CBE-1447-A526-82330EF7DF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9867" name="TextBox 41">
                  <a:extLst>
                    <a:ext uri="{FF2B5EF4-FFF2-40B4-BE49-F238E27FC236}">
                      <a16:creationId xmlns:a16="http://schemas.microsoft.com/office/drawing/2014/main" id="{969815BC-0A05-054D-B9B3-C832789951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862" name="Group 106">
                <a:extLst>
                  <a:ext uri="{FF2B5EF4-FFF2-40B4-BE49-F238E27FC236}">
                    <a16:creationId xmlns:a16="http://schemas.microsoft.com/office/drawing/2014/main" id="{99DD77FE-9301-9C4C-B025-2F27F92503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865" name="TextBox 108">
                  <a:extLst>
                    <a:ext uri="{FF2B5EF4-FFF2-40B4-BE49-F238E27FC236}">
                      <a16:creationId xmlns:a16="http://schemas.microsoft.com/office/drawing/2014/main" id="{FB4810CF-6E10-204E-BC33-80F9DF2D0E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74" name="Group 5">
              <a:extLst>
                <a:ext uri="{FF2B5EF4-FFF2-40B4-BE49-F238E27FC236}">
                  <a16:creationId xmlns:a16="http://schemas.microsoft.com/office/drawing/2014/main" id="{A701FB2B-9742-DC44-937D-3756F3669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9856" name="TextBox 483">
                <a:extLst>
                  <a:ext uri="{FF2B5EF4-FFF2-40B4-BE49-F238E27FC236}">
                    <a16:creationId xmlns:a16="http://schemas.microsoft.com/office/drawing/2014/main" id="{DCD5E05C-D7E0-B743-A10D-D41E8AC8B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9776" name="Group 32">
              <a:extLst>
                <a:ext uri="{FF2B5EF4-FFF2-40B4-BE49-F238E27FC236}">
                  <a16:creationId xmlns:a16="http://schemas.microsoft.com/office/drawing/2014/main" id="{80FF09C0-FDCE-C946-9AE7-8D8DEFBD0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9848" name="Group 491">
                <a:extLst>
                  <a:ext uri="{FF2B5EF4-FFF2-40B4-BE49-F238E27FC236}">
                    <a16:creationId xmlns:a16="http://schemas.microsoft.com/office/drawing/2014/main" id="{8FFD4100-25DB-0748-861E-16B56902F3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9854" name="TextBox 492">
                  <a:extLst>
                    <a:ext uri="{FF2B5EF4-FFF2-40B4-BE49-F238E27FC236}">
                      <a16:creationId xmlns:a16="http://schemas.microsoft.com/office/drawing/2014/main" id="{6C180D19-389D-E64A-B998-9F23C4C7F4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849" name="Group 494">
                <a:extLst>
                  <a:ext uri="{FF2B5EF4-FFF2-40B4-BE49-F238E27FC236}">
                    <a16:creationId xmlns:a16="http://schemas.microsoft.com/office/drawing/2014/main" id="{C2CF22D2-77FF-CB41-BA92-751098FB28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9852" name="TextBox 495">
                  <a:extLst>
                    <a:ext uri="{FF2B5EF4-FFF2-40B4-BE49-F238E27FC236}">
                      <a16:creationId xmlns:a16="http://schemas.microsoft.com/office/drawing/2014/main" id="{851719E4-30B1-DA48-A56F-A4236841DE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850" name="TextBox 503">
                <a:extLst>
                  <a:ext uri="{FF2B5EF4-FFF2-40B4-BE49-F238E27FC236}">
                    <a16:creationId xmlns:a16="http://schemas.microsoft.com/office/drawing/2014/main" id="{E9763617-EBE2-3649-8F86-68D59A72C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780" name="TextBox 12">
              <a:extLst>
                <a:ext uri="{FF2B5EF4-FFF2-40B4-BE49-F238E27FC236}">
                  <a16:creationId xmlns:a16="http://schemas.microsoft.com/office/drawing/2014/main" id="{501FBD3E-7F70-1546-A665-E14460C5C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9781" name="Group 317">
              <a:extLst>
                <a:ext uri="{FF2B5EF4-FFF2-40B4-BE49-F238E27FC236}">
                  <a16:creationId xmlns:a16="http://schemas.microsoft.com/office/drawing/2014/main" id="{8FF7DAB3-44F9-BA45-8334-123DFB581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9831" name="Group 318">
                <a:extLst>
                  <a:ext uri="{FF2B5EF4-FFF2-40B4-BE49-F238E27FC236}">
                    <a16:creationId xmlns:a16="http://schemas.microsoft.com/office/drawing/2014/main" id="{0CDFF368-650C-364A-8456-A1810390A7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40" name="Group 327">
                  <a:extLst>
                    <a:ext uri="{FF2B5EF4-FFF2-40B4-BE49-F238E27FC236}">
                      <a16:creationId xmlns:a16="http://schemas.microsoft.com/office/drawing/2014/main" id="{851B25A7-29FF-C748-9B57-108BA2B7FC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9841" name="TextBox 7">
                    <a:extLst>
                      <a:ext uri="{FF2B5EF4-FFF2-40B4-BE49-F238E27FC236}">
                        <a16:creationId xmlns:a16="http://schemas.microsoft.com/office/drawing/2014/main" id="{4DB8B76B-E55F-DA43-8F43-EB29106A62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843" name="TextBox 329">
                    <a:extLst>
                      <a:ext uri="{FF2B5EF4-FFF2-40B4-BE49-F238E27FC236}">
                        <a16:creationId xmlns:a16="http://schemas.microsoft.com/office/drawing/2014/main" id="{E828F641-5164-B54F-88E8-1659263E4D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9844" name="Group 330">
                    <a:extLst>
                      <a:ext uri="{FF2B5EF4-FFF2-40B4-BE49-F238E27FC236}">
                        <a16:creationId xmlns:a16="http://schemas.microsoft.com/office/drawing/2014/main" id="{4808028E-E0CF-E542-95FA-12832A7E2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9846" name="TextBox 333">
                      <a:extLst>
                        <a:ext uri="{FF2B5EF4-FFF2-40B4-BE49-F238E27FC236}">
                          <a16:creationId xmlns:a16="http://schemas.microsoft.com/office/drawing/2014/main" id="{DCFFD1DE-F71A-DF4B-BCED-FC872FCC5C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9845" name="TextBox 332">
                    <a:extLst>
                      <a:ext uri="{FF2B5EF4-FFF2-40B4-BE49-F238E27FC236}">
                        <a16:creationId xmlns:a16="http://schemas.microsoft.com/office/drawing/2014/main" id="{BDADF345-9758-7C47-871C-9E1A582681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2" name="Group 11">
              <a:extLst>
                <a:ext uri="{FF2B5EF4-FFF2-40B4-BE49-F238E27FC236}">
                  <a16:creationId xmlns:a16="http://schemas.microsoft.com/office/drawing/2014/main" id="{D7391961-D035-7744-BA30-9EE15FD62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87" name="Group 60">
              <a:extLst>
                <a:ext uri="{FF2B5EF4-FFF2-40B4-BE49-F238E27FC236}">
                  <a16:creationId xmlns:a16="http://schemas.microsoft.com/office/drawing/2014/main" id="{C139F623-C0CB-6E4A-BA7D-9DE26862D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820" name="Group 53">
                <a:extLst>
                  <a:ext uri="{FF2B5EF4-FFF2-40B4-BE49-F238E27FC236}">
                    <a16:creationId xmlns:a16="http://schemas.microsoft.com/office/drawing/2014/main" id="{234667B4-364A-4A42-A9E4-4EF4C6E61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23" name="Group 52">
                  <a:extLst>
                    <a:ext uri="{FF2B5EF4-FFF2-40B4-BE49-F238E27FC236}">
                      <a16:creationId xmlns:a16="http://schemas.microsoft.com/office/drawing/2014/main" id="{331ECF8C-D598-B345-8EE5-BF7125FBF3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9827" name="TextBox 122">
                    <a:extLst>
                      <a:ext uri="{FF2B5EF4-FFF2-40B4-BE49-F238E27FC236}">
                        <a16:creationId xmlns:a16="http://schemas.microsoft.com/office/drawing/2014/main" id="{6B6148B3-5718-D841-8868-0C9DE1BA9D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824" name="TextBox 128">
                  <a:extLst>
                    <a:ext uri="{FF2B5EF4-FFF2-40B4-BE49-F238E27FC236}">
                      <a16:creationId xmlns:a16="http://schemas.microsoft.com/office/drawing/2014/main" id="{50A730F1-A1F3-1342-A288-E733EAE2E0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788" name="TextBox 359">
              <a:extLst>
                <a:ext uri="{FF2B5EF4-FFF2-40B4-BE49-F238E27FC236}">
                  <a16:creationId xmlns:a16="http://schemas.microsoft.com/office/drawing/2014/main" id="{37DE3253-C9AD-3F40-9C99-F9FAA043EB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9789" name="Group 31">
              <a:extLst>
                <a:ext uri="{FF2B5EF4-FFF2-40B4-BE49-F238E27FC236}">
                  <a16:creationId xmlns:a16="http://schemas.microsoft.com/office/drawing/2014/main" id="{65B5EF13-367E-E149-9CCC-FD1794356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9810" name="Group 28">
                <a:extLst>
                  <a:ext uri="{FF2B5EF4-FFF2-40B4-BE49-F238E27FC236}">
                    <a16:creationId xmlns:a16="http://schemas.microsoft.com/office/drawing/2014/main" id="{6A28025B-6E32-F949-A1B1-EED6B7AC98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13" name="Group 24">
                  <a:extLst>
                    <a:ext uri="{FF2B5EF4-FFF2-40B4-BE49-F238E27FC236}">
                      <a16:creationId xmlns:a16="http://schemas.microsoft.com/office/drawing/2014/main" id="{0A527A26-B330-254A-8D3D-72FACF2DA4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9817" name="TextBox 171">
                    <a:extLst>
                      <a:ext uri="{FF2B5EF4-FFF2-40B4-BE49-F238E27FC236}">
                        <a16:creationId xmlns:a16="http://schemas.microsoft.com/office/drawing/2014/main" id="{19FC6593-B9C8-EE46-A2FF-4E7EBDAC89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814" name="TextBox 177">
                  <a:extLst>
                    <a:ext uri="{FF2B5EF4-FFF2-40B4-BE49-F238E27FC236}">
                      <a16:creationId xmlns:a16="http://schemas.microsoft.com/office/drawing/2014/main" id="{5FBFC332-EA09-CA4C-850A-F04C9B8E40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91" name="Group 358">
              <a:extLst>
                <a:ext uri="{FF2B5EF4-FFF2-40B4-BE49-F238E27FC236}">
                  <a16:creationId xmlns:a16="http://schemas.microsoft.com/office/drawing/2014/main" id="{1C357B2F-A301-6249-8BA9-5FD783628F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9792" name="Group 377">
                <a:extLst>
                  <a:ext uri="{FF2B5EF4-FFF2-40B4-BE49-F238E27FC236}">
                    <a16:creationId xmlns:a16="http://schemas.microsoft.com/office/drawing/2014/main" id="{A025C70D-1011-024D-8715-589F60E88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9797" name="TextBox 7">
                  <a:extLst>
                    <a:ext uri="{FF2B5EF4-FFF2-40B4-BE49-F238E27FC236}">
                      <a16:creationId xmlns:a16="http://schemas.microsoft.com/office/drawing/2014/main" id="{06675519-898A-184D-A187-12C0054293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9798" name="Group 390">
                  <a:extLst>
                    <a:ext uri="{FF2B5EF4-FFF2-40B4-BE49-F238E27FC236}">
                      <a16:creationId xmlns:a16="http://schemas.microsoft.com/office/drawing/2014/main" id="{6318253F-65A0-274E-8A71-F5B2CB1113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9799" name="TextBox 391">
                    <a:extLst>
                      <a:ext uri="{FF2B5EF4-FFF2-40B4-BE49-F238E27FC236}">
                        <a16:creationId xmlns:a16="http://schemas.microsoft.com/office/drawing/2014/main" id="{75AC9BCD-AF91-7642-B469-C8F456FB6F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9793" name="TextBox 381">
                <a:extLst>
                  <a:ext uri="{FF2B5EF4-FFF2-40B4-BE49-F238E27FC236}">
                    <a16:creationId xmlns:a16="http://schemas.microsoft.com/office/drawing/2014/main" id="{63040F6C-9C53-374E-BE52-B4CA5D216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795" name="TextBox 384">
                <a:extLst>
                  <a:ext uri="{FF2B5EF4-FFF2-40B4-BE49-F238E27FC236}">
                    <a16:creationId xmlns:a16="http://schemas.microsoft.com/office/drawing/2014/main" id="{27CDC5D8-9B97-0F48-9986-17688C8A6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747" name="Group 404">
            <a:extLst>
              <a:ext uri="{FF2B5EF4-FFF2-40B4-BE49-F238E27FC236}">
                <a16:creationId xmlns:a16="http://schemas.microsoft.com/office/drawing/2014/main" id="{67D132E7-3797-B144-AA8B-5F8D579A0AE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9749" name="TextBox 405">
              <a:extLst>
                <a:ext uri="{FF2B5EF4-FFF2-40B4-BE49-F238E27FC236}">
                  <a16:creationId xmlns:a16="http://schemas.microsoft.com/office/drawing/2014/main" id="{00FA8F23-0978-B74D-ADAB-BCD8E5F1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752" name="TextBox 411">
              <a:extLst>
                <a:ext uri="{FF2B5EF4-FFF2-40B4-BE49-F238E27FC236}">
                  <a16:creationId xmlns:a16="http://schemas.microsoft.com/office/drawing/2014/main" id="{9FC73B8B-28F0-1E41-ABF5-A9F40A9DF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754" name="TextBox 413">
              <a:extLst>
                <a:ext uri="{FF2B5EF4-FFF2-40B4-BE49-F238E27FC236}">
                  <a16:creationId xmlns:a16="http://schemas.microsoft.com/office/drawing/2014/main" id="{429C718E-0AF0-5E46-AD47-302ECEB65F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9748" name="TextBox 388">
            <a:extLst>
              <a:ext uri="{FF2B5EF4-FFF2-40B4-BE49-F238E27FC236}">
                <a16:creationId xmlns:a16="http://schemas.microsoft.com/office/drawing/2014/main" id="{74822F02-E716-024C-BD35-CBF577963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4802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(compare A and D by subtraction)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3" name="Group 29">
            <a:extLst>
              <a:ext uri="{FF2B5EF4-FFF2-40B4-BE49-F238E27FC236}">
                <a16:creationId xmlns:a16="http://schemas.microsoft.com/office/drawing/2014/main" id="{83FD8362-1B5E-BC4C-AC6F-BC64E6B7A68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1805" name="Group 49">
              <a:extLst>
                <a:ext uri="{FF2B5EF4-FFF2-40B4-BE49-F238E27FC236}">
                  <a16:creationId xmlns:a16="http://schemas.microsoft.com/office/drawing/2014/main" id="{606C8361-A4C6-2146-8FAC-3A69DD225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1971" name="Group 33">
                <a:extLst>
                  <a:ext uri="{FF2B5EF4-FFF2-40B4-BE49-F238E27FC236}">
                    <a16:creationId xmlns:a16="http://schemas.microsoft.com/office/drawing/2014/main" id="{49B6A445-DCED-A44D-8696-D0A311352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2013" name="TextBox 467">
                  <a:extLst>
                    <a:ext uri="{FF2B5EF4-FFF2-40B4-BE49-F238E27FC236}">
                      <a16:creationId xmlns:a16="http://schemas.microsoft.com/office/drawing/2014/main" id="{510EBD69-BEE2-8646-8606-B239C0B224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72" name="Group 34">
                <a:extLst>
                  <a:ext uri="{FF2B5EF4-FFF2-40B4-BE49-F238E27FC236}">
                    <a16:creationId xmlns:a16="http://schemas.microsoft.com/office/drawing/2014/main" id="{59F77927-58B5-F04A-9432-3BE45A7C9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2011" name="TextBox 469">
                  <a:extLst>
                    <a:ext uri="{FF2B5EF4-FFF2-40B4-BE49-F238E27FC236}">
                      <a16:creationId xmlns:a16="http://schemas.microsoft.com/office/drawing/2014/main" id="{F3CC8F69-E65A-6148-BB89-133BA0F2F9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974" name="TextBox 472">
                <a:extLst>
                  <a:ext uri="{FF2B5EF4-FFF2-40B4-BE49-F238E27FC236}">
                    <a16:creationId xmlns:a16="http://schemas.microsoft.com/office/drawing/2014/main" id="{ACD501F7-48B3-D64C-A7E4-572DFCC38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1975" name="Group 441">
                <a:extLst>
                  <a:ext uri="{FF2B5EF4-FFF2-40B4-BE49-F238E27FC236}">
                    <a16:creationId xmlns:a16="http://schemas.microsoft.com/office/drawing/2014/main" id="{CA187FA2-BDB0-C14A-8FA4-D3CEA77A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1994" name="Group 450">
                  <a:extLst>
                    <a:ext uri="{FF2B5EF4-FFF2-40B4-BE49-F238E27FC236}">
                      <a16:creationId xmlns:a16="http://schemas.microsoft.com/office/drawing/2014/main" id="{7659AA78-14D3-DC4F-90E9-7B76D1A5E6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2008" name="TextBox 464">
                    <a:extLst>
                      <a:ext uri="{FF2B5EF4-FFF2-40B4-BE49-F238E27FC236}">
                        <a16:creationId xmlns:a16="http://schemas.microsoft.com/office/drawing/2014/main" id="{7B7435EC-D0BF-A847-AAFD-FAB62BD063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10" name="TextBox 466">
                    <a:extLst>
                      <a:ext uri="{FF2B5EF4-FFF2-40B4-BE49-F238E27FC236}">
                        <a16:creationId xmlns:a16="http://schemas.microsoft.com/office/drawing/2014/main" id="{BE01D30A-D401-8F47-9163-8B907586EF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1995" name="Group 451">
                  <a:extLst>
                    <a:ext uri="{FF2B5EF4-FFF2-40B4-BE49-F238E27FC236}">
                      <a16:creationId xmlns:a16="http://schemas.microsoft.com/office/drawing/2014/main" id="{50804650-47B3-F141-A012-5AD704B81D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2005" name="TextBox 461">
                    <a:extLst>
                      <a:ext uri="{FF2B5EF4-FFF2-40B4-BE49-F238E27FC236}">
                        <a16:creationId xmlns:a16="http://schemas.microsoft.com/office/drawing/2014/main" id="{77D852D0-BD82-C348-91C9-E301E12CD8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7" name="TextBox 463">
                    <a:extLst>
                      <a:ext uri="{FF2B5EF4-FFF2-40B4-BE49-F238E27FC236}">
                        <a16:creationId xmlns:a16="http://schemas.microsoft.com/office/drawing/2014/main" id="{91D190CB-DDA7-B745-9648-C27554E7A5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1996" name="Group 452">
                  <a:extLst>
                    <a:ext uri="{FF2B5EF4-FFF2-40B4-BE49-F238E27FC236}">
                      <a16:creationId xmlns:a16="http://schemas.microsoft.com/office/drawing/2014/main" id="{DD613E86-E905-D247-AF11-E9404603EF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2002" name="TextBox 458">
                    <a:extLst>
                      <a:ext uri="{FF2B5EF4-FFF2-40B4-BE49-F238E27FC236}">
                        <a16:creationId xmlns:a16="http://schemas.microsoft.com/office/drawing/2014/main" id="{29FC0BE5-A07C-1B43-A821-DC6D97A1E1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4" name="TextBox 460">
                    <a:extLst>
                      <a:ext uri="{FF2B5EF4-FFF2-40B4-BE49-F238E27FC236}">
                        <a16:creationId xmlns:a16="http://schemas.microsoft.com/office/drawing/2014/main" id="{5DE47324-CDAA-034D-BFD6-F8849CF598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998" name="Group 453">
                  <a:extLst>
                    <a:ext uri="{FF2B5EF4-FFF2-40B4-BE49-F238E27FC236}">
                      <a16:creationId xmlns:a16="http://schemas.microsoft.com/office/drawing/2014/main" id="{4908836C-87E0-A64F-A139-31D96CBAA6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1999" name="TextBox 455">
                    <a:extLst>
                      <a:ext uri="{FF2B5EF4-FFF2-40B4-BE49-F238E27FC236}">
                        <a16:creationId xmlns:a16="http://schemas.microsoft.com/office/drawing/2014/main" id="{6ACEB34F-FC86-DD4C-B807-C2A0947D8F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1" name="TextBox 457">
                    <a:extLst>
                      <a:ext uri="{FF2B5EF4-FFF2-40B4-BE49-F238E27FC236}">
                        <a16:creationId xmlns:a16="http://schemas.microsoft.com/office/drawing/2014/main" id="{B926CEB8-53A0-D146-9906-EFD727AD1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1976" name="Group 44">
                <a:extLst>
                  <a:ext uri="{FF2B5EF4-FFF2-40B4-BE49-F238E27FC236}">
                    <a16:creationId xmlns:a16="http://schemas.microsoft.com/office/drawing/2014/main" id="{F8D1C81C-893E-BB4D-89C8-F7FD2FECBA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1992" name="TextBox 443">
                  <a:extLst>
                    <a:ext uri="{FF2B5EF4-FFF2-40B4-BE49-F238E27FC236}">
                      <a16:creationId xmlns:a16="http://schemas.microsoft.com/office/drawing/2014/main" id="{60DB3686-17DE-B24B-AF16-BBBF464F50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77" name="Group 48">
                <a:extLst>
                  <a:ext uri="{FF2B5EF4-FFF2-40B4-BE49-F238E27FC236}">
                    <a16:creationId xmlns:a16="http://schemas.microsoft.com/office/drawing/2014/main" id="{2B2C4C7B-5D49-6C41-BF2A-D465669D61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1990" name="TextBox 445">
                  <a:extLst>
                    <a:ext uri="{FF2B5EF4-FFF2-40B4-BE49-F238E27FC236}">
                      <a16:creationId xmlns:a16="http://schemas.microsoft.com/office/drawing/2014/main" id="{06188F9E-0A11-A147-8C58-51288BB7B1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78" name="TextBox 448">
                <a:extLst>
                  <a:ext uri="{FF2B5EF4-FFF2-40B4-BE49-F238E27FC236}">
                    <a16:creationId xmlns:a16="http://schemas.microsoft.com/office/drawing/2014/main" id="{D4E506ED-0789-5142-B01D-E4DDCAE0CD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1979" name="TextBox 474">
                <a:extLst>
                  <a:ext uri="{FF2B5EF4-FFF2-40B4-BE49-F238E27FC236}">
                    <a16:creationId xmlns:a16="http://schemas.microsoft.com/office/drawing/2014/main" id="{118379C7-A6EF-6A49-9A22-F97F45880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1980" name="Group 475">
                <a:extLst>
                  <a:ext uri="{FF2B5EF4-FFF2-40B4-BE49-F238E27FC236}">
                    <a16:creationId xmlns:a16="http://schemas.microsoft.com/office/drawing/2014/main" id="{ABF219B3-D5C2-D244-9D4A-3ADCFFBA0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1988" name="TextBox 476">
                  <a:extLst>
                    <a:ext uri="{FF2B5EF4-FFF2-40B4-BE49-F238E27FC236}">
                      <a16:creationId xmlns:a16="http://schemas.microsoft.com/office/drawing/2014/main" id="{B88C8C8F-CA96-BC47-BFD1-32195FC5F8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81" name="Group 478">
                <a:extLst>
                  <a:ext uri="{FF2B5EF4-FFF2-40B4-BE49-F238E27FC236}">
                    <a16:creationId xmlns:a16="http://schemas.microsoft.com/office/drawing/2014/main" id="{62572116-B727-D842-B6F4-7FECFFB804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1986" name="TextBox 482">
                  <a:extLst>
                    <a:ext uri="{FF2B5EF4-FFF2-40B4-BE49-F238E27FC236}">
                      <a16:creationId xmlns:a16="http://schemas.microsoft.com/office/drawing/2014/main" id="{EEAA61D7-C01E-1E4E-9FCB-19933DC28A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82" name="Group 498">
                <a:extLst>
                  <a:ext uri="{FF2B5EF4-FFF2-40B4-BE49-F238E27FC236}">
                    <a16:creationId xmlns:a16="http://schemas.microsoft.com/office/drawing/2014/main" id="{28C7B6F6-364D-F24B-B884-15B2FC51D4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1984" name="TextBox 499">
                  <a:extLst>
                    <a:ext uri="{FF2B5EF4-FFF2-40B4-BE49-F238E27FC236}">
                      <a16:creationId xmlns:a16="http://schemas.microsoft.com/office/drawing/2014/main" id="{0CA882EE-7DAC-4444-87E9-32AAF2D23E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806" name="Group 132">
              <a:extLst>
                <a:ext uri="{FF2B5EF4-FFF2-40B4-BE49-F238E27FC236}">
                  <a16:creationId xmlns:a16="http://schemas.microsoft.com/office/drawing/2014/main" id="{E2D245B8-A3D3-FE4A-A135-582E4136EE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807" name="Group 6">
              <a:extLst>
                <a:ext uri="{FF2B5EF4-FFF2-40B4-BE49-F238E27FC236}">
                  <a16:creationId xmlns:a16="http://schemas.microsoft.com/office/drawing/2014/main" id="{03D361D2-A31E-FF4B-BF3D-438E1E34F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1945" name="Group 55">
                <a:extLst>
                  <a:ext uri="{FF2B5EF4-FFF2-40B4-BE49-F238E27FC236}">
                    <a16:creationId xmlns:a16="http://schemas.microsoft.com/office/drawing/2014/main" id="{F5C6D416-94B2-D347-BCDB-3BD3D2606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1966" name="TextBox 57">
                  <a:extLst>
                    <a:ext uri="{FF2B5EF4-FFF2-40B4-BE49-F238E27FC236}">
                      <a16:creationId xmlns:a16="http://schemas.microsoft.com/office/drawing/2014/main" id="{75D62460-BEB8-9942-97CF-7F6EE53490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1946" name="TextBox 59">
                <a:extLst>
                  <a:ext uri="{FF2B5EF4-FFF2-40B4-BE49-F238E27FC236}">
                    <a16:creationId xmlns:a16="http://schemas.microsoft.com/office/drawing/2014/main" id="{DD788054-229B-F841-8C2D-465F3321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1808" name="Group 17">
              <a:extLst>
                <a:ext uri="{FF2B5EF4-FFF2-40B4-BE49-F238E27FC236}">
                  <a16:creationId xmlns:a16="http://schemas.microsoft.com/office/drawing/2014/main" id="{8A1F0352-9AE7-324C-AECB-E17A5909A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1939" name="Group 16">
                <a:extLst>
                  <a:ext uri="{FF2B5EF4-FFF2-40B4-BE49-F238E27FC236}">
                    <a16:creationId xmlns:a16="http://schemas.microsoft.com/office/drawing/2014/main" id="{7635697E-330A-414E-A1D5-AF236719F5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1943" name="TextBox 82">
                  <a:extLst>
                    <a:ext uri="{FF2B5EF4-FFF2-40B4-BE49-F238E27FC236}">
                      <a16:creationId xmlns:a16="http://schemas.microsoft.com/office/drawing/2014/main" id="{48433DBF-B168-AF44-8BC3-63D542D97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40" name="TextBox 87">
                <a:extLst>
                  <a:ext uri="{FF2B5EF4-FFF2-40B4-BE49-F238E27FC236}">
                    <a16:creationId xmlns:a16="http://schemas.microsoft.com/office/drawing/2014/main" id="{49448CC4-0E1A-1245-89A0-486CD074AC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09" name="Group 154">
              <a:extLst>
                <a:ext uri="{FF2B5EF4-FFF2-40B4-BE49-F238E27FC236}">
                  <a16:creationId xmlns:a16="http://schemas.microsoft.com/office/drawing/2014/main" id="{F85D1EF7-C551-1F49-8D10-13BD6C03E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1932" name="TextBox 155">
                <a:extLst>
                  <a:ext uri="{FF2B5EF4-FFF2-40B4-BE49-F238E27FC236}">
                    <a16:creationId xmlns:a16="http://schemas.microsoft.com/office/drawing/2014/main" id="{2AE0112A-07BE-9844-84C8-0EE674CA79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35" name="TextBox 161">
                <a:extLst>
                  <a:ext uri="{FF2B5EF4-FFF2-40B4-BE49-F238E27FC236}">
                    <a16:creationId xmlns:a16="http://schemas.microsoft.com/office/drawing/2014/main" id="{CE444854-1AB2-3643-AB81-1F1C9B1867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10" name="Group 138">
              <a:extLst>
                <a:ext uri="{FF2B5EF4-FFF2-40B4-BE49-F238E27FC236}">
                  <a16:creationId xmlns:a16="http://schemas.microsoft.com/office/drawing/2014/main" id="{9F85BBB1-18F5-C744-909F-00B945BD9F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1925" name="TextBox 139">
                <a:extLst>
                  <a:ext uri="{FF2B5EF4-FFF2-40B4-BE49-F238E27FC236}">
                    <a16:creationId xmlns:a16="http://schemas.microsoft.com/office/drawing/2014/main" id="{A4682EE7-40E1-4548-BEBC-27B0BDA9A8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8" name="TextBox 145">
                <a:extLst>
                  <a:ext uri="{FF2B5EF4-FFF2-40B4-BE49-F238E27FC236}">
                    <a16:creationId xmlns:a16="http://schemas.microsoft.com/office/drawing/2014/main" id="{EED9A31D-4559-F147-821D-8DEDE2653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13" name="Group 37">
              <a:extLst>
                <a:ext uri="{FF2B5EF4-FFF2-40B4-BE49-F238E27FC236}">
                  <a16:creationId xmlns:a16="http://schemas.microsoft.com/office/drawing/2014/main" id="{1DD6B7E0-DB7B-AF4C-AEA5-1FA939C0E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924" name="TextBox 36">
                <a:extLst>
                  <a:ext uri="{FF2B5EF4-FFF2-40B4-BE49-F238E27FC236}">
                    <a16:creationId xmlns:a16="http://schemas.microsoft.com/office/drawing/2014/main" id="{B3141936-5BCB-8242-AB23-017B349C6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18" name="Group 186">
              <a:extLst>
                <a:ext uri="{FF2B5EF4-FFF2-40B4-BE49-F238E27FC236}">
                  <a16:creationId xmlns:a16="http://schemas.microsoft.com/office/drawing/2014/main" id="{7F91CEC3-B2EA-624E-89A2-9F5FAF6CF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22" name="Group 23">
              <a:extLst>
                <a:ext uri="{FF2B5EF4-FFF2-40B4-BE49-F238E27FC236}">
                  <a16:creationId xmlns:a16="http://schemas.microsoft.com/office/drawing/2014/main" id="{47C95F31-3093-6E4A-ABDC-60FC15533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1908" name="Group 43">
                <a:extLst>
                  <a:ext uri="{FF2B5EF4-FFF2-40B4-BE49-F238E27FC236}">
                    <a16:creationId xmlns:a16="http://schemas.microsoft.com/office/drawing/2014/main" id="{CE25184F-E59B-4942-8915-9E4704389D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1916" name="Group 38">
                  <a:extLst>
                    <a:ext uri="{FF2B5EF4-FFF2-40B4-BE49-F238E27FC236}">
                      <a16:creationId xmlns:a16="http://schemas.microsoft.com/office/drawing/2014/main" id="{E0A39EEB-CB73-6A4F-A79B-3736E6013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1919" name="TextBox 39">
                    <a:extLst>
                      <a:ext uri="{FF2B5EF4-FFF2-40B4-BE49-F238E27FC236}">
                        <a16:creationId xmlns:a16="http://schemas.microsoft.com/office/drawing/2014/main" id="{D0C8335F-AF52-134C-B095-0FBA5C8649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1917" name="TextBox 41">
                  <a:extLst>
                    <a:ext uri="{FF2B5EF4-FFF2-40B4-BE49-F238E27FC236}">
                      <a16:creationId xmlns:a16="http://schemas.microsoft.com/office/drawing/2014/main" id="{5BDBC0A9-8CE0-4E43-B3FD-0CF53EF7A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1912" name="Group 106">
                <a:extLst>
                  <a:ext uri="{FF2B5EF4-FFF2-40B4-BE49-F238E27FC236}">
                    <a16:creationId xmlns:a16="http://schemas.microsoft.com/office/drawing/2014/main" id="{D4977CBB-EB6E-6F41-9C83-4A5A80531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1915" name="TextBox 108">
                  <a:extLst>
                    <a:ext uri="{FF2B5EF4-FFF2-40B4-BE49-F238E27FC236}">
                      <a16:creationId xmlns:a16="http://schemas.microsoft.com/office/drawing/2014/main" id="{BF044119-1690-5E4C-A353-AA7A61010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24" name="Group 5">
              <a:extLst>
                <a:ext uri="{FF2B5EF4-FFF2-40B4-BE49-F238E27FC236}">
                  <a16:creationId xmlns:a16="http://schemas.microsoft.com/office/drawing/2014/main" id="{44ACB540-401E-3A41-B425-C2B66F536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1906" name="TextBox 483">
                <a:extLst>
                  <a:ext uri="{FF2B5EF4-FFF2-40B4-BE49-F238E27FC236}">
                    <a16:creationId xmlns:a16="http://schemas.microsoft.com/office/drawing/2014/main" id="{9245D376-1873-9D46-81D5-AF1BA5DA3A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826" name="Group 32">
              <a:extLst>
                <a:ext uri="{FF2B5EF4-FFF2-40B4-BE49-F238E27FC236}">
                  <a16:creationId xmlns:a16="http://schemas.microsoft.com/office/drawing/2014/main" id="{10A01C1B-2C42-DF49-8A94-C405327B87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1898" name="Group 491">
                <a:extLst>
                  <a:ext uri="{FF2B5EF4-FFF2-40B4-BE49-F238E27FC236}">
                    <a16:creationId xmlns:a16="http://schemas.microsoft.com/office/drawing/2014/main" id="{3583AEF0-4CB5-7342-8433-742A6C492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1904" name="TextBox 492">
                  <a:extLst>
                    <a:ext uri="{FF2B5EF4-FFF2-40B4-BE49-F238E27FC236}">
                      <a16:creationId xmlns:a16="http://schemas.microsoft.com/office/drawing/2014/main" id="{B13083FB-C692-3C4A-A4AF-5AC2B1063C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899" name="Group 494">
                <a:extLst>
                  <a:ext uri="{FF2B5EF4-FFF2-40B4-BE49-F238E27FC236}">
                    <a16:creationId xmlns:a16="http://schemas.microsoft.com/office/drawing/2014/main" id="{FD03881A-E852-B74C-B848-E690134D5E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1902" name="TextBox 495">
                  <a:extLst>
                    <a:ext uri="{FF2B5EF4-FFF2-40B4-BE49-F238E27FC236}">
                      <a16:creationId xmlns:a16="http://schemas.microsoft.com/office/drawing/2014/main" id="{6EADB6E4-174C-F846-BC94-06F39F3696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00" name="TextBox 503">
                <a:extLst>
                  <a:ext uri="{FF2B5EF4-FFF2-40B4-BE49-F238E27FC236}">
                    <a16:creationId xmlns:a16="http://schemas.microsoft.com/office/drawing/2014/main" id="{5AD879AB-F151-8F48-AC15-D36B6152A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830" name="TextBox 12">
              <a:extLst>
                <a:ext uri="{FF2B5EF4-FFF2-40B4-BE49-F238E27FC236}">
                  <a16:creationId xmlns:a16="http://schemas.microsoft.com/office/drawing/2014/main" id="{184138A4-7261-0248-8A3A-06C49EE8C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1831" name="Group 317">
              <a:extLst>
                <a:ext uri="{FF2B5EF4-FFF2-40B4-BE49-F238E27FC236}">
                  <a16:creationId xmlns:a16="http://schemas.microsoft.com/office/drawing/2014/main" id="{F07271F2-900C-9C43-A57D-6C8AB63D63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1881" name="Group 318">
                <a:extLst>
                  <a:ext uri="{FF2B5EF4-FFF2-40B4-BE49-F238E27FC236}">
                    <a16:creationId xmlns:a16="http://schemas.microsoft.com/office/drawing/2014/main" id="{FADA22EF-47A0-0040-8E21-F9D5035B9D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90" name="Group 327">
                  <a:extLst>
                    <a:ext uri="{FF2B5EF4-FFF2-40B4-BE49-F238E27FC236}">
                      <a16:creationId xmlns:a16="http://schemas.microsoft.com/office/drawing/2014/main" id="{C7A3FDAA-FDE3-D14E-81F0-14BBD22752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1891" name="TextBox 7">
                    <a:extLst>
                      <a:ext uri="{FF2B5EF4-FFF2-40B4-BE49-F238E27FC236}">
                        <a16:creationId xmlns:a16="http://schemas.microsoft.com/office/drawing/2014/main" id="{6DF9BF31-32D3-2141-973E-92F180C53A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1893" name="TextBox 329">
                    <a:extLst>
                      <a:ext uri="{FF2B5EF4-FFF2-40B4-BE49-F238E27FC236}">
                        <a16:creationId xmlns:a16="http://schemas.microsoft.com/office/drawing/2014/main" id="{E104DA76-747B-B24F-A0C1-D2181259F7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1894" name="Group 330">
                    <a:extLst>
                      <a:ext uri="{FF2B5EF4-FFF2-40B4-BE49-F238E27FC236}">
                        <a16:creationId xmlns:a16="http://schemas.microsoft.com/office/drawing/2014/main" id="{2E6250D8-6860-1448-8482-A3C89CEFF9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1896" name="TextBox 333">
                      <a:extLst>
                        <a:ext uri="{FF2B5EF4-FFF2-40B4-BE49-F238E27FC236}">
                          <a16:creationId xmlns:a16="http://schemas.microsoft.com/office/drawing/2014/main" id="{36A5F9FC-0E4E-C24F-86A8-AFD49409A7D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1895" name="TextBox 332">
                    <a:extLst>
                      <a:ext uri="{FF2B5EF4-FFF2-40B4-BE49-F238E27FC236}">
                        <a16:creationId xmlns:a16="http://schemas.microsoft.com/office/drawing/2014/main" id="{C9722E68-CF1E-6342-95D0-452CB83E19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2" name="Group 11">
              <a:extLst>
                <a:ext uri="{FF2B5EF4-FFF2-40B4-BE49-F238E27FC236}">
                  <a16:creationId xmlns:a16="http://schemas.microsoft.com/office/drawing/2014/main" id="{08340FCB-0537-F946-9C33-F905591B7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37" name="Group 60">
              <a:extLst>
                <a:ext uri="{FF2B5EF4-FFF2-40B4-BE49-F238E27FC236}">
                  <a16:creationId xmlns:a16="http://schemas.microsoft.com/office/drawing/2014/main" id="{E058434F-365B-E041-97E4-BF01CF6E3E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1870" name="Group 53">
                <a:extLst>
                  <a:ext uri="{FF2B5EF4-FFF2-40B4-BE49-F238E27FC236}">
                    <a16:creationId xmlns:a16="http://schemas.microsoft.com/office/drawing/2014/main" id="{021AC5F1-EF54-1B46-A622-07E3066DF4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73" name="Group 52">
                  <a:extLst>
                    <a:ext uri="{FF2B5EF4-FFF2-40B4-BE49-F238E27FC236}">
                      <a16:creationId xmlns:a16="http://schemas.microsoft.com/office/drawing/2014/main" id="{D28EF283-15DD-BB44-AA1C-E6A9827791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1877" name="TextBox 122">
                    <a:extLst>
                      <a:ext uri="{FF2B5EF4-FFF2-40B4-BE49-F238E27FC236}">
                        <a16:creationId xmlns:a16="http://schemas.microsoft.com/office/drawing/2014/main" id="{8F4D7E71-D58D-2B48-BAAD-DF61FA68B8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874" name="TextBox 128">
                  <a:extLst>
                    <a:ext uri="{FF2B5EF4-FFF2-40B4-BE49-F238E27FC236}">
                      <a16:creationId xmlns:a16="http://schemas.microsoft.com/office/drawing/2014/main" id="{409F0038-1753-A94B-8543-F2D327FCC2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838" name="TextBox 359">
              <a:extLst>
                <a:ext uri="{FF2B5EF4-FFF2-40B4-BE49-F238E27FC236}">
                  <a16:creationId xmlns:a16="http://schemas.microsoft.com/office/drawing/2014/main" id="{280E97FF-2B64-6643-AEC0-DB0121FDD0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1839" name="Group 31">
              <a:extLst>
                <a:ext uri="{FF2B5EF4-FFF2-40B4-BE49-F238E27FC236}">
                  <a16:creationId xmlns:a16="http://schemas.microsoft.com/office/drawing/2014/main" id="{BCC9F82B-42F4-224A-A8D7-70FE54286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1860" name="Group 28">
                <a:extLst>
                  <a:ext uri="{FF2B5EF4-FFF2-40B4-BE49-F238E27FC236}">
                    <a16:creationId xmlns:a16="http://schemas.microsoft.com/office/drawing/2014/main" id="{AEB8048E-01DD-1A49-9CE4-7CFFDF9B72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63" name="Group 24">
                  <a:extLst>
                    <a:ext uri="{FF2B5EF4-FFF2-40B4-BE49-F238E27FC236}">
                      <a16:creationId xmlns:a16="http://schemas.microsoft.com/office/drawing/2014/main" id="{BDA32586-4BCE-254E-8B00-899E6F2A82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1867" name="TextBox 171">
                    <a:extLst>
                      <a:ext uri="{FF2B5EF4-FFF2-40B4-BE49-F238E27FC236}">
                        <a16:creationId xmlns:a16="http://schemas.microsoft.com/office/drawing/2014/main" id="{135D80F7-100F-3542-9F00-D6C48E3AC6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864" name="TextBox 177">
                  <a:extLst>
                    <a:ext uri="{FF2B5EF4-FFF2-40B4-BE49-F238E27FC236}">
                      <a16:creationId xmlns:a16="http://schemas.microsoft.com/office/drawing/2014/main" id="{B7F7E077-B459-9D43-B658-9F500E3182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41" name="Group 358">
              <a:extLst>
                <a:ext uri="{FF2B5EF4-FFF2-40B4-BE49-F238E27FC236}">
                  <a16:creationId xmlns:a16="http://schemas.microsoft.com/office/drawing/2014/main" id="{B0884CF8-0BEF-ED42-AB64-71E187498D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1842" name="Group 377">
                <a:extLst>
                  <a:ext uri="{FF2B5EF4-FFF2-40B4-BE49-F238E27FC236}">
                    <a16:creationId xmlns:a16="http://schemas.microsoft.com/office/drawing/2014/main" id="{67EACF1D-DC20-1E4B-84B2-FC5694981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1847" name="TextBox 7">
                  <a:extLst>
                    <a:ext uri="{FF2B5EF4-FFF2-40B4-BE49-F238E27FC236}">
                      <a16:creationId xmlns:a16="http://schemas.microsoft.com/office/drawing/2014/main" id="{3C7F4ADD-EB00-EF41-8B32-6B83E0CD29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1848" name="Group 390">
                  <a:extLst>
                    <a:ext uri="{FF2B5EF4-FFF2-40B4-BE49-F238E27FC236}">
                      <a16:creationId xmlns:a16="http://schemas.microsoft.com/office/drawing/2014/main" id="{AC74D70F-CB87-8B4A-9254-6DC8FABA2E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1849" name="TextBox 391">
                    <a:extLst>
                      <a:ext uri="{FF2B5EF4-FFF2-40B4-BE49-F238E27FC236}">
                        <a16:creationId xmlns:a16="http://schemas.microsoft.com/office/drawing/2014/main" id="{1C7B7E1B-C0CB-0F4C-BA76-893657F111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1843" name="TextBox 381">
                <a:extLst>
                  <a:ext uri="{FF2B5EF4-FFF2-40B4-BE49-F238E27FC236}">
                    <a16:creationId xmlns:a16="http://schemas.microsoft.com/office/drawing/2014/main" id="{D058759E-4947-C944-9115-6DD46D82A9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845" name="TextBox 384">
                <a:extLst>
                  <a:ext uri="{FF2B5EF4-FFF2-40B4-BE49-F238E27FC236}">
                    <a16:creationId xmlns:a16="http://schemas.microsoft.com/office/drawing/2014/main" id="{FA2A9943-902B-E643-A47D-EE7A84F50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1795" name="Group 404">
            <a:extLst>
              <a:ext uri="{FF2B5EF4-FFF2-40B4-BE49-F238E27FC236}">
                <a16:creationId xmlns:a16="http://schemas.microsoft.com/office/drawing/2014/main" id="{9D5ECB1C-0C02-CE43-B046-F5D7F20CF74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1799" name="TextBox 405">
              <a:extLst>
                <a:ext uri="{FF2B5EF4-FFF2-40B4-BE49-F238E27FC236}">
                  <a16:creationId xmlns:a16="http://schemas.microsoft.com/office/drawing/2014/main" id="{DC31563B-E370-8F41-A8A9-00041687D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802" name="TextBox 411">
              <a:extLst>
                <a:ext uri="{FF2B5EF4-FFF2-40B4-BE49-F238E27FC236}">
                  <a16:creationId xmlns:a16="http://schemas.microsoft.com/office/drawing/2014/main" id="{96371841-48BE-DA49-BA93-02806F8A9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804" name="TextBox 413">
              <a:extLst>
                <a:ext uri="{FF2B5EF4-FFF2-40B4-BE49-F238E27FC236}">
                  <a16:creationId xmlns:a16="http://schemas.microsoft.com/office/drawing/2014/main" id="{57893FE0-0AB5-D045-BC85-30BEB7753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1796" name="TextBox 388">
            <a:extLst>
              <a:ext uri="{FF2B5EF4-FFF2-40B4-BE49-F238E27FC236}">
                <a16:creationId xmlns:a16="http://schemas.microsoft.com/office/drawing/2014/main" id="{EC73FEDA-7D15-FF4D-9B59-FB884F622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1797" name="TextBox 223">
            <a:extLst>
              <a:ext uri="{FF2B5EF4-FFF2-40B4-BE49-F238E27FC236}">
                <a16:creationId xmlns:a16="http://schemas.microsoft.com/office/drawing/2014/main" id="{613ACF61-C691-DE43-BF87-811512BAB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1798" name="TextBox 225">
            <a:extLst>
              <a:ext uri="{FF2B5EF4-FFF2-40B4-BE49-F238E27FC236}">
                <a16:creationId xmlns:a16="http://schemas.microsoft.com/office/drawing/2014/main" id="{596C7B0D-3827-0740-BF19-225736EF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29">
            <a:extLst>
              <a:ext uri="{FF2B5EF4-FFF2-40B4-BE49-F238E27FC236}">
                <a16:creationId xmlns:a16="http://schemas.microsoft.com/office/drawing/2014/main" id="{60C70C4E-BEA9-8F4F-BEDF-780CC0E439B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3855" name="Group 49">
              <a:extLst>
                <a:ext uri="{FF2B5EF4-FFF2-40B4-BE49-F238E27FC236}">
                  <a16:creationId xmlns:a16="http://schemas.microsoft.com/office/drawing/2014/main" id="{A12D7FF5-FEF0-3146-93E7-CDB1208B6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4021" name="Group 33">
                <a:extLst>
                  <a:ext uri="{FF2B5EF4-FFF2-40B4-BE49-F238E27FC236}">
                    <a16:creationId xmlns:a16="http://schemas.microsoft.com/office/drawing/2014/main" id="{985765B0-333A-484E-8364-24C50EFF32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4063" name="TextBox 467">
                  <a:extLst>
                    <a:ext uri="{FF2B5EF4-FFF2-40B4-BE49-F238E27FC236}">
                      <a16:creationId xmlns:a16="http://schemas.microsoft.com/office/drawing/2014/main" id="{1949F3E7-E7D0-A04B-B497-DEC6F823BD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22" name="Group 34">
                <a:extLst>
                  <a:ext uri="{FF2B5EF4-FFF2-40B4-BE49-F238E27FC236}">
                    <a16:creationId xmlns:a16="http://schemas.microsoft.com/office/drawing/2014/main" id="{037979CD-A443-F44B-886F-DA496D0FAB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4061" name="TextBox 469">
                  <a:extLst>
                    <a:ext uri="{FF2B5EF4-FFF2-40B4-BE49-F238E27FC236}">
                      <a16:creationId xmlns:a16="http://schemas.microsoft.com/office/drawing/2014/main" id="{5874E6D6-6AF7-B742-B6A5-D8ED322D0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24" name="TextBox 472">
                <a:extLst>
                  <a:ext uri="{FF2B5EF4-FFF2-40B4-BE49-F238E27FC236}">
                    <a16:creationId xmlns:a16="http://schemas.microsoft.com/office/drawing/2014/main" id="{703AF0B8-EB90-FE4A-B2CA-36649D9987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4025" name="Group 441">
                <a:extLst>
                  <a:ext uri="{FF2B5EF4-FFF2-40B4-BE49-F238E27FC236}">
                    <a16:creationId xmlns:a16="http://schemas.microsoft.com/office/drawing/2014/main" id="{655AAEEE-2666-BC4A-8AB1-BF964B1B4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4044" name="Group 450">
                  <a:extLst>
                    <a:ext uri="{FF2B5EF4-FFF2-40B4-BE49-F238E27FC236}">
                      <a16:creationId xmlns:a16="http://schemas.microsoft.com/office/drawing/2014/main" id="{073111D6-2FBB-D74A-B9D4-5A6B44803C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4058" name="TextBox 464">
                    <a:extLst>
                      <a:ext uri="{FF2B5EF4-FFF2-40B4-BE49-F238E27FC236}">
                        <a16:creationId xmlns:a16="http://schemas.microsoft.com/office/drawing/2014/main" id="{DCCBB532-F34F-9B42-9025-CA2900ED29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60" name="TextBox 466">
                    <a:extLst>
                      <a:ext uri="{FF2B5EF4-FFF2-40B4-BE49-F238E27FC236}">
                        <a16:creationId xmlns:a16="http://schemas.microsoft.com/office/drawing/2014/main" id="{F75189FB-3827-A841-B0DA-0211E944AC6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4045" name="Group 451">
                  <a:extLst>
                    <a:ext uri="{FF2B5EF4-FFF2-40B4-BE49-F238E27FC236}">
                      <a16:creationId xmlns:a16="http://schemas.microsoft.com/office/drawing/2014/main" id="{BB4696BB-79A5-3144-95C3-1E2FE72BAF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4055" name="TextBox 461">
                    <a:extLst>
                      <a:ext uri="{FF2B5EF4-FFF2-40B4-BE49-F238E27FC236}">
                        <a16:creationId xmlns:a16="http://schemas.microsoft.com/office/drawing/2014/main" id="{8BBFA030-0FA6-604D-A660-7D3AAD7F43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7" name="TextBox 463">
                    <a:extLst>
                      <a:ext uri="{FF2B5EF4-FFF2-40B4-BE49-F238E27FC236}">
                        <a16:creationId xmlns:a16="http://schemas.microsoft.com/office/drawing/2014/main" id="{32369386-28A0-FE49-AB8A-F6AE60911A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4046" name="Group 452">
                  <a:extLst>
                    <a:ext uri="{FF2B5EF4-FFF2-40B4-BE49-F238E27FC236}">
                      <a16:creationId xmlns:a16="http://schemas.microsoft.com/office/drawing/2014/main" id="{35833626-6752-8043-8EFD-355E7268C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4052" name="TextBox 458">
                    <a:extLst>
                      <a:ext uri="{FF2B5EF4-FFF2-40B4-BE49-F238E27FC236}">
                        <a16:creationId xmlns:a16="http://schemas.microsoft.com/office/drawing/2014/main" id="{B2C22D2C-8D7B-704A-AD42-67C803DDC99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4" name="TextBox 460">
                    <a:extLst>
                      <a:ext uri="{FF2B5EF4-FFF2-40B4-BE49-F238E27FC236}">
                        <a16:creationId xmlns:a16="http://schemas.microsoft.com/office/drawing/2014/main" id="{59DD9E75-E153-2F44-A22A-B6693884DC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048" name="Group 453">
                  <a:extLst>
                    <a:ext uri="{FF2B5EF4-FFF2-40B4-BE49-F238E27FC236}">
                      <a16:creationId xmlns:a16="http://schemas.microsoft.com/office/drawing/2014/main" id="{08C9BB4F-6C8A-B34B-BA20-2E24EDEE3D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4049" name="TextBox 455">
                    <a:extLst>
                      <a:ext uri="{FF2B5EF4-FFF2-40B4-BE49-F238E27FC236}">
                        <a16:creationId xmlns:a16="http://schemas.microsoft.com/office/drawing/2014/main" id="{47115495-AD80-5943-922D-E06B185E34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1" name="TextBox 457">
                    <a:extLst>
                      <a:ext uri="{FF2B5EF4-FFF2-40B4-BE49-F238E27FC236}">
                        <a16:creationId xmlns:a16="http://schemas.microsoft.com/office/drawing/2014/main" id="{D2136778-8CBB-704F-9325-6A0FC65DD2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4026" name="Group 44">
                <a:extLst>
                  <a:ext uri="{FF2B5EF4-FFF2-40B4-BE49-F238E27FC236}">
                    <a16:creationId xmlns:a16="http://schemas.microsoft.com/office/drawing/2014/main" id="{BF65DD71-149A-984F-A137-0F30825429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4042" name="TextBox 443">
                  <a:extLst>
                    <a:ext uri="{FF2B5EF4-FFF2-40B4-BE49-F238E27FC236}">
                      <a16:creationId xmlns:a16="http://schemas.microsoft.com/office/drawing/2014/main" id="{26F10F72-0EC5-054D-9B77-C02F846669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27" name="Group 48">
                <a:extLst>
                  <a:ext uri="{FF2B5EF4-FFF2-40B4-BE49-F238E27FC236}">
                    <a16:creationId xmlns:a16="http://schemas.microsoft.com/office/drawing/2014/main" id="{C1CD4816-4702-3B4E-9A48-5AE2CC392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4040" name="TextBox 445">
                  <a:extLst>
                    <a:ext uri="{FF2B5EF4-FFF2-40B4-BE49-F238E27FC236}">
                      <a16:creationId xmlns:a16="http://schemas.microsoft.com/office/drawing/2014/main" id="{71D5623E-EB31-7A42-BA07-683D5919B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028" name="TextBox 448">
                <a:extLst>
                  <a:ext uri="{FF2B5EF4-FFF2-40B4-BE49-F238E27FC236}">
                    <a16:creationId xmlns:a16="http://schemas.microsoft.com/office/drawing/2014/main" id="{6924CD6D-2AE9-4C4A-81A7-EE1D3CCADC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4029" name="TextBox 474">
                <a:extLst>
                  <a:ext uri="{FF2B5EF4-FFF2-40B4-BE49-F238E27FC236}">
                    <a16:creationId xmlns:a16="http://schemas.microsoft.com/office/drawing/2014/main" id="{54FEE691-1918-5341-98E3-A12F887356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4030" name="Group 475">
                <a:extLst>
                  <a:ext uri="{FF2B5EF4-FFF2-40B4-BE49-F238E27FC236}">
                    <a16:creationId xmlns:a16="http://schemas.microsoft.com/office/drawing/2014/main" id="{EE1BCB6B-EB4B-1F49-A681-0EF5415057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4038" name="TextBox 476">
                  <a:extLst>
                    <a:ext uri="{FF2B5EF4-FFF2-40B4-BE49-F238E27FC236}">
                      <a16:creationId xmlns:a16="http://schemas.microsoft.com/office/drawing/2014/main" id="{796EC716-D95D-1048-854A-9F183026F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31" name="Group 478">
                <a:extLst>
                  <a:ext uri="{FF2B5EF4-FFF2-40B4-BE49-F238E27FC236}">
                    <a16:creationId xmlns:a16="http://schemas.microsoft.com/office/drawing/2014/main" id="{B7591FDF-D0D3-9C46-9AB7-5AC25431A4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4036" name="TextBox 482">
                  <a:extLst>
                    <a:ext uri="{FF2B5EF4-FFF2-40B4-BE49-F238E27FC236}">
                      <a16:creationId xmlns:a16="http://schemas.microsoft.com/office/drawing/2014/main" id="{53AFD84D-7E42-AD47-8D4B-E405D61CD1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32" name="Group 498">
                <a:extLst>
                  <a:ext uri="{FF2B5EF4-FFF2-40B4-BE49-F238E27FC236}">
                    <a16:creationId xmlns:a16="http://schemas.microsoft.com/office/drawing/2014/main" id="{58338921-ED3E-2749-AE5B-FEABDE5E87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4034" name="TextBox 499">
                  <a:extLst>
                    <a:ext uri="{FF2B5EF4-FFF2-40B4-BE49-F238E27FC236}">
                      <a16:creationId xmlns:a16="http://schemas.microsoft.com/office/drawing/2014/main" id="{DAB37E8A-FA6A-8A4D-BB13-3EFFA13C6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856" name="Group 132">
              <a:extLst>
                <a:ext uri="{FF2B5EF4-FFF2-40B4-BE49-F238E27FC236}">
                  <a16:creationId xmlns:a16="http://schemas.microsoft.com/office/drawing/2014/main" id="{4704224B-AE40-0F43-BAEB-87DDDE741D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857" name="Group 6">
              <a:extLst>
                <a:ext uri="{FF2B5EF4-FFF2-40B4-BE49-F238E27FC236}">
                  <a16:creationId xmlns:a16="http://schemas.microsoft.com/office/drawing/2014/main" id="{A6089D9E-71A0-864B-853E-C5ED6AFF1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3995" name="Group 55">
                <a:extLst>
                  <a:ext uri="{FF2B5EF4-FFF2-40B4-BE49-F238E27FC236}">
                    <a16:creationId xmlns:a16="http://schemas.microsoft.com/office/drawing/2014/main" id="{EB6D4160-2589-5B4C-80EE-363B39C5D5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4016" name="TextBox 57">
                  <a:extLst>
                    <a:ext uri="{FF2B5EF4-FFF2-40B4-BE49-F238E27FC236}">
                      <a16:creationId xmlns:a16="http://schemas.microsoft.com/office/drawing/2014/main" id="{4A0EE88D-3A40-1D49-81A3-4743A39C76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3996" name="TextBox 59">
                <a:extLst>
                  <a:ext uri="{FF2B5EF4-FFF2-40B4-BE49-F238E27FC236}">
                    <a16:creationId xmlns:a16="http://schemas.microsoft.com/office/drawing/2014/main" id="{AF00EAE1-DB3B-514C-8447-8750BB0FA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3858" name="Group 17">
              <a:extLst>
                <a:ext uri="{FF2B5EF4-FFF2-40B4-BE49-F238E27FC236}">
                  <a16:creationId xmlns:a16="http://schemas.microsoft.com/office/drawing/2014/main" id="{C01DDA5D-2CAF-694D-82D7-09F1EE6A2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3989" name="Group 16">
                <a:extLst>
                  <a:ext uri="{FF2B5EF4-FFF2-40B4-BE49-F238E27FC236}">
                    <a16:creationId xmlns:a16="http://schemas.microsoft.com/office/drawing/2014/main" id="{55FC9DA0-F66C-DD43-8C6E-FA0B8C8FD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3993" name="TextBox 82">
                  <a:extLst>
                    <a:ext uri="{FF2B5EF4-FFF2-40B4-BE49-F238E27FC236}">
                      <a16:creationId xmlns:a16="http://schemas.microsoft.com/office/drawing/2014/main" id="{4D38AE17-A45A-A241-AF78-659763B87F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3990" name="TextBox 87">
                <a:extLst>
                  <a:ext uri="{FF2B5EF4-FFF2-40B4-BE49-F238E27FC236}">
                    <a16:creationId xmlns:a16="http://schemas.microsoft.com/office/drawing/2014/main" id="{09D11E4C-A847-0346-AB3B-5693EC79A7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59" name="Group 154">
              <a:extLst>
                <a:ext uri="{FF2B5EF4-FFF2-40B4-BE49-F238E27FC236}">
                  <a16:creationId xmlns:a16="http://schemas.microsoft.com/office/drawing/2014/main" id="{83EC58F7-A6E3-D644-A784-A44FF7650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3982" name="TextBox 155">
                <a:extLst>
                  <a:ext uri="{FF2B5EF4-FFF2-40B4-BE49-F238E27FC236}">
                    <a16:creationId xmlns:a16="http://schemas.microsoft.com/office/drawing/2014/main" id="{A55A8672-6C55-BD40-88AA-BE15AF3F15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85" name="TextBox 161">
                <a:extLst>
                  <a:ext uri="{FF2B5EF4-FFF2-40B4-BE49-F238E27FC236}">
                    <a16:creationId xmlns:a16="http://schemas.microsoft.com/office/drawing/2014/main" id="{FF490AED-E011-F840-9056-BB79894BFF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60" name="Group 138">
              <a:extLst>
                <a:ext uri="{FF2B5EF4-FFF2-40B4-BE49-F238E27FC236}">
                  <a16:creationId xmlns:a16="http://schemas.microsoft.com/office/drawing/2014/main" id="{7C041555-A247-9F45-9A20-792223D7C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3975" name="TextBox 139">
                <a:extLst>
                  <a:ext uri="{FF2B5EF4-FFF2-40B4-BE49-F238E27FC236}">
                    <a16:creationId xmlns:a16="http://schemas.microsoft.com/office/drawing/2014/main" id="{CCE02ECF-F96D-C843-A017-38D537D0BE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78" name="TextBox 145">
                <a:extLst>
                  <a:ext uri="{FF2B5EF4-FFF2-40B4-BE49-F238E27FC236}">
                    <a16:creationId xmlns:a16="http://schemas.microsoft.com/office/drawing/2014/main" id="{D0D838FA-08E1-8D49-B3B5-23D539621F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63" name="Group 37">
              <a:extLst>
                <a:ext uri="{FF2B5EF4-FFF2-40B4-BE49-F238E27FC236}">
                  <a16:creationId xmlns:a16="http://schemas.microsoft.com/office/drawing/2014/main" id="{4EBFE846-AF02-7C43-9291-9E89E613F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974" name="TextBox 36">
                <a:extLst>
                  <a:ext uri="{FF2B5EF4-FFF2-40B4-BE49-F238E27FC236}">
                    <a16:creationId xmlns:a16="http://schemas.microsoft.com/office/drawing/2014/main" id="{714DB208-CC42-AB42-BE6F-8F15759CF9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68" name="Group 186">
              <a:extLst>
                <a:ext uri="{FF2B5EF4-FFF2-40B4-BE49-F238E27FC236}">
                  <a16:creationId xmlns:a16="http://schemas.microsoft.com/office/drawing/2014/main" id="{24B3DBE3-C608-C448-A50A-ECE081385F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72" name="Group 23">
              <a:extLst>
                <a:ext uri="{FF2B5EF4-FFF2-40B4-BE49-F238E27FC236}">
                  <a16:creationId xmlns:a16="http://schemas.microsoft.com/office/drawing/2014/main" id="{1123605B-AEB5-1045-8ADC-772CC667F5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3958" name="Group 43">
                <a:extLst>
                  <a:ext uri="{FF2B5EF4-FFF2-40B4-BE49-F238E27FC236}">
                    <a16:creationId xmlns:a16="http://schemas.microsoft.com/office/drawing/2014/main" id="{1D067382-B7E8-CB4D-B20E-A113652103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3966" name="Group 38">
                  <a:extLst>
                    <a:ext uri="{FF2B5EF4-FFF2-40B4-BE49-F238E27FC236}">
                      <a16:creationId xmlns:a16="http://schemas.microsoft.com/office/drawing/2014/main" id="{75BE4108-BE75-D745-85D0-F4D8E787B1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3969" name="TextBox 39">
                    <a:extLst>
                      <a:ext uri="{FF2B5EF4-FFF2-40B4-BE49-F238E27FC236}">
                        <a16:creationId xmlns:a16="http://schemas.microsoft.com/office/drawing/2014/main" id="{87E3B0BE-E499-E64F-8DA0-D90E3F3815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3967" name="TextBox 41">
                  <a:extLst>
                    <a:ext uri="{FF2B5EF4-FFF2-40B4-BE49-F238E27FC236}">
                      <a16:creationId xmlns:a16="http://schemas.microsoft.com/office/drawing/2014/main" id="{DA3E5BB9-0BC8-7747-8E80-81297F4815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3962" name="Group 106">
                <a:extLst>
                  <a:ext uri="{FF2B5EF4-FFF2-40B4-BE49-F238E27FC236}">
                    <a16:creationId xmlns:a16="http://schemas.microsoft.com/office/drawing/2014/main" id="{783D5970-B896-6C46-AFB3-02060A6037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3965" name="TextBox 108">
                  <a:extLst>
                    <a:ext uri="{FF2B5EF4-FFF2-40B4-BE49-F238E27FC236}">
                      <a16:creationId xmlns:a16="http://schemas.microsoft.com/office/drawing/2014/main" id="{E495C4B7-BE2F-7243-9FB4-63C9B09C6D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74" name="Group 5">
              <a:extLst>
                <a:ext uri="{FF2B5EF4-FFF2-40B4-BE49-F238E27FC236}">
                  <a16:creationId xmlns:a16="http://schemas.microsoft.com/office/drawing/2014/main" id="{16FD36C5-F00D-8E4F-8478-118887E71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3956" name="TextBox 483">
                <a:extLst>
                  <a:ext uri="{FF2B5EF4-FFF2-40B4-BE49-F238E27FC236}">
                    <a16:creationId xmlns:a16="http://schemas.microsoft.com/office/drawing/2014/main" id="{8736CAA7-FF64-B34D-BD4B-DC5ACFD0C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3876" name="Group 32">
              <a:extLst>
                <a:ext uri="{FF2B5EF4-FFF2-40B4-BE49-F238E27FC236}">
                  <a16:creationId xmlns:a16="http://schemas.microsoft.com/office/drawing/2014/main" id="{3AD35420-2162-AF4A-9158-1B7255F09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3948" name="Group 491">
                <a:extLst>
                  <a:ext uri="{FF2B5EF4-FFF2-40B4-BE49-F238E27FC236}">
                    <a16:creationId xmlns:a16="http://schemas.microsoft.com/office/drawing/2014/main" id="{CA632419-8639-AB4E-B1CC-88416D3BB2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3954" name="TextBox 492">
                  <a:extLst>
                    <a:ext uri="{FF2B5EF4-FFF2-40B4-BE49-F238E27FC236}">
                      <a16:creationId xmlns:a16="http://schemas.microsoft.com/office/drawing/2014/main" id="{35D16441-6731-1E4F-83E2-0655CDE5D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3949" name="Group 494">
                <a:extLst>
                  <a:ext uri="{FF2B5EF4-FFF2-40B4-BE49-F238E27FC236}">
                    <a16:creationId xmlns:a16="http://schemas.microsoft.com/office/drawing/2014/main" id="{7D639521-2940-1B40-9C4D-81D4313789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3952" name="TextBox 495">
                  <a:extLst>
                    <a:ext uri="{FF2B5EF4-FFF2-40B4-BE49-F238E27FC236}">
                      <a16:creationId xmlns:a16="http://schemas.microsoft.com/office/drawing/2014/main" id="{3AD5F73A-65BA-6A44-BEAB-B8F689CB9A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3950" name="TextBox 503">
                <a:extLst>
                  <a:ext uri="{FF2B5EF4-FFF2-40B4-BE49-F238E27FC236}">
                    <a16:creationId xmlns:a16="http://schemas.microsoft.com/office/drawing/2014/main" id="{0D510F44-18AA-2445-B510-933AE43858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880" name="TextBox 12">
              <a:extLst>
                <a:ext uri="{FF2B5EF4-FFF2-40B4-BE49-F238E27FC236}">
                  <a16:creationId xmlns:a16="http://schemas.microsoft.com/office/drawing/2014/main" id="{6B613816-A06B-E941-B90E-7CFCB2053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3881" name="Group 317">
              <a:extLst>
                <a:ext uri="{FF2B5EF4-FFF2-40B4-BE49-F238E27FC236}">
                  <a16:creationId xmlns:a16="http://schemas.microsoft.com/office/drawing/2014/main" id="{93339043-E9E6-AE4E-8208-AA5B766651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3931" name="Group 318">
                <a:extLst>
                  <a:ext uri="{FF2B5EF4-FFF2-40B4-BE49-F238E27FC236}">
                    <a16:creationId xmlns:a16="http://schemas.microsoft.com/office/drawing/2014/main" id="{87DEE4CA-EC68-6149-8343-680411C4B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40" name="Group 327">
                  <a:extLst>
                    <a:ext uri="{FF2B5EF4-FFF2-40B4-BE49-F238E27FC236}">
                      <a16:creationId xmlns:a16="http://schemas.microsoft.com/office/drawing/2014/main" id="{17AD71BB-592D-F540-9DC7-6BCB17E760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3941" name="TextBox 7">
                    <a:extLst>
                      <a:ext uri="{FF2B5EF4-FFF2-40B4-BE49-F238E27FC236}">
                        <a16:creationId xmlns:a16="http://schemas.microsoft.com/office/drawing/2014/main" id="{13E86CE5-4DCD-954A-8FCC-84C709D635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3943" name="TextBox 329">
                    <a:extLst>
                      <a:ext uri="{FF2B5EF4-FFF2-40B4-BE49-F238E27FC236}">
                        <a16:creationId xmlns:a16="http://schemas.microsoft.com/office/drawing/2014/main" id="{EABE9AF2-D62B-294F-90B6-CF458108CF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3944" name="Group 330">
                    <a:extLst>
                      <a:ext uri="{FF2B5EF4-FFF2-40B4-BE49-F238E27FC236}">
                        <a16:creationId xmlns:a16="http://schemas.microsoft.com/office/drawing/2014/main" id="{F968B60D-3F2A-5548-A935-EA593A423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3946" name="TextBox 333">
                      <a:extLst>
                        <a:ext uri="{FF2B5EF4-FFF2-40B4-BE49-F238E27FC236}">
                          <a16:creationId xmlns:a16="http://schemas.microsoft.com/office/drawing/2014/main" id="{ED71BEC0-0D6F-AE4F-956D-2B9F5BE3F9A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3945" name="TextBox 332">
                    <a:extLst>
                      <a:ext uri="{FF2B5EF4-FFF2-40B4-BE49-F238E27FC236}">
                        <a16:creationId xmlns:a16="http://schemas.microsoft.com/office/drawing/2014/main" id="{29227F67-094E-9D4D-BC0A-4466F40D44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2" name="Group 11">
              <a:extLst>
                <a:ext uri="{FF2B5EF4-FFF2-40B4-BE49-F238E27FC236}">
                  <a16:creationId xmlns:a16="http://schemas.microsoft.com/office/drawing/2014/main" id="{B484E452-3AB3-5443-8597-C4399DFBA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87" name="Group 60">
              <a:extLst>
                <a:ext uri="{FF2B5EF4-FFF2-40B4-BE49-F238E27FC236}">
                  <a16:creationId xmlns:a16="http://schemas.microsoft.com/office/drawing/2014/main" id="{39044516-2389-E046-A8D2-6B649BBA1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3920" name="Group 53">
                <a:extLst>
                  <a:ext uri="{FF2B5EF4-FFF2-40B4-BE49-F238E27FC236}">
                    <a16:creationId xmlns:a16="http://schemas.microsoft.com/office/drawing/2014/main" id="{08F8B87A-E821-494B-8F50-4B9B07D1D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23" name="Group 52">
                  <a:extLst>
                    <a:ext uri="{FF2B5EF4-FFF2-40B4-BE49-F238E27FC236}">
                      <a16:creationId xmlns:a16="http://schemas.microsoft.com/office/drawing/2014/main" id="{344C6412-3475-6943-9663-539E6DF696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3927" name="TextBox 122">
                    <a:extLst>
                      <a:ext uri="{FF2B5EF4-FFF2-40B4-BE49-F238E27FC236}">
                        <a16:creationId xmlns:a16="http://schemas.microsoft.com/office/drawing/2014/main" id="{1432B99C-2507-BB4F-A5B2-CE24972037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3924" name="TextBox 128">
                  <a:extLst>
                    <a:ext uri="{FF2B5EF4-FFF2-40B4-BE49-F238E27FC236}">
                      <a16:creationId xmlns:a16="http://schemas.microsoft.com/office/drawing/2014/main" id="{CAD726B8-E7F1-E349-B6C0-3701343E4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888" name="TextBox 359">
              <a:extLst>
                <a:ext uri="{FF2B5EF4-FFF2-40B4-BE49-F238E27FC236}">
                  <a16:creationId xmlns:a16="http://schemas.microsoft.com/office/drawing/2014/main" id="{9AAECE1D-5AB8-2141-AD4F-56558837F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3889" name="Group 31">
              <a:extLst>
                <a:ext uri="{FF2B5EF4-FFF2-40B4-BE49-F238E27FC236}">
                  <a16:creationId xmlns:a16="http://schemas.microsoft.com/office/drawing/2014/main" id="{4893C39B-06EB-7842-94FD-3073CFD40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3910" name="Group 28">
                <a:extLst>
                  <a:ext uri="{FF2B5EF4-FFF2-40B4-BE49-F238E27FC236}">
                    <a16:creationId xmlns:a16="http://schemas.microsoft.com/office/drawing/2014/main" id="{E78318D0-44E1-C548-ABCC-293196520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13" name="Group 24">
                  <a:extLst>
                    <a:ext uri="{FF2B5EF4-FFF2-40B4-BE49-F238E27FC236}">
                      <a16:creationId xmlns:a16="http://schemas.microsoft.com/office/drawing/2014/main" id="{AED04707-D9B0-CC45-9B88-314C3AB162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3917" name="TextBox 171">
                    <a:extLst>
                      <a:ext uri="{FF2B5EF4-FFF2-40B4-BE49-F238E27FC236}">
                        <a16:creationId xmlns:a16="http://schemas.microsoft.com/office/drawing/2014/main" id="{95526317-3FEC-3542-B635-D131CF2EE3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3914" name="TextBox 177">
                  <a:extLst>
                    <a:ext uri="{FF2B5EF4-FFF2-40B4-BE49-F238E27FC236}">
                      <a16:creationId xmlns:a16="http://schemas.microsoft.com/office/drawing/2014/main" id="{B5FC1DF5-8135-E94C-8394-4C3B059C9E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91" name="Group 358">
              <a:extLst>
                <a:ext uri="{FF2B5EF4-FFF2-40B4-BE49-F238E27FC236}">
                  <a16:creationId xmlns:a16="http://schemas.microsoft.com/office/drawing/2014/main" id="{1B551E44-C9EC-EF4C-BE27-231393C95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3892" name="Group 377">
                <a:extLst>
                  <a:ext uri="{FF2B5EF4-FFF2-40B4-BE49-F238E27FC236}">
                    <a16:creationId xmlns:a16="http://schemas.microsoft.com/office/drawing/2014/main" id="{02E86A8D-1121-3E49-A803-F3FF396AAD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3897" name="TextBox 7">
                  <a:extLst>
                    <a:ext uri="{FF2B5EF4-FFF2-40B4-BE49-F238E27FC236}">
                      <a16:creationId xmlns:a16="http://schemas.microsoft.com/office/drawing/2014/main" id="{3ED06451-CCA4-274C-B9EC-CAE5CBFE19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3898" name="Group 390">
                  <a:extLst>
                    <a:ext uri="{FF2B5EF4-FFF2-40B4-BE49-F238E27FC236}">
                      <a16:creationId xmlns:a16="http://schemas.microsoft.com/office/drawing/2014/main" id="{208663B1-039D-5141-8D90-2990C9B704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3899" name="TextBox 391">
                    <a:extLst>
                      <a:ext uri="{FF2B5EF4-FFF2-40B4-BE49-F238E27FC236}">
                        <a16:creationId xmlns:a16="http://schemas.microsoft.com/office/drawing/2014/main" id="{2F4B5619-3ECF-4142-840C-BADC7A5FE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3893" name="TextBox 381">
                <a:extLst>
                  <a:ext uri="{FF2B5EF4-FFF2-40B4-BE49-F238E27FC236}">
                    <a16:creationId xmlns:a16="http://schemas.microsoft.com/office/drawing/2014/main" id="{B0C1EF9C-0DC6-3049-81D3-FC35E1685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895" name="TextBox 384">
                <a:extLst>
                  <a:ext uri="{FF2B5EF4-FFF2-40B4-BE49-F238E27FC236}">
                    <a16:creationId xmlns:a16="http://schemas.microsoft.com/office/drawing/2014/main" id="{0DDB85CF-6DEC-D940-9A0A-A51BF63F20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843" name="Group 404">
            <a:extLst>
              <a:ext uri="{FF2B5EF4-FFF2-40B4-BE49-F238E27FC236}">
                <a16:creationId xmlns:a16="http://schemas.microsoft.com/office/drawing/2014/main" id="{4A310B56-4C17-9841-99E5-DC17F195FE6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3849" name="TextBox 405">
              <a:extLst>
                <a:ext uri="{FF2B5EF4-FFF2-40B4-BE49-F238E27FC236}">
                  <a16:creationId xmlns:a16="http://schemas.microsoft.com/office/drawing/2014/main" id="{6FA0434E-2E7F-D948-AD9A-84C322554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852" name="TextBox 411">
              <a:extLst>
                <a:ext uri="{FF2B5EF4-FFF2-40B4-BE49-F238E27FC236}">
                  <a16:creationId xmlns:a16="http://schemas.microsoft.com/office/drawing/2014/main" id="{BCDECC29-7561-E943-8AE2-17CE0E931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54" name="TextBox 413">
              <a:extLst>
                <a:ext uri="{FF2B5EF4-FFF2-40B4-BE49-F238E27FC236}">
                  <a16:creationId xmlns:a16="http://schemas.microsoft.com/office/drawing/2014/main" id="{6F27F9DD-917D-7445-BA90-410FB9B08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3844" name="TextBox 388">
            <a:extLst>
              <a:ext uri="{FF2B5EF4-FFF2-40B4-BE49-F238E27FC236}">
                <a16:creationId xmlns:a16="http://schemas.microsoft.com/office/drawing/2014/main" id="{378FB9AE-2978-954F-9BDB-2E55BE106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3845" name="TextBox 223">
            <a:extLst>
              <a:ext uri="{FF2B5EF4-FFF2-40B4-BE49-F238E27FC236}">
                <a16:creationId xmlns:a16="http://schemas.microsoft.com/office/drawing/2014/main" id="{753B8847-4253-4547-8D0B-2DB8394CA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3846" name="TextBox 226">
            <a:extLst>
              <a:ext uri="{FF2B5EF4-FFF2-40B4-BE49-F238E27FC236}">
                <a16:creationId xmlns:a16="http://schemas.microsoft.com/office/drawing/2014/main" id="{46E849C0-5446-CB42-900A-35CD840DE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3847" name="TextBox 227">
            <a:extLst>
              <a:ext uri="{FF2B5EF4-FFF2-40B4-BE49-F238E27FC236}">
                <a16:creationId xmlns:a16="http://schemas.microsoft.com/office/drawing/2014/main" id="{6FDFD746-A22C-1042-82A7-F0725910E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3848" name="TextBox 228">
            <a:extLst>
              <a:ext uri="{FF2B5EF4-FFF2-40B4-BE49-F238E27FC236}">
                <a16:creationId xmlns:a16="http://schemas.microsoft.com/office/drawing/2014/main" id="{4E14F002-23D2-B744-AB66-F5C664ECB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29">
            <a:extLst>
              <a:ext uri="{FF2B5EF4-FFF2-40B4-BE49-F238E27FC236}">
                <a16:creationId xmlns:a16="http://schemas.microsoft.com/office/drawing/2014/main" id="{B3A76D84-2F7D-A744-81EE-9B35201E9B2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5904" name="Group 49">
              <a:extLst>
                <a:ext uri="{FF2B5EF4-FFF2-40B4-BE49-F238E27FC236}">
                  <a16:creationId xmlns:a16="http://schemas.microsoft.com/office/drawing/2014/main" id="{26BCBFE0-5FF0-E34E-B446-6A4474FE6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6070" name="Group 33">
                <a:extLst>
                  <a:ext uri="{FF2B5EF4-FFF2-40B4-BE49-F238E27FC236}">
                    <a16:creationId xmlns:a16="http://schemas.microsoft.com/office/drawing/2014/main" id="{9AE877A9-CEED-B548-9052-545BEF2C7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6112" name="TextBox 467">
                  <a:extLst>
                    <a:ext uri="{FF2B5EF4-FFF2-40B4-BE49-F238E27FC236}">
                      <a16:creationId xmlns:a16="http://schemas.microsoft.com/office/drawing/2014/main" id="{61DA9833-02E6-264C-BAD7-0E32C9164E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71" name="Group 34">
                <a:extLst>
                  <a:ext uri="{FF2B5EF4-FFF2-40B4-BE49-F238E27FC236}">
                    <a16:creationId xmlns:a16="http://schemas.microsoft.com/office/drawing/2014/main" id="{92FA524F-364F-1842-8E49-EF68BEB7A3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6110" name="TextBox 469">
                  <a:extLst>
                    <a:ext uri="{FF2B5EF4-FFF2-40B4-BE49-F238E27FC236}">
                      <a16:creationId xmlns:a16="http://schemas.microsoft.com/office/drawing/2014/main" id="{E37B2FCF-F62F-1B4F-AA1D-C3D30011C3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073" name="TextBox 472">
                <a:extLst>
                  <a:ext uri="{FF2B5EF4-FFF2-40B4-BE49-F238E27FC236}">
                    <a16:creationId xmlns:a16="http://schemas.microsoft.com/office/drawing/2014/main" id="{FB246B17-F2B9-B74D-A7AA-9E8CC7B33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6074" name="Group 441">
                <a:extLst>
                  <a:ext uri="{FF2B5EF4-FFF2-40B4-BE49-F238E27FC236}">
                    <a16:creationId xmlns:a16="http://schemas.microsoft.com/office/drawing/2014/main" id="{10F02D31-0106-A640-8159-971270931B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6093" name="Group 450">
                  <a:extLst>
                    <a:ext uri="{FF2B5EF4-FFF2-40B4-BE49-F238E27FC236}">
                      <a16:creationId xmlns:a16="http://schemas.microsoft.com/office/drawing/2014/main" id="{CED18846-74C3-ED49-B458-1A41C3C20C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6107" name="TextBox 464">
                    <a:extLst>
                      <a:ext uri="{FF2B5EF4-FFF2-40B4-BE49-F238E27FC236}">
                        <a16:creationId xmlns:a16="http://schemas.microsoft.com/office/drawing/2014/main" id="{4011D703-CE3D-7E49-B310-45FCFC6E2E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9" name="TextBox 466">
                    <a:extLst>
                      <a:ext uri="{FF2B5EF4-FFF2-40B4-BE49-F238E27FC236}">
                        <a16:creationId xmlns:a16="http://schemas.microsoft.com/office/drawing/2014/main" id="{DC646121-06BB-5247-82A6-03B8786F36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6094" name="Group 451">
                  <a:extLst>
                    <a:ext uri="{FF2B5EF4-FFF2-40B4-BE49-F238E27FC236}">
                      <a16:creationId xmlns:a16="http://schemas.microsoft.com/office/drawing/2014/main" id="{0353A801-3FA2-1449-8E2D-D9D884FD2B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6104" name="TextBox 461">
                    <a:extLst>
                      <a:ext uri="{FF2B5EF4-FFF2-40B4-BE49-F238E27FC236}">
                        <a16:creationId xmlns:a16="http://schemas.microsoft.com/office/drawing/2014/main" id="{8946FCDE-EDB5-4342-BF7E-3695D4E714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6" name="TextBox 463">
                    <a:extLst>
                      <a:ext uri="{FF2B5EF4-FFF2-40B4-BE49-F238E27FC236}">
                        <a16:creationId xmlns:a16="http://schemas.microsoft.com/office/drawing/2014/main" id="{C6B26735-545D-7343-8224-25C0320B74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6095" name="Group 452">
                  <a:extLst>
                    <a:ext uri="{FF2B5EF4-FFF2-40B4-BE49-F238E27FC236}">
                      <a16:creationId xmlns:a16="http://schemas.microsoft.com/office/drawing/2014/main" id="{E0DCC956-1AE3-1040-9150-F0F2EA7006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6101" name="TextBox 458">
                    <a:extLst>
                      <a:ext uri="{FF2B5EF4-FFF2-40B4-BE49-F238E27FC236}">
                        <a16:creationId xmlns:a16="http://schemas.microsoft.com/office/drawing/2014/main" id="{213216D9-0E9F-4C43-A738-8336E8B464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3" name="TextBox 460">
                    <a:extLst>
                      <a:ext uri="{FF2B5EF4-FFF2-40B4-BE49-F238E27FC236}">
                        <a16:creationId xmlns:a16="http://schemas.microsoft.com/office/drawing/2014/main" id="{CF9EC7F3-D135-AE4A-A457-1B3316B76E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6097" name="Group 453">
                  <a:extLst>
                    <a:ext uri="{FF2B5EF4-FFF2-40B4-BE49-F238E27FC236}">
                      <a16:creationId xmlns:a16="http://schemas.microsoft.com/office/drawing/2014/main" id="{1A841477-D503-854A-8009-1F7860CD4F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6098" name="TextBox 455">
                    <a:extLst>
                      <a:ext uri="{FF2B5EF4-FFF2-40B4-BE49-F238E27FC236}">
                        <a16:creationId xmlns:a16="http://schemas.microsoft.com/office/drawing/2014/main" id="{88FE0301-67A0-4641-920C-5AA73EB5FB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0" name="TextBox 457">
                    <a:extLst>
                      <a:ext uri="{FF2B5EF4-FFF2-40B4-BE49-F238E27FC236}">
                        <a16:creationId xmlns:a16="http://schemas.microsoft.com/office/drawing/2014/main" id="{96FDFCE1-1AF1-2E44-89AC-47B26D5B79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6075" name="Group 44">
                <a:extLst>
                  <a:ext uri="{FF2B5EF4-FFF2-40B4-BE49-F238E27FC236}">
                    <a16:creationId xmlns:a16="http://schemas.microsoft.com/office/drawing/2014/main" id="{6EAF2F7F-8A48-1842-84DF-CFFBCE85F7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6091" name="TextBox 443">
                  <a:extLst>
                    <a:ext uri="{FF2B5EF4-FFF2-40B4-BE49-F238E27FC236}">
                      <a16:creationId xmlns:a16="http://schemas.microsoft.com/office/drawing/2014/main" id="{1D3E9768-6BB8-0E46-B303-FF2DB0F67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76" name="Group 48">
                <a:extLst>
                  <a:ext uri="{FF2B5EF4-FFF2-40B4-BE49-F238E27FC236}">
                    <a16:creationId xmlns:a16="http://schemas.microsoft.com/office/drawing/2014/main" id="{4B2E6CE1-30BF-F145-B9F1-979DAA41E0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6089" name="TextBox 445">
                  <a:extLst>
                    <a:ext uri="{FF2B5EF4-FFF2-40B4-BE49-F238E27FC236}">
                      <a16:creationId xmlns:a16="http://schemas.microsoft.com/office/drawing/2014/main" id="{87030FC8-667D-BF49-9CBF-3EEF15C9B6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6077" name="TextBox 448">
                <a:extLst>
                  <a:ext uri="{FF2B5EF4-FFF2-40B4-BE49-F238E27FC236}">
                    <a16:creationId xmlns:a16="http://schemas.microsoft.com/office/drawing/2014/main" id="{5A448A0D-786B-4142-8BD0-658E8CCFC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6078" name="TextBox 474">
                <a:extLst>
                  <a:ext uri="{FF2B5EF4-FFF2-40B4-BE49-F238E27FC236}">
                    <a16:creationId xmlns:a16="http://schemas.microsoft.com/office/drawing/2014/main" id="{ED5D6D22-03A6-204B-9D84-D333A5DD57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6079" name="Group 475">
                <a:extLst>
                  <a:ext uri="{FF2B5EF4-FFF2-40B4-BE49-F238E27FC236}">
                    <a16:creationId xmlns:a16="http://schemas.microsoft.com/office/drawing/2014/main" id="{55A7AEC8-3DAD-0C45-90E8-B55E827D6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6087" name="TextBox 476">
                  <a:extLst>
                    <a:ext uri="{FF2B5EF4-FFF2-40B4-BE49-F238E27FC236}">
                      <a16:creationId xmlns:a16="http://schemas.microsoft.com/office/drawing/2014/main" id="{7CA6C990-5561-D64A-A091-5A45F032C5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80" name="Group 478">
                <a:extLst>
                  <a:ext uri="{FF2B5EF4-FFF2-40B4-BE49-F238E27FC236}">
                    <a16:creationId xmlns:a16="http://schemas.microsoft.com/office/drawing/2014/main" id="{24D794A2-C121-A94B-82B4-40C0B4DB1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6085" name="TextBox 482">
                  <a:extLst>
                    <a:ext uri="{FF2B5EF4-FFF2-40B4-BE49-F238E27FC236}">
                      <a16:creationId xmlns:a16="http://schemas.microsoft.com/office/drawing/2014/main" id="{33A884E5-3B76-7646-B96B-68FF525813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81" name="Group 498">
                <a:extLst>
                  <a:ext uri="{FF2B5EF4-FFF2-40B4-BE49-F238E27FC236}">
                    <a16:creationId xmlns:a16="http://schemas.microsoft.com/office/drawing/2014/main" id="{95CA4363-4D4E-8743-BB16-1F01E3C75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6083" name="TextBox 499">
                  <a:extLst>
                    <a:ext uri="{FF2B5EF4-FFF2-40B4-BE49-F238E27FC236}">
                      <a16:creationId xmlns:a16="http://schemas.microsoft.com/office/drawing/2014/main" id="{9A1E1D55-3D77-004E-8BC2-3305712797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5905" name="Group 132">
              <a:extLst>
                <a:ext uri="{FF2B5EF4-FFF2-40B4-BE49-F238E27FC236}">
                  <a16:creationId xmlns:a16="http://schemas.microsoft.com/office/drawing/2014/main" id="{FAC10359-1330-6C49-88E9-9FE1A306A2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5906" name="Group 6">
              <a:extLst>
                <a:ext uri="{FF2B5EF4-FFF2-40B4-BE49-F238E27FC236}">
                  <a16:creationId xmlns:a16="http://schemas.microsoft.com/office/drawing/2014/main" id="{4F5F0258-281A-874F-B8BC-5CE05A5D6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6044" name="Group 55">
                <a:extLst>
                  <a:ext uri="{FF2B5EF4-FFF2-40B4-BE49-F238E27FC236}">
                    <a16:creationId xmlns:a16="http://schemas.microsoft.com/office/drawing/2014/main" id="{A3AD0687-8500-8A44-9048-285B81F87A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6065" name="TextBox 57">
                  <a:extLst>
                    <a:ext uri="{FF2B5EF4-FFF2-40B4-BE49-F238E27FC236}">
                      <a16:creationId xmlns:a16="http://schemas.microsoft.com/office/drawing/2014/main" id="{9CF14F08-B5F7-2742-8513-BDCF931F7D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6045" name="TextBox 59">
                <a:extLst>
                  <a:ext uri="{FF2B5EF4-FFF2-40B4-BE49-F238E27FC236}">
                    <a16:creationId xmlns:a16="http://schemas.microsoft.com/office/drawing/2014/main" id="{EA31EC08-6A93-7E4B-BF0A-A2C3E94033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5907" name="Group 17">
              <a:extLst>
                <a:ext uri="{FF2B5EF4-FFF2-40B4-BE49-F238E27FC236}">
                  <a16:creationId xmlns:a16="http://schemas.microsoft.com/office/drawing/2014/main" id="{75E6DD2A-29A8-964F-95A9-DE9995E6E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6038" name="Group 16">
                <a:extLst>
                  <a:ext uri="{FF2B5EF4-FFF2-40B4-BE49-F238E27FC236}">
                    <a16:creationId xmlns:a16="http://schemas.microsoft.com/office/drawing/2014/main" id="{53923A72-0DFF-A846-A5AA-3B8F093052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6042" name="TextBox 82">
                  <a:extLst>
                    <a:ext uri="{FF2B5EF4-FFF2-40B4-BE49-F238E27FC236}">
                      <a16:creationId xmlns:a16="http://schemas.microsoft.com/office/drawing/2014/main" id="{606B8CD1-0C91-AC49-B25C-3874BB8B30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6039" name="TextBox 87">
                <a:extLst>
                  <a:ext uri="{FF2B5EF4-FFF2-40B4-BE49-F238E27FC236}">
                    <a16:creationId xmlns:a16="http://schemas.microsoft.com/office/drawing/2014/main" id="{8FE2ABC0-A1A7-114C-AFCA-8CA6E2BCA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08" name="Group 154">
              <a:extLst>
                <a:ext uri="{FF2B5EF4-FFF2-40B4-BE49-F238E27FC236}">
                  <a16:creationId xmlns:a16="http://schemas.microsoft.com/office/drawing/2014/main" id="{C0DFD836-2E67-C740-9802-85F25FD05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6031" name="TextBox 155">
                <a:extLst>
                  <a:ext uri="{FF2B5EF4-FFF2-40B4-BE49-F238E27FC236}">
                    <a16:creationId xmlns:a16="http://schemas.microsoft.com/office/drawing/2014/main" id="{BD9EA6EA-E405-2C4D-8B36-5BE85DCB3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034" name="TextBox 161">
                <a:extLst>
                  <a:ext uri="{FF2B5EF4-FFF2-40B4-BE49-F238E27FC236}">
                    <a16:creationId xmlns:a16="http://schemas.microsoft.com/office/drawing/2014/main" id="{597EC7F0-FD54-984D-B530-EDD73D35ED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09" name="Group 138">
              <a:extLst>
                <a:ext uri="{FF2B5EF4-FFF2-40B4-BE49-F238E27FC236}">
                  <a16:creationId xmlns:a16="http://schemas.microsoft.com/office/drawing/2014/main" id="{94C0096F-AE65-6748-BFD4-0ED0249460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6024" name="TextBox 139">
                <a:extLst>
                  <a:ext uri="{FF2B5EF4-FFF2-40B4-BE49-F238E27FC236}">
                    <a16:creationId xmlns:a16="http://schemas.microsoft.com/office/drawing/2014/main" id="{2F12B6B4-B5E5-5844-BDA0-28A7A1883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027" name="TextBox 145">
                <a:extLst>
                  <a:ext uri="{FF2B5EF4-FFF2-40B4-BE49-F238E27FC236}">
                    <a16:creationId xmlns:a16="http://schemas.microsoft.com/office/drawing/2014/main" id="{73E97F7F-F992-4E43-AA34-2EBDF676E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12" name="Group 37">
              <a:extLst>
                <a:ext uri="{FF2B5EF4-FFF2-40B4-BE49-F238E27FC236}">
                  <a16:creationId xmlns:a16="http://schemas.microsoft.com/office/drawing/2014/main" id="{0C394023-55F5-C34F-9CB9-871C9D523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023" name="TextBox 36">
                <a:extLst>
                  <a:ext uri="{FF2B5EF4-FFF2-40B4-BE49-F238E27FC236}">
                    <a16:creationId xmlns:a16="http://schemas.microsoft.com/office/drawing/2014/main" id="{434C8E97-425E-6845-A6C8-658D3A49CB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17" name="Group 186">
              <a:extLst>
                <a:ext uri="{FF2B5EF4-FFF2-40B4-BE49-F238E27FC236}">
                  <a16:creationId xmlns:a16="http://schemas.microsoft.com/office/drawing/2014/main" id="{09B02880-87C2-DC4F-8ADE-86014572B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21" name="Group 23">
              <a:extLst>
                <a:ext uri="{FF2B5EF4-FFF2-40B4-BE49-F238E27FC236}">
                  <a16:creationId xmlns:a16="http://schemas.microsoft.com/office/drawing/2014/main" id="{27159CD0-30B8-4B4F-9A3B-3AAF49720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6007" name="Group 43">
                <a:extLst>
                  <a:ext uri="{FF2B5EF4-FFF2-40B4-BE49-F238E27FC236}">
                    <a16:creationId xmlns:a16="http://schemas.microsoft.com/office/drawing/2014/main" id="{7BBC76C4-F630-6E48-99DB-6BB22B9BA9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6015" name="Group 38">
                  <a:extLst>
                    <a:ext uri="{FF2B5EF4-FFF2-40B4-BE49-F238E27FC236}">
                      <a16:creationId xmlns:a16="http://schemas.microsoft.com/office/drawing/2014/main" id="{A211ACDC-4594-4D4C-90AA-EAC634449B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6018" name="TextBox 39">
                    <a:extLst>
                      <a:ext uri="{FF2B5EF4-FFF2-40B4-BE49-F238E27FC236}">
                        <a16:creationId xmlns:a16="http://schemas.microsoft.com/office/drawing/2014/main" id="{54D8C34C-9FC0-3442-AC61-32528CC7C8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6016" name="TextBox 41">
                  <a:extLst>
                    <a:ext uri="{FF2B5EF4-FFF2-40B4-BE49-F238E27FC236}">
                      <a16:creationId xmlns:a16="http://schemas.microsoft.com/office/drawing/2014/main" id="{DD140D7D-8298-3A42-BBAA-F0E4534EDD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6011" name="Group 106">
                <a:extLst>
                  <a:ext uri="{FF2B5EF4-FFF2-40B4-BE49-F238E27FC236}">
                    <a16:creationId xmlns:a16="http://schemas.microsoft.com/office/drawing/2014/main" id="{B2B0F617-6C19-CC4A-97D8-4F58028F3E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014" name="TextBox 108">
                  <a:extLst>
                    <a:ext uri="{FF2B5EF4-FFF2-40B4-BE49-F238E27FC236}">
                      <a16:creationId xmlns:a16="http://schemas.microsoft.com/office/drawing/2014/main" id="{4E8D8020-F724-D548-94AA-1CD2C6361C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23" name="Group 5">
              <a:extLst>
                <a:ext uri="{FF2B5EF4-FFF2-40B4-BE49-F238E27FC236}">
                  <a16:creationId xmlns:a16="http://schemas.microsoft.com/office/drawing/2014/main" id="{E277B3CA-ACB4-E940-B41A-7CD2D2C03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6005" name="TextBox 483">
                <a:extLst>
                  <a:ext uri="{FF2B5EF4-FFF2-40B4-BE49-F238E27FC236}">
                    <a16:creationId xmlns:a16="http://schemas.microsoft.com/office/drawing/2014/main" id="{A1596765-0918-8B48-BBE8-C17C8209F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5925" name="Group 32">
              <a:extLst>
                <a:ext uri="{FF2B5EF4-FFF2-40B4-BE49-F238E27FC236}">
                  <a16:creationId xmlns:a16="http://schemas.microsoft.com/office/drawing/2014/main" id="{0DC688DB-6471-0D47-8798-7C522AB6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5997" name="Group 491">
                <a:extLst>
                  <a:ext uri="{FF2B5EF4-FFF2-40B4-BE49-F238E27FC236}">
                    <a16:creationId xmlns:a16="http://schemas.microsoft.com/office/drawing/2014/main" id="{F12CD052-43E6-FE4F-B37B-E8B529BA9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6003" name="TextBox 492">
                  <a:extLst>
                    <a:ext uri="{FF2B5EF4-FFF2-40B4-BE49-F238E27FC236}">
                      <a16:creationId xmlns:a16="http://schemas.microsoft.com/office/drawing/2014/main" id="{022CFEAF-BF5E-C945-9EE4-156AE5F2F7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998" name="Group 494">
                <a:extLst>
                  <a:ext uri="{FF2B5EF4-FFF2-40B4-BE49-F238E27FC236}">
                    <a16:creationId xmlns:a16="http://schemas.microsoft.com/office/drawing/2014/main" id="{C0CB9D4B-2C00-124C-AEA9-C8FBABCA9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6001" name="TextBox 495">
                  <a:extLst>
                    <a:ext uri="{FF2B5EF4-FFF2-40B4-BE49-F238E27FC236}">
                      <a16:creationId xmlns:a16="http://schemas.microsoft.com/office/drawing/2014/main" id="{AF67728B-BAC1-904D-A018-0D876FF835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5999" name="TextBox 503">
                <a:extLst>
                  <a:ext uri="{FF2B5EF4-FFF2-40B4-BE49-F238E27FC236}">
                    <a16:creationId xmlns:a16="http://schemas.microsoft.com/office/drawing/2014/main" id="{13BD6C5D-A59A-8740-80C3-A1688CBB9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5929" name="TextBox 12">
              <a:extLst>
                <a:ext uri="{FF2B5EF4-FFF2-40B4-BE49-F238E27FC236}">
                  <a16:creationId xmlns:a16="http://schemas.microsoft.com/office/drawing/2014/main" id="{3678F52D-9AB3-DE45-9EB3-559C1B958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5930" name="Group 317">
              <a:extLst>
                <a:ext uri="{FF2B5EF4-FFF2-40B4-BE49-F238E27FC236}">
                  <a16:creationId xmlns:a16="http://schemas.microsoft.com/office/drawing/2014/main" id="{7E3CDD4D-A076-C542-87A3-AB1BC2B44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5980" name="Group 318">
                <a:extLst>
                  <a:ext uri="{FF2B5EF4-FFF2-40B4-BE49-F238E27FC236}">
                    <a16:creationId xmlns:a16="http://schemas.microsoft.com/office/drawing/2014/main" id="{B4F48E5C-C858-F842-AB28-6BE88F5BB5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89" name="Group 327">
                  <a:extLst>
                    <a:ext uri="{FF2B5EF4-FFF2-40B4-BE49-F238E27FC236}">
                      <a16:creationId xmlns:a16="http://schemas.microsoft.com/office/drawing/2014/main" id="{A154D126-1201-324F-82C5-3BAF842418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5990" name="TextBox 7">
                    <a:extLst>
                      <a:ext uri="{FF2B5EF4-FFF2-40B4-BE49-F238E27FC236}">
                        <a16:creationId xmlns:a16="http://schemas.microsoft.com/office/drawing/2014/main" id="{53C483D6-51CC-D34A-9758-CD64BF8F13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92" name="TextBox 329">
                    <a:extLst>
                      <a:ext uri="{FF2B5EF4-FFF2-40B4-BE49-F238E27FC236}">
                        <a16:creationId xmlns:a16="http://schemas.microsoft.com/office/drawing/2014/main" id="{E0883361-0A55-C240-9E2F-3E2C716E0B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5993" name="Group 330">
                    <a:extLst>
                      <a:ext uri="{FF2B5EF4-FFF2-40B4-BE49-F238E27FC236}">
                        <a16:creationId xmlns:a16="http://schemas.microsoft.com/office/drawing/2014/main" id="{BB20340E-E31F-7544-A813-C7CDAA93EE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5995" name="TextBox 333">
                      <a:extLst>
                        <a:ext uri="{FF2B5EF4-FFF2-40B4-BE49-F238E27FC236}">
                          <a16:creationId xmlns:a16="http://schemas.microsoft.com/office/drawing/2014/main" id="{7DE4FB10-3529-5848-A0B5-32F066650BB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994" name="TextBox 332">
                    <a:extLst>
                      <a:ext uri="{FF2B5EF4-FFF2-40B4-BE49-F238E27FC236}">
                        <a16:creationId xmlns:a16="http://schemas.microsoft.com/office/drawing/2014/main" id="{1771DF55-FF52-6443-A71D-4552900FD6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31" name="Group 11">
              <a:extLst>
                <a:ext uri="{FF2B5EF4-FFF2-40B4-BE49-F238E27FC236}">
                  <a16:creationId xmlns:a16="http://schemas.microsoft.com/office/drawing/2014/main" id="{1E892C8E-035B-8749-94F8-43C108F9E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36" name="Group 60">
              <a:extLst>
                <a:ext uri="{FF2B5EF4-FFF2-40B4-BE49-F238E27FC236}">
                  <a16:creationId xmlns:a16="http://schemas.microsoft.com/office/drawing/2014/main" id="{636F3620-633E-B64D-A9AE-4062F43D3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5969" name="Group 53">
                <a:extLst>
                  <a:ext uri="{FF2B5EF4-FFF2-40B4-BE49-F238E27FC236}">
                    <a16:creationId xmlns:a16="http://schemas.microsoft.com/office/drawing/2014/main" id="{4687CF0D-F7ED-824E-A497-98397E9988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72" name="Group 52">
                  <a:extLst>
                    <a:ext uri="{FF2B5EF4-FFF2-40B4-BE49-F238E27FC236}">
                      <a16:creationId xmlns:a16="http://schemas.microsoft.com/office/drawing/2014/main" id="{83272A93-E552-364D-8600-8F640F7486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5976" name="TextBox 122">
                    <a:extLst>
                      <a:ext uri="{FF2B5EF4-FFF2-40B4-BE49-F238E27FC236}">
                        <a16:creationId xmlns:a16="http://schemas.microsoft.com/office/drawing/2014/main" id="{B226557C-94F5-6042-9774-CF33C9F205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5973" name="TextBox 128">
                  <a:extLst>
                    <a:ext uri="{FF2B5EF4-FFF2-40B4-BE49-F238E27FC236}">
                      <a16:creationId xmlns:a16="http://schemas.microsoft.com/office/drawing/2014/main" id="{ABC84A85-0889-8749-8D03-97BAAA1CE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937" name="TextBox 359">
              <a:extLst>
                <a:ext uri="{FF2B5EF4-FFF2-40B4-BE49-F238E27FC236}">
                  <a16:creationId xmlns:a16="http://schemas.microsoft.com/office/drawing/2014/main" id="{D09B2D6A-612F-FE49-9FCF-B3DC75F7F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5938" name="Group 31">
              <a:extLst>
                <a:ext uri="{FF2B5EF4-FFF2-40B4-BE49-F238E27FC236}">
                  <a16:creationId xmlns:a16="http://schemas.microsoft.com/office/drawing/2014/main" id="{A62E0884-F232-904E-922A-F261A7BEB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5959" name="Group 28">
                <a:extLst>
                  <a:ext uri="{FF2B5EF4-FFF2-40B4-BE49-F238E27FC236}">
                    <a16:creationId xmlns:a16="http://schemas.microsoft.com/office/drawing/2014/main" id="{23DFE482-A160-924D-97BC-A53DB3D392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62" name="Group 24">
                  <a:extLst>
                    <a:ext uri="{FF2B5EF4-FFF2-40B4-BE49-F238E27FC236}">
                      <a16:creationId xmlns:a16="http://schemas.microsoft.com/office/drawing/2014/main" id="{A7E27D11-7516-A34E-812B-A5E6CE67D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5966" name="TextBox 171">
                    <a:extLst>
                      <a:ext uri="{FF2B5EF4-FFF2-40B4-BE49-F238E27FC236}">
                        <a16:creationId xmlns:a16="http://schemas.microsoft.com/office/drawing/2014/main" id="{3838008F-7642-0246-97EC-FB0A1FBB4A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5963" name="TextBox 177">
                  <a:extLst>
                    <a:ext uri="{FF2B5EF4-FFF2-40B4-BE49-F238E27FC236}">
                      <a16:creationId xmlns:a16="http://schemas.microsoft.com/office/drawing/2014/main" id="{A98EFE40-319F-AD41-A1A1-7F3340D9C6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40" name="Group 358">
              <a:extLst>
                <a:ext uri="{FF2B5EF4-FFF2-40B4-BE49-F238E27FC236}">
                  <a16:creationId xmlns:a16="http://schemas.microsoft.com/office/drawing/2014/main" id="{6067B150-9BA1-794C-9979-B3649D63A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5941" name="Group 377">
                <a:extLst>
                  <a:ext uri="{FF2B5EF4-FFF2-40B4-BE49-F238E27FC236}">
                    <a16:creationId xmlns:a16="http://schemas.microsoft.com/office/drawing/2014/main" id="{6A28C425-FFE5-D64D-B6D6-2397D77ACC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5946" name="TextBox 7">
                  <a:extLst>
                    <a:ext uri="{FF2B5EF4-FFF2-40B4-BE49-F238E27FC236}">
                      <a16:creationId xmlns:a16="http://schemas.microsoft.com/office/drawing/2014/main" id="{2E800146-BB59-054E-BBB3-0FACF93E9C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5947" name="Group 390">
                  <a:extLst>
                    <a:ext uri="{FF2B5EF4-FFF2-40B4-BE49-F238E27FC236}">
                      <a16:creationId xmlns:a16="http://schemas.microsoft.com/office/drawing/2014/main" id="{56EBDC8C-CD2E-B44D-9F2A-5F9D2FB7C5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5948" name="TextBox 391">
                    <a:extLst>
                      <a:ext uri="{FF2B5EF4-FFF2-40B4-BE49-F238E27FC236}">
                        <a16:creationId xmlns:a16="http://schemas.microsoft.com/office/drawing/2014/main" id="{C66918EC-E463-7C49-A129-8F5CB43FEF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5942" name="TextBox 381">
                <a:extLst>
                  <a:ext uri="{FF2B5EF4-FFF2-40B4-BE49-F238E27FC236}">
                    <a16:creationId xmlns:a16="http://schemas.microsoft.com/office/drawing/2014/main" id="{3C932E57-016F-584A-9937-21CB94D10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944" name="TextBox 384">
                <a:extLst>
                  <a:ext uri="{FF2B5EF4-FFF2-40B4-BE49-F238E27FC236}">
                    <a16:creationId xmlns:a16="http://schemas.microsoft.com/office/drawing/2014/main" id="{F9A9262A-1235-254F-B996-4F87E9CAF5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5891" name="Group 404">
            <a:extLst>
              <a:ext uri="{FF2B5EF4-FFF2-40B4-BE49-F238E27FC236}">
                <a16:creationId xmlns:a16="http://schemas.microsoft.com/office/drawing/2014/main" id="{D9C47084-CADA-1642-84F6-9085DD16EA2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5898" name="TextBox 405">
              <a:extLst>
                <a:ext uri="{FF2B5EF4-FFF2-40B4-BE49-F238E27FC236}">
                  <a16:creationId xmlns:a16="http://schemas.microsoft.com/office/drawing/2014/main" id="{5CFDA90E-82A9-414F-9B36-AFACDD368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5901" name="TextBox 411">
              <a:extLst>
                <a:ext uri="{FF2B5EF4-FFF2-40B4-BE49-F238E27FC236}">
                  <a16:creationId xmlns:a16="http://schemas.microsoft.com/office/drawing/2014/main" id="{31987821-5FFB-0842-B42C-4405983C9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903" name="TextBox 413">
              <a:extLst>
                <a:ext uri="{FF2B5EF4-FFF2-40B4-BE49-F238E27FC236}">
                  <a16:creationId xmlns:a16="http://schemas.microsoft.com/office/drawing/2014/main" id="{0F2CD7F9-E7A5-C24D-9D72-1B2E50E62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5892" name="TextBox 388">
            <a:extLst>
              <a:ext uri="{FF2B5EF4-FFF2-40B4-BE49-F238E27FC236}">
                <a16:creationId xmlns:a16="http://schemas.microsoft.com/office/drawing/2014/main" id="{5849E94D-DF7E-CB4C-9F93-112A434C3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5893" name="TextBox 223">
            <a:extLst>
              <a:ext uri="{FF2B5EF4-FFF2-40B4-BE49-F238E27FC236}">
                <a16:creationId xmlns:a16="http://schemas.microsoft.com/office/drawing/2014/main" id="{BC400594-5A48-EA45-BD6D-D9AB18719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5894" name="TextBox 1">
            <a:extLst>
              <a:ext uri="{FF2B5EF4-FFF2-40B4-BE49-F238E27FC236}">
                <a16:creationId xmlns:a16="http://schemas.microsoft.com/office/drawing/2014/main" id="{0AD22824-6269-8842-8BFD-EFF98095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5895" name="TextBox 225">
            <a:extLst>
              <a:ext uri="{FF2B5EF4-FFF2-40B4-BE49-F238E27FC236}">
                <a16:creationId xmlns:a16="http://schemas.microsoft.com/office/drawing/2014/main" id="{ABD21AE7-6B65-424C-B294-F615109CA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5896" name="TextBox 226">
            <a:extLst>
              <a:ext uri="{FF2B5EF4-FFF2-40B4-BE49-F238E27FC236}">
                <a16:creationId xmlns:a16="http://schemas.microsoft.com/office/drawing/2014/main" id="{BDC65C1A-5FD6-854F-B17D-9439AB291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5897" name="TextBox 227">
            <a:extLst>
              <a:ext uri="{FF2B5EF4-FFF2-40B4-BE49-F238E27FC236}">
                <a16:creationId xmlns:a16="http://schemas.microsoft.com/office/drawing/2014/main" id="{2B92402D-8CFD-A146-9DFD-0D28CDBBE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7" name="Group 29">
            <a:extLst>
              <a:ext uri="{FF2B5EF4-FFF2-40B4-BE49-F238E27FC236}">
                <a16:creationId xmlns:a16="http://schemas.microsoft.com/office/drawing/2014/main" id="{228B00C4-1F97-164C-88E1-E9F09657127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7956" name="Group 49">
              <a:extLst>
                <a:ext uri="{FF2B5EF4-FFF2-40B4-BE49-F238E27FC236}">
                  <a16:creationId xmlns:a16="http://schemas.microsoft.com/office/drawing/2014/main" id="{9A3E81DA-88A0-E948-9AAF-5A9B45863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8121" name="Group 33">
                <a:extLst>
                  <a:ext uri="{FF2B5EF4-FFF2-40B4-BE49-F238E27FC236}">
                    <a16:creationId xmlns:a16="http://schemas.microsoft.com/office/drawing/2014/main" id="{9B6E556D-FC99-ED4C-A502-5E9DBCB346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8163" name="TextBox 467">
                  <a:extLst>
                    <a:ext uri="{FF2B5EF4-FFF2-40B4-BE49-F238E27FC236}">
                      <a16:creationId xmlns:a16="http://schemas.microsoft.com/office/drawing/2014/main" id="{32783446-E998-9049-8E70-888825E839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22" name="Group 34">
                <a:extLst>
                  <a:ext uri="{FF2B5EF4-FFF2-40B4-BE49-F238E27FC236}">
                    <a16:creationId xmlns:a16="http://schemas.microsoft.com/office/drawing/2014/main" id="{B377BA1C-C7DC-2049-A0DD-872EE5F12F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8161" name="TextBox 469">
                  <a:extLst>
                    <a:ext uri="{FF2B5EF4-FFF2-40B4-BE49-F238E27FC236}">
                      <a16:creationId xmlns:a16="http://schemas.microsoft.com/office/drawing/2014/main" id="{814680AB-8765-BD4F-81D2-3623EE2FF9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124" name="TextBox 472">
                <a:extLst>
                  <a:ext uri="{FF2B5EF4-FFF2-40B4-BE49-F238E27FC236}">
                    <a16:creationId xmlns:a16="http://schemas.microsoft.com/office/drawing/2014/main" id="{3122005D-661D-974B-8619-3424C718CC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8125" name="Group 441">
                <a:extLst>
                  <a:ext uri="{FF2B5EF4-FFF2-40B4-BE49-F238E27FC236}">
                    <a16:creationId xmlns:a16="http://schemas.microsoft.com/office/drawing/2014/main" id="{8443A70B-83AD-984A-8FD9-A42A93F03A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8144" name="Group 450">
                  <a:extLst>
                    <a:ext uri="{FF2B5EF4-FFF2-40B4-BE49-F238E27FC236}">
                      <a16:creationId xmlns:a16="http://schemas.microsoft.com/office/drawing/2014/main" id="{0E3F053A-B627-654E-B872-0D6213D6B1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8158" name="TextBox 464">
                    <a:extLst>
                      <a:ext uri="{FF2B5EF4-FFF2-40B4-BE49-F238E27FC236}">
                        <a16:creationId xmlns:a16="http://schemas.microsoft.com/office/drawing/2014/main" id="{1DB3AA70-2A44-3547-A9E1-2E38CDBFE1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60" name="TextBox 466">
                    <a:extLst>
                      <a:ext uri="{FF2B5EF4-FFF2-40B4-BE49-F238E27FC236}">
                        <a16:creationId xmlns:a16="http://schemas.microsoft.com/office/drawing/2014/main" id="{B19B21A5-F1DD-6349-B9A3-E628B7EDB5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8145" name="Group 451">
                  <a:extLst>
                    <a:ext uri="{FF2B5EF4-FFF2-40B4-BE49-F238E27FC236}">
                      <a16:creationId xmlns:a16="http://schemas.microsoft.com/office/drawing/2014/main" id="{6491B809-548B-4B45-97D3-88A6C20B84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8155" name="TextBox 461">
                    <a:extLst>
                      <a:ext uri="{FF2B5EF4-FFF2-40B4-BE49-F238E27FC236}">
                        <a16:creationId xmlns:a16="http://schemas.microsoft.com/office/drawing/2014/main" id="{FF403486-0F65-7941-9F0B-655CB10598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7" name="TextBox 463">
                    <a:extLst>
                      <a:ext uri="{FF2B5EF4-FFF2-40B4-BE49-F238E27FC236}">
                        <a16:creationId xmlns:a16="http://schemas.microsoft.com/office/drawing/2014/main" id="{3E40D2B0-49D1-5C44-B0A9-DE79085C8C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8146" name="Group 452">
                  <a:extLst>
                    <a:ext uri="{FF2B5EF4-FFF2-40B4-BE49-F238E27FC236}">
                      <a16:creationId xmlns:a16="http://schemas.microsoft.com/office/drawing/2014/main" id="{54A2CE65-8424-9447-8280-886778DCA0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8152" name="TextBox 458">
                    <a:extLst>
                      <a:ext uri="{FF2B5EF4-FFF2-40B4-BE49-F238E27FC236}">
                        <a16:creationId xmlns:a16="http://schemas.microsoft.com/office/drawing/2014/main" id="{A49E2C88-B30C-644D-B1E8-29FA0652D7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4" name="TextBox 460">
                    <a:extLst>
                      <a:ext uri="{FF2B5EF4-FFF2-40B4-BE49-F238E27FC236}">
                        <a16:creationId xmlns:a16="http://schemas.microsoft.com/office/drawing/2014/main" id="{BABD5E1C-5EA4-6B4A-AC73-98B947C462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148" name="Group 453">
                  <a:extLst>
                    <a:ext uri="{FF2B5EF4-FFF2-40B4-BE49-F238E27FC236}">
                      <a16:creationId xmlns:a16="http://schemas.microsoft.com/office/drawing/2014/main" id="{0BDCABA8-782F-234E-840E-0B9F02773F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8149" name="TextBox 455">
                    <a:extLst>
                      <a:ext uri="{FF2B5EF4-FFF2-40B4-BE49-F238E27FC236}">
                        <a16:creationId xmlns:a16="http://schemas.microsoft.com/office/drawing/2014/main" id="{1D0B6844-7026-BE40-8471-FA52D83BEB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1" name="TextBox 457">
                    <a:extLst>
                      <a:ext uri="{FF2B5EF4-FFF2-40B4-BE49-F238E27FC236}">
                        <a16:creationId xmlns:a16="http://schemas.microsoft.com/office/drawing/2014/main" id="{DB99CC70-39AA-BE47-9C32-589A4496A7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8126" name="Group 44">
                <a:extLst>
                  <a:ext uri="{FF2B5EF4-FFF2-40B4-BE49-F238E27FC236}">
                    <a16:creationId xmlns:a16="http://schemas.microsoft.com/office/drawing/2014/main" id="{29EE7D8E-2E07-FC45-B49A-02BD6E233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8142" name="TextBox 443">
                  <a:extLst>
                    <a:ext uri="{FF2B5EF4-FFF2-40B4-BE49-F238E27FC236}">
                      <a16:creationId xmlns:a16="http://schemas.microsoft.com/office/drawing/2014/main" id="{373DD495-68CE-4B4E-A13D-F2341121B9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27" name="Group 48">
                <a:extLst>
                  <a:ext uri="{FF2B5EF4-FFF2-40B4-BE49-F238E27FC236}">
                    <a16:creationId xmlns:a16="http://schemas.microsoft.com/office/drawing/2014/main" id="{AD00DA15-D21D-6E4E-A27F-5BC28BED82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8140" name="TextBox 445">
                  <a:extLst>
                    <a:ext uri="{FF2B5EF4-FFF2-40B4-BE49-F238E27FC236}">
                      <a16:creationId xmlns:a16="http://schemas.microsoft.com/office/drawing/2014/main" id="{3AC0D427-0916-DD4E-A778-A56D0FFAAF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128" name="TextBox 448">
                <a:extLst>
                  <a:ext uri="{FF2B5EF4-FFF2-40B4-BE49-F238E27FC236}">
                    <a16:creationId xmlns:a16="http://schemas.microsoft.com/office/drawing/2014/main" id="{38295BCB-FFD3-EF4F-8516-AE3362DCD3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8129" name="TextBox 474">
                <a:extLst>
                  <a:ext uri="{FF2B5EF4-FFF2-40B4-BE49-F238E27FC236}">
                    <a16:creationId xmlns:a16="http://schemas.microsoft.com/office/drawing/2014/main" id="{E7815EEF-B5AE-E845-BDD0-C593C68E35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8130" name="Group 475">
                <a:extLst>
                  <a:ext uri="{FF2B5EF4-FFF2-40B4-BE49-F238E27FC236}">
                    <a16:creationId xmlns:a16="http://schemas.microsoft.com/office/drawing/2014/main" id="{7D6BBFFB-FE2B-CA47-B61A-B89D973BB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8138" name="TextBox 476">
                  <a:extLst>
                    <a:ext uri="{FF2B5EF4-FFF2-40B4-BE49-F238E27FC236}">
                      <a16:creationId xmlns:a16="http://schemas.microsoft.com/office/drawing/2014/main" id="{40708E9F-52A6-654C-BB3F-A1EC7FAB46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31" name="Group 478">
                <a:extLst>
                  <a:ext uri="{FF2B5EF4-FFF2-40B4-BE49-F238E27FC236}">
                    <a16:creationId xmlns:a16="http://schemas.microsoft.com/office/drawing/2014/main" id="{E4AF91FD-8012-2441-80FE-467CF802F9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8136" name="TextBox 482">
                  <a:extLst>
                    <a:ext uri="{FF2B5EF4-FFF2-40B4-BE49-F238E27FC236}">
                      <a16:creationId xmlns:a16="http://schemas.microsoft.com/office/drawing/2014/main" id="{395256C8-C049-BC4F-805D-AE9B5E2BC6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32" name="Group 498">
                <a:extLst>
                  <a:ext uri="{FF2B5EF4-FFF2-40B4-BE49-F238E27FC236}">
                    <a16:creationId xmlns:a16="http://schemas.microsoft.com/office/drawing/2014/main" id="{98F4D301-8EBE-4247-BE02-E545088CDF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8134" name="TextBox 499">
                  <a:extLst>
                    <a:ext uri="{FF2B5EF4-FFF2-40B4-BE49-F238E27FC236}">
                      <a16:creationId xmlns:a16="http://schemas.microsoft.com/office/drawing/2014/main" id="{422B6167-CA51-6C44-8946-8B2847B92F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7957" name="Group 132">
              <a:extLst>
                <a:ext uri="{FF2B5EF4-FFF2-40B4-BE49-F238E27FC236}">
                  <a16:creationId xmlns:a16="http://schemas.microsoft.com/office/drawing/2014/main" id="{3AD17A47-FC6E-AF4B-9028-D7D72B23D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7958" name="Group 6">
              <a:extLst>
                <a:ext uri="{FF2B5EF4-FFF2-40B4-BE49-F238E27FC236}">
                  <a16:creationId xmlns:a16="http://schemas.microsoft.com/office/drawing/2014/main" id="{36856BF5-39BF-5C40-8294-B6BEEAC77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8095" name="Group 55">
                <a:extLst>
                  <a:ext uri="{FF2B5EF4-FFF2-40B4-BE49-F238E27FC236}">
                    <a16:creationId xmlns:a16="http://schemas.microsoft.com/office/drawing/2014/main" id="{73E2A3C0-6CB0-204C-A203-029C934D61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8116" name="TextBox 57">
                  <a:extLst>
                    <a:ext uri="{FF2B5EF4-FFF2-40B4-BE49-F238E27FC236}">
                      <a16:creationId xmlns:a16="http://schemas.microsoft.com/office/drawing/2014/main" id="{891507A6-7F98-F94A-8911-34E1191F50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8096" name="TextBox 59">
                <a:extLst>
                  <a:ext uri="{FF2B5EF4-FFF2-40B4-BE49-F238E27FC236}">
                    <a16:creationId xmlns:a16="http://schemas.microsoft.com/office/drawing/2014/main" id="{CFD52FEE-E258-4E47-B8FE-78DB7FFBB7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7959" name="Group 17">
              <a:extLst>
                <a:ext uri="{FF2B5EF4-FFF2-40B4-BE49-F238E27FC236}">
                  <a16:creationId xmlns:a16="http://schemas.microsoft.com/office/drawing/2014/main" id="{A1B5B915-A89B-A94F-B9FB-A39F6050E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8089" name="Group 16">
                <a:extLst>
                  <a:ext uri="{FF2B5EF4-FFF2-40B4-BE49-F238E27FC236}">
                    <a16:creationId xmlns:a16="http://schemas.microsoft.com/office/drawing/2014/main" id="{C3EB4CAB-80FC-B14C-B947-FA0199622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8093" name="TextBox 82">
                  <a:extLst>
                    <a:ext uri="{FF2B5EF4-FFF2-40B4-BE49-F238E27FC236}">
                      <a16:creationId xmlns:a16="http://schemas.microsoft.com/office/drawing/2014/main" id="{7B376D3B-0778-7A4F-A266-5E370204D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090" name="TextBox 87">
                <a:extLst>
                  <a:ext uri="{FF2B5EF4-FFF2-40B4-BE49-F238E27FC236}">
                    <a16:creationId xmlns:a16="http://schemas.microsoft.com/office/drawing/2014/main" id="{15F2DC7D-55D7-4E45-9AB1-2051FE3D8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60" name="Group 154">
              <a:extLst>
                <a:ext uri="{FF2B5EF4-FFF2-40B4-BE49-F238E27FC236}">
                  <a16:creationId xmlns:a16="http://schemas.microsoft.com/office/drawing/2014/main" id="{0C7A5B2F-7E34-8F49-A490-064622C67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8082" name="TextBox 155">
                <a:extLst>
                  <a:ext uri="{FF2B5EF4-FFF2-40B4-BE49-F238E27FC236}">
                    <a16:creationId xmlns:a16="http://schemas.microsoft.com/office/drawing/2014/main" id="{D838533B-B00C-FA4B-9B48-CE6E44A3F2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85" name="TextBox 161">
                <a:extLst>
                  <a:ext uri="{FF2B5EF4-FFF2-40B4-BE49-F238E27FC236}">
                    <a16:creationId xmlns:a16="http://schemas.microsoft.com/office/drawing/2014/main" id="{68220795-0F4A-E04A-BE3D-20C6268B56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61" name="Group 138">
              <a:extLst>
                <a:ext uri="{FF2B5EF4-FFF2-40B4-BE49-F238E27FC236}">
                  <a16:creationId xmlns:a16="http://schemas.microsoft.com/office/drawing/2014/main" id="{65119B54-DB07-8145-95BF-272E28E7C6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8075" name="TextBox 139">
                <a:extLst>
                  <a:ext uri="{FF2B5EF4-FFF2-40B4-BE49-F238E27FC236}">
                    <a16:creationId xmlns:a16="http://schemas.microsoft.com/office/drawing/2014/main" id="{2E1955C0-8953-6F48-9576-FC9E177AD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78" name="TextBox 145">
                <a:extLst>
                  <a:ext uri="{FF2B5EF4-FFF2-40B4-BE49-F238E27FC236}">
                    <a16:creationId xmlns:a16="http://schemas.microsoft.com/office/drawing/2014/main" id="{A545FCD5-646E-7B47-B68A-258B70A26B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64" name="Group 37">
              <a:extLst>
                <a:ext uri="{FF2B5EF4-FFF2-40B4-BE49-F238E27FC236}">
                  <a16:creationId xmlns:a16="http://schemas.microsoft.com/office/drawing/2014/main" id="{6CE7520A-CE83-E649-8577-45A7DCB78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074" name="TextBox 36">
                <a:extLst>
                  <a:ext uri="{FF2B5EF4-FFF2-40B4-BE49-F238E27FC236}">
                    <a16:creationId xmlns:a16="http://schemas.microsoft.com/office/drawing/2014/main" id="{EF03BC47-4B44-1B4D-AC88-4B415556BF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69" name="Group 186">
              <a:extLst>
                <a:ext uri="{FF2B5EF4-FFF2-40B4-BE49-F238E27FC236}">
                  <a16:creationId xmlns:a16="http://schemas.microsoft.com/office/drawing/2014/main" id="{7A4A3C63-F1F3-EF4C-AD1C-2F5DC4354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73" name="Group 23">
              <a:extLst>
                <a:ext uri="{FF2B5EF4-FFF2-40B4-BE49-F238E27FC236}">
                  <a16:creationId xmlns:a16="http://schemas.microsoft.com/office/drawing/2014/main" id="{0D53F48D-9B37-E74B-9276-23317A83E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8058" name="Group 43">
                <a:extLst>
                  <a:ext uri="{FF2B5EF4-FFF2-40B4-BE49-F238E27FC236}">
                    <a16:creationId xmlns:a16="http://schemas.microsoft.com/office/drawing/2014/main" id="{EE8083A4-E5B3-3149-ACC0-52EF2CDA97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8066" name="Group 38">
                  <a:extLst>
                    <a:ext uri="{FF2B5EF4-FFF2-40B4-BE49-F238E27FC236}">
                      <a16:creationId xmlns:a16="http://schemas.microsoft.com/office/drawing/2014/main" id="{5B86688D-58A1-8E4C-88FB-F1E0442F48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8069" name="TextBox 39">
                    <a:extLst>
                      <a:ext uri="{FF2B5EF4-FFF2-40B4-BE49-F238E27FC236}">
                        <a16:creationId xmlns:a16="http://schemas.microsoft.com/office/drawing/2014/main" id="{B9169EAB-5898-9744-B099-E877A2BE66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8067" name="TextBox 41">
                  <a:extLst>
                    <a:ext uri="{FF2B5EF4-FFF2-40B4-BE49-F238E27FC236}">
                      <a16:creationId xmlns:a16="http://schemas.microsoft.com/office/drawing/2014/main" id="{1FD8A1E9-1F09-8245-938C-03A24E420B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62" name="Group 106">
                <a:extLst>
                  <a:ext uri="{FF2B5EF4-FFF2-40B4-BE49-F238E27FC236}">
                    <a16:creationId xmlns:a16="http://schemas.microsoft.com/office/drawing/2014/main" id="{378CBA6A-A5E6-6943-B930-39218C89D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65" name="TextBox 108">
                  <a:extLst>
                    <a:ext uri="{FF2B5EF4-FFF2-40B4-BE49-F238E27FC236}">
                      <a16:creationId xmlns:a16="http://schemas.microsoft.com/office/drawing/2014/main" id="{1786B590-1E10-2A4B-8440-DF2C5242EC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75" name="Group 5">
              <a:extLst>
                <a:ext uri="{FF2B5EF4-FFF2-40B4-BE49-F238E27FC236}">
                  <a16:creationId xmlns:a16="http://schemas.microsoft.com/office/drawing/2014/main" id="{0B165C6D-17FA-DC40-8A22-C367D02D9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8056" name="TextBox 483">
                <a:extLst>
                  <a:ext uri="{FF2B5EF4-FFF2-40B4-BE49-F238E27FC236}">
                    <a16:creationId xmlns:a16="http://schemas.microsoft.com/office/drawing/2014/main" id="{5CA1AEB3-F556-7F46-AF37-17CB8C9C1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7977" name="Group 32">
              <a:extLst>
                <a:ext uri="{FF2B5EF4-FFF2-40B4-BE49-F238E27FC236}">
                  <a16:creationId xmlns:a16="http://schemas.microsoft.com/office/drawing/2014/main" id="{EA8241F0-AA6D-F244-B301-0F352ADB1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8048" name="Group 491">
                <a:extLst>
                  <a:ext uri="{FF2B5EF4-FFF2-40B4-BE49-F238E27FC236}">
                    <a16:creationId xmlns:a16="http://schemas.microsoft.com/office/drawing/2014/main" id="{A959D480-A556-D74E-B8E3-3C2BE9A00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8054" name="TextBox 492">
                  <a:extLst>
                    <a:ext uri="{FF2B5EF4-FFF2-40B4-BE49-F238E27FC236}">
                      <a16:creationId xmlns:a16="http://schemas.microsoft.com/office/drawing/2014/main" id="{791E9452-FBA3-C144-BDB9-F83FE1F1B1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049" name="Group 494">
                <a:extLst>
                  <a:ext uri="{FF2B5EF4-FFF2-40B4-BE49-F238E27FC236}">
                    <a16:creationId xmlns:a16="http://schemas.microsoft.com/office/drawing/2014/main" id="{F66754ED-2575-F247-939C-5FA6ACC31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8052" name="TextBox 495">
                  <a:extLst>
                    <a:ext uri="{FF2B5EF4-FFF2-40B4-BE49-F238E27FC236}">
                      <a16:creationId xmlns:a16="http://schemas.microsoft.com/office/drawing/2014/main" id="{4322B9A6-76BD-544C-87C2-09ACF39D14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050" name="TextBox 503">
                <a:extLst>
                  <a:ext uri="{FF2B5EF4-FFF2-40B4-BE49-F238E27FC236}">
                    <a16:creationId xmlns:a16="http://schemas.microsoft.com/office/drawing/2014/main" id="{98EEECC4-D3EB-304C-AC75-36117FBE7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81" name="TextBox 12">
              <a:extLst>
                <a:ext uri="{FF2B5EF4-FFF2-40B4-BE49-F238E27FC236}">
                  <a16:creationId xmlns:a16="http://schemas.microsoft.com/office/drawing/2014/main" id="{C3EAFD31-737A-CE40-9DE6-1DE509DFD5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7982" name="Group 317">
              <a:extLst>
                <a:ext uri="{FF2B5EF4-FFF2-40B4-BE49-F238E27FC236}">
                  <a16:creationId xmlns:a16="http://schemas.microsoft.com/office/drawing/2014/main" id="{DD4817AF-C435-B549-8096-9E8E79640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68032" name="Group 318">
                <a:extLst>
                  <a:ext uri="{FF2B5EF4-FFF2-40B4-BE49-F238E27FC236}">
                    <a16:creationId xmlns:a16="http://schemas.microsoft.com/office/drawing/2014/main" id="{D602064C-ACB3-BB4C-931E-1685A086A4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41" name="Group 327">
                  <a:extLst>
                    <a:ext uri="{FF2B5EF4-FFF2-40B4-BE49-F238E27FC236}">
                      <a16:creationId xmlns:a16="http://schemas.microsoft.com/office/drawing/2014/main" id="{2951AA42-80CC-D149-8FD4-1DA5E3009A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043" name="TextBox 329">
                    <a:extLst>
                      <a:ext uri="{FF2B5EF4-FFF2-40B4-BE49-F238E27FC236}">
                        <a16:creationId xmlns:a16="http://schemas.microsoft.com/office/drawing/2014/main" id="{68790C0C-00BA-EE45-AE5E-2E689631AB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8044" name="Group 330">
                    <a:extLst>
                      <a:ext uri="{FF2B5EF4-FFF2-40B4-BE49-F238E27FC236}">
                        <a16:creationId xmlns:a16="http://schemas.microsoft.com/office/drawing/2014/main" id="{4C92FF6D-5BCD-A348-B34C-925DE0B6D0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8046" name="TextBox 333">
                      <a:extLst>
                        <a:ext uri="{FF2B5EF4-FFF2-40B4-BE49-F238E27FC236}">
                          <a16:creationId xmlns:a16="http://schemas.microsoft.com/office/drawing/2014/main" id="{77077338-5382-344A-9568-8D9D4B1A28B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8045" name="TextBox 332">
                    <a:extLst>
                      <a:ext uri="{FF2B5EF4-FFF2-40B4-BE49-F238E27FC236}">
                        <a16:creationId xmlns:a16="http://schemas.microsoft.com/office/drawing/2014/main" id="{DF7B86E6-EFA2-D441-B26B-9FCBCDBBD9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83" name="Group 11">
              <a:extLst>
                <a:ext uri="{FF2B5EF4-FFF2-40B4-BE49-F238E27FC236}">
                  <a16:creationId xmlns:a16="http://schemas.microsoft.com/office/drawing/2014/main" id="{C0B784D4-1B65-8E4E-A556-FEAA1E170D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88" name="Group 60">
              <a:extLst>
                <a:ext uri="{FF2B5EF4-FFF2-40B4-BE49-F238E27FC236}">
                  <a16:creationId xmlns:a16="http://schemas.microsoft.com/office/drawing/2014/main" id="{0096FAC9-B525-9944-A0CE-692972269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21" name="Group 53">
                <a:extLst>
                  <a:ext uri="{FF2B5EF4-FFF2-40B4-BE49-F238E27FC236}">
                    <a16:creationId xmlns:a16="http://schemas.microsoft.com/office/drawing/2014/main" id="{A8BCFBE3-F473-4446-A09F-3A43748555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24" name="Group 52">
                  <a:extLst>
                    <a:ext uri="{FF2B5EF4-FFF2-40B4-BE49-F238E27FC236}">
                      <a16:creationId xmlns:a16="http://schemas.microsoft.com/office/drawing/2014/main" id="{E4875287-F162-3E44-B978-33B49BF7E6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8028" name="TextBox 122">
                    <a:extLst>
                      <a:ext uri="{FF2B5EF4-FFF2-40B4-BE49-F238E27FC236}">
                        <a16:creationId xmlns:a16="http://schemas.microsoft.com/office/drawing/2014/main" id="{AF207270-E21B-234D-809C-F62D62C14A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8025" name="TextBox 128">
                  <a:extLst>
                    <a:ext uri="{FF2B5EF4-FFF2-40B4-BE49-F238E27FC236}">
                      <a16:creationId xmlns:a16="http://schemas.microsoft.com/office/drawing/2014/main" id="{5101971F-4122-6B49-A570-222A4D8E81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989" name="TextBox 359">
              <a:extLst>
                <a:ext uri="{FF2B5EF4-FFF2-40B4-BE49-F238E27FC236}">
                  <a16:creationId xmlns:a16="http://schemas.microsoft.com/office/drawing/2014/main" id="{569EE193-00C0-344F-B09C-F6DC9D314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7990" name="Group 31">
              <a:extLst>
                <a:ext uri="{FF2B5EF4-FFF2-40B4-BE49-F238E27FC236}">
                  <a16:creationId xmlns:a16="http://schemas.microsoft.com/office/drawing/2014/main" id="{7CEF3B99-22A3-6A4D-96CA-91DF3825DD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8011" name="Group 28">
                <a:extLst>
                  <a:ext uri="{FF2B5EF4-FFF2-40B4-BE49-F238E27FC236}">
                    <a16:creationId xmlns:a16="http://schemas.microsoft.com/office/drawing/2014/main" id="{14843DA5-7713-A44C-831F-B9C40BDA1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14" name="Group 24">
                  <a:extLst>
                    <a:ext uri="{FF2B5EF4-FFF2-40B4-BE49-F238E27FC236}">
                      <a16:creationId xmlns:a16="http://schemas.microsoft.com/office/drawing/2014/main" id="{B37A510D-516B-1145-8329-36331D64B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8018" name="TextBox 171">
                    <a:extLst>
                      <a:ext uri="{FF2B5EF4-FFF2-40B4-BE49-F238E27FC236}">
                        <a16:creationId xmlns:a16="http://schemas.microsoft.com/office/drawing/2014/main" id="{D3B7E987-8A8D-F646-A31B-6B4186C932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8015" name="TextBox 177">
                  <a:extLst>
                    <a:ext uri="{FF2B5EF4-FFF2-40B4-BE49-F238E27FC236}">
                      <a16:creationId xmlns:a16="http://schemas.microsoft.com/office/drawing/2014/main" id="{CA3FDF32-7240-8D4D-A969-34F198859F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92" name="Group 358">
              <a:extLst>
                <a:ext uri="{FF2B5EF4-FFF2-40B4-BE49-F238E27FC236}">
                  <a16:creationId xmlns:a16="http://schemas.microsoft.com/office/drawing/2014/main" id="{90046A22-0205-2446-B11C-306AF3D257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7993" name="Group 377">
                <a:extLst>
                  <a:ext uri="{FF2B5EF4-FFF2-40B4-BE49-F238E27FC236}">
                    <a16:creationId xmlns:a16="http://schemas.microsoft.com/office/drawing/2014/main" id="{578A25BB-BBB2-4748-87B3-D0D5D1CDC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7998" name="TextBox 7">
                  <a:extLst>
                    <a:ext uri="{FF2B5EF4-FFF2-40B4-BE49-F238E27FC236}">
                      <a16:creationId xmlns:a16="http://schemas.microsoft.com/office/drawing/2014/main" id="{0C78D88D-FA2B-AF41-A2DC-99EE209033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7999" name="Group 390">
                  <a:extLst>
                    <a:ext uri="{FF2B5EF4-FFF2-40B4-BE49-F238E27FC236}">
                      <a16:creationId xmlns:a16="http://schemas.microsoft.com/office/drawing/2014/main" id="{6575BBDC-286F-8741-BD68-AC129C7A02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8000" name="TextBox 391">
                    <a:extLst>
                      <a:ext uri="{FF2B5EF4-FFF2-40B4-BE49-F238E27FC236}">
                        <a16:creationId xmlns:a16="http://schemas.microsoft.com/office/drawing/2014/main" id="{3DB3A525-C2F4-F04B-BB4D-E16F4B205B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7994" name="TextBox 381">
                <a:extLst>
                  <a:ext uri="{FF2B5EF4-FFF2-40B4-BE49-F238E27FC236}">
                    <a16:creationId xmlns:a16="http://schemas.microsoft.com/office/drawing/2014/main" id="{4C11FA8C-E4A8-0D47-9D24-7B303B5F3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996" name="TextBox 384">
                <a:extLst>
                  <a:ext uri="{FF2B5EF4-FFF2-40B4-BE49-F238E27FC236}">
                    <a16:creationId xmlns:a16="http://schemas.microsoft.com/office/drawing/2014/main" id="{2CFB7A0C-163F-194B-A747-47D98DCF8E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939" name="Group 404">
            <a:extLst>
              <a:ext uri="{FF2B5EF4-FFF2-40B4-BE49-F238E27FC236}">
                <a16:creationId xmlns:a16="http://schemas.microsoft.com/office/drawing/2014/main" id="{B98B0431-9AA9-DC47-B5AF-AD8D69E6D04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7950" name="TextBox 405">
              <a:extLst>
                <a:ext uri="{FF2B5EF4-FFF2-40B4-BE49-F238E27FC236}">
                  <a16:creationId xmlns:a16="http://schemas.microsoft.com/office/drawing/2014/main" id="{8BE8A99D-D2F3-3243-9A61-50719BB3F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53" name="TextBox 411">
              <a:extLst>
                <a:ext uri="{FF2B5EF4-FFF2-40B4-BE49-F238E27FC236}">
                  <a16:creationId xmlns:a16="http://schemas.microsoft.com/office/drawing/2014/main" id="{E811D4F1-29A2-D44C-8059-1579DCE227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955" name="TextBox 413">
              <a:extLst>
                <a:ext uri="{FF2B5EF4-FFF2-40B4-BE49-F238E27FC236}">
                  <a16:creationId xmlns:a16="http://schemas.microsoft.com/office/drawing/2014/main" id="{82F70B10-02B0-894C-B67A-F5A12FCD6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7940" name="TextBox 388">
            <a:extLst>
              <a:ext uri="{FF2B5EF4-FFF2-40B4-BE49-F238E27FC236}">
                <a16:creationId xmlns:a16="http://schemas.microsoft.com/office/drawing/2014/main" id="{FEAC14DF-26B4-9245-A81E-E1B9BF0D8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7941" name="TextBox 223">
            <a:extLst>
              <a:ext uri="{FF2B5EF4-FFF2-40B4-BE49-F238E27FC236}">
                <a16:creationId xmlns:a16="http://schemas.microsoft.com/office/drawing/2014/main" id="{824D681F-F95F-464C-B1C4-02B7F53F9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7942" name="TextBox 1">
            <a:extLst>
              <a:ext uri="{FF2B5EF4-FFF2-40B4-BE49-F238E27FC236}">
                <a16:creationId xmlns:a16="http://schemas.microsoft.com/office/drawing/2014/main" id="{50D39389-20CD-F84E-BEC4-055761786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7943" name="TextBox 225">
            <a:extLst>
              <a:ext uri="{FF2B5EF4-FFF2-40B4-BE49-F238E27FC236}">
                <a16:creationId xmlns:a16="http://schemas.microsoft.com/office/drawing/2014/main" id="{75969FAD-24DA-1D4F-B8EA-1FAB30304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7944" name="TextBox 7">
            <a:extLst>
              <a:ext uri="{FF2B5EF4-FFF2-40B4-BE49-F238E27FC236}">
                <a16:creationId xmlns:a16="http://schemas.microsoft.com/office/drawing/2014/main" id="{773A2651-9A88-594C-AB0D-F0D4E7790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sp>
        <p:nvSpPr>
          <p:cNvPr id="167945" name="TextBox 227">
            <a:extLst>
              <a:ext uri="{FF2B5EF4-FFF2-40B4-BE49-F238E27FC236}">
                <a16:creationId xmlns:a16="http://schemas.microsoft.com/office/drawing/2014/main" id="{FEC38FD7-3717-CD43-957F-FC4F6AB8B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6389" y="5008564"/>
            <a:ext cx="8397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C00000"/>
                </a:solidFill>
              </a:rPr>
              <a:t>this will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read out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address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1100</a:t>
            </a:r>
          </a:p>
        </p:txBody>
      </p:sp>
      <p:sp>
        <p:nvSpPr>
          <p:cNvPr id="167946" name="TextBox 228">
            <a:extLst>
              <a:ext uri="{FF2B5EF4-FFF2-40B4-BE49-F238E27FC236}">
                <a16:creationId xmlns:a16="http://schemas.microsoft.com/office/drawing/2014/main" id="{173678C0-BEAB-5247-A762-CFF06C47D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501" y="4264025"/>
            <a:ext cx="5683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C00000"/>
                </a:solidFill>
              </a:rPr>
              <a:t>1100</a:t>
            </a:r>
          </a:p>
        </p:txBody>
      </p:sp>
      <p:sp>
        <p:nvSpPr>
          <p:cNvPr id="167947" name="TextBox 229">
            <a:extLst>
              <a:ext uri="{FF2B5EF4-FFF2-40B4-BE49-F238E27FC236}">
                <a16:creationId xmlns:a16="http://schemas.microsoft.com/office/drawing/2014/main" id="{AA8E1CE0-9DE9-C54F-8DBA-CEC56C166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76" y="3759201"/>
            <a:ext cx="9128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C00000"/>
                </a:solidFill>
              </a:rPr>
              <a:t>11111100</a:t>
            </a:r>
          </a:p>
        </p:txBody>
      </p:sp>
      <p:sp>
        <p:nvSpPr>
          <p:cNvPr id="167948" name="TextBox 230">
            <a:extLst>
              <a:ext uri="{FF2B5EF4-FFF2-40B4-BE49-F238E27FC236}">
                <a16:creationId xmlns:a16="http://schemas.microsoft.com/office/drawing/2014/main" id="{209FA349-8A7E-AE49-8F9A-A0CB8447C1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7949" name="TextBox 232">
            <a:extLst>
              <a:ext uri="{FF2B5EF4-FFF2-40B4-BE49-F238E27FC236}">
                <a16:creationId xmlns:a16="http://schemas.microsoft.com/office/drawing/2014/main" id="{4C88C25D-50F0-B04B-9725-28A51A524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29">
            <a:extLst>
              <a:ext uri="{FF2B5EF4-FFF2-40B4-BE49-F238E27FC236}">
                <a16:creationId xmlns:a16="http://schemas.microsoft.com/office/drawing/2014/main" id="{1836294D-AEFA-1A4A-B2C2-14E90DCF15A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9999" name="Group 49">
              <a:extLst>
                <a:ext uri="{FF2B5EF4-FFF2-40B4-BE49-F238E27FC236}">
                  <a16:creationId xmlns:a16="http://schemas.microsoft.com/office/drawing/2014/main" id="{1141E790-2BB7-3743-9158-8C111288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0164" name="Group 33">
                <a:extLst>
                  <a:ext uri="{FF2B5EF4-FFF2-40B4-BE49-F238E27FC236}">
                    <a16:creationId xmlns:a16="http://schemas.microsoft.com/office/drawing/2014/main" id="{DE1FDE09-E3C2-6A4C-9CD3-2A9FD1689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0206" name="TextBox 467">
                  <a:extLst>
                    <a:ext uri="{FF2B5EF4-FFF2-40B4-BE49-F238E27FC236}">
                      <a16:creationId xmlns:a16="http://schemas.microsoft.com/office/drawing/2014/main" id="{1D515342-37BD-F04C-8904-A59984ECB8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65" name="Group 34">
                <a:extLst>
                  <a:ext uri="{FF2B5EF4-FFF2-40B4-BE49-F238E27FC236}">
                    <a16:creationId xmlns:a16="http://schemas.microsoft.com/office/drawing/2014/main" id="{4BF7ABDE-D4F1-4641-910E-053AA7D54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0204" name="TextBox 469">
                  <a:extLst>
                    <a:ext uri="{FF2B5EF4-FFF2-40B4-BE49-F238E27FC236}">
                      <a16:creationId xmlns:a16="http://schemas.microsoft.com/office/drawing/2014/main" id="{FBBF81BE-6547-934C-B966-6BCE9B6855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167" name="TextBox 472">
                <a:extLst>
                  <a:ext uri="{FF2B5EF4-FFF2-40B4-BE49-F238E27FC236}">
                    <a16:creationId xmlns:a16="http://schemas.microsoft.com/office/drawing/2014/main" id="{C3A17F28-99EB-A342-9D66-12A456F383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0168" name="Group 441">
                <a:extLst>
                  <a:ext uri="{FF2B5EF4-FFF2-40B4-BE49-F238E27FC236}">
                    <a16:creationId xmlns:a16="http://schemas.microsoft.com/office/drawing/2014/main" id="{857C329E-4B86-5741-AB64-CFE0B61ACC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0187" name="Group 450">
                  <a:extLst>
                    <a:ext uri="{FF2B5EF4-FFF2-40B4-BE49-F238E27FC236}">
                      <a16:creationId xmlns:a16="http://schemas.microsoft.com/office/drawing/2014/main" id="{84F50B8A-A119-F549-9ECB-7762E52D50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0201" name="TextBox 464">
                    <a:extLst>
                      <a:ext uri="{FF2B5EF4-FFF2-40B4-BE49-F238E27FC236}">
                        <a16:creationId xmlns:a16="http://schemas.microsoft.com/office/drawing/2014/main" id="{7A8B5382-78C7-294C-98D8-0AF00EB650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203" name="TextBox 466">
                    <a:extLst>
                      <a:ext uri="{FF2B5EF4-FFF2-40B4-BE49-F238E27FC236}">
                        <a16:creationId xmlns:a16="http://schemas.microsoft.com/office/drawing/2014/main" id="{868824EC-A099-6C45-97B9-335DA4F55F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0188" name="Group 451">
                  <a:extLst>
                    <a:ext uri="{FF2B5EF4-FFF2-40B4-BE49-F238E27FC236}">
                      <a16:creationId xmlns:a16="http://schemas.microsoft.com/office/drawing/2014/main" id="{21ACD91B-702D-0942-A9C7-6332674A6A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0198" name="TextBox 461">
                    <a:extLst>
                      <a:ext uri="{FF2B5EF4-FFF2-40B4-BE49-F238E27FC236}">
                        <a16:creationId xmlns:a16="http://schemas.microsoft.com/office/drawing/2014/main" id="{9E9584C9-6D75-884E-BDE7-C5FB2E9210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200" name="TextBox 463">
                    <a:extLst>
                      <a:ext uri="{FF2B5EF4-FFF2-40B4-BE49-F238E27FC236}">
                        <a16:creationId xmlns:a16="http://schemas.microsoft.com/office/drawing/2014/main" id="{02DC389B-3658-D441-B04A-785F211FBF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0189" name="Group 452">
                  <a:extLst>
                    <a:ext uri="{FF2B5EF4-FFF2-40B4-BE49-F238E27FC236}">
                      <a16:creationId xmlns:a16="http://schemas.microsoft.com/office/drawing/2014/main" id="{396FB9F4-701C-7B41-B541-5618DC6839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0195" name="TextBox 458">
                    <a:extLst>
                      <a:ext uri="{FF2B5EF4-FFF2-40B4-BE49-F238E27FC236}">
                        <a16:creationId xmlns:a16="http://schemas.microsoft.com/office/drawing/2014/main" id="{86720060-5E6E-3B4A-A030-F502F5BFF1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197" name="TextBox 460">
                    <a:extLst>
                      <a:ext uri="{FF2B5EF4-FFF2-40B4-BE49-F238E27FC236}">
                        <a16:creationId xmlns:a16="http://schemas.microsoft.com/office/drawing/2014/main" id="{6058B80D-F48B-7147-8484-4FCEB1203C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191" name="Group 453">
                  <a:extLst>
                    <a:ext uri="{FF2B5EF4-FFF2-40B4-BE49-F238E27FC236}">
                      <a16:creationId xmlns:a16="http://schemas.microsoft.com/office/drawing/2014/main" id="{B833FC70-A722-6A4C-8245-9EF4BC6497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0192" name="TextBox 455">
                    <a:extLst>
                      <a:ext uri="{FF2B5EF4-FFF2-40B4-BE49-F238E27FC236}">
                        <a16:creationId xmlns:a16="http://schemas.microsoft.com/office/drawing/2014/main" id="{DD6C5B4B-B6A0-8646-91DD-3A9F8A3F7A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194" name="TextBox 457">
                    <a:extLst>
                      <a:ext uri="{FF2B5EF4-FFF2-40B4-BE49-F238E27FC236}">
                        <a16:creationId xmlns:a16="http://schemas.microsoft.com/office/drawing/2014/main" id="{F3A418D1-15FC-534B-A16B-C9994DF4D0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0169" name="Group 44">
                <a:extLst>
                  <a:ext uri="{FF2B5EF4-FFF2-40B4-BE49-F238E27FC236}">
                    <a16:creationId xmlns:a16="http://schemas.microsoft.com/office/drawing/2014/main" id="{E288D949-D2F3-F546-81CF-8C40C582C6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0185" name="TextBox 443">
                  <a:extLst>
                    <a:ext uri="{FF2B5EF4-FFF2-40B4-BE49-F238E27FC236}">
                      <a16:creationId xmlns:a16="http://schemas.microsoft.com/office/drawing/2014/main" id="{EB360DD9-05D9-594C-888B-52057EC66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0" name="Group 48">
                <a:extLst>
                  <a:ext uri="{FF2B5EF4-FFF2-40B4-BE49-F238E27FC236}">
                    <a16:creationId xmlns:a16="http://schemas.microsoft.com/office/drawing/2014/main" id="{7FFCC248-1DD4-8B4F-A082-798B30FAFB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0183" name="TextBox 445">
                  <a:extLst>
                    <a:ext uri="{FF2B5EF4-FFF2-40B4-BE49-F238E27FC236}">
                      <a16:creationId xmlns:a16="http://schemas.microsoft.com/office/drawing/2014/main" id="{B49B2BDF-D123-184C-BF67-31E22526BB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171" name="TextBox 448">
                <a:extLst>
                  <a:ext uri="{FF2B5EF4-FFF2-40B4-BE49-F238E27FC236}">
                    <a16:creationId xmlns:a16="http://schemas.microsoft.com/office/drawing/2014/main" id="{ABDBD10C-4736-AC42-93CB-6018A2F58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0172" name="TextBox 474">
                <a:extLst>
                  <a:ext uri="{FF2B5EF4-FFF2-40B4-BE49-F238E27FC236}">
                    <a16:creationId xmlns:a16="http://schemas.microsoft.com/office/drawing/2014/main" id="{EA40AE73-0F07-3C48-8396-A32C52DA42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0173" name="Group 475">
                <a:extLst>
                  <a:ext uri="{FF2B5EF4-FFF2-40B4-BE49-F238E27FC236}">
                    <a16:creationId xmlns:a16="http://schemas.microsoft.com/office/drawing/2014/main" id="{8D098EF2-CECE-4B4D-8461-FE3E500B4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0181" name="TextBox 476">
                  <a:extLst>
                    <a:ext uri="{FF2B5EF4-FFF2-40B4-BE49-F238E27FC236}">
                      <a16:creationId xmlns:a16="http://schemas.microsoft.com/office/drawing/2014/main" id="{6B4A85EA-3B53-4046-A411-8EA784E904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4" name="Group 478">
                <a:extLst>
                  <a:ext uri="{FF2B5EF4-FFF2-40B4-BE49-F238E27FC236}">
                    <a16:creationId xmlns:a16="http://schemas.microsoft.com/office/drawing/2014/main" id="{7F349532-AD4E-1D45-A1B8-3AB740F2FA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0179" name="TextBox 482">
                  <a:extLst>
                    <a:ext uri="{FF2B5EF4-FFF2-40B4-BE49-F238E27FC236}">
                      <a16:creationId xmlns:a16="http://schemas.microsoft.com/office/drawing/2014/main" id="{93A9D7A9-3530-8D4A-814A-758DFBFD18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5" name="Group 498">
                <a:extLst>
                  <a:ext uri="{FF2B5EF4-FFF2-40B4-BE49-F238E27FC236}">
                    <a16:creationId xmlns:a16="http://schemas.microsoft.com/office/drawing/2014/main" id="{876AA342-E0CA-C646-809D-01A499B463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0177" name="TextBox 499">
                  <a:extLst>
                    <a:ext uri="{FF2B5EF4-FFF2-40B4-BE49-F238E27FC236}">
                      <a16:creationId xmlns:a16="http://schemas.microsoft.com/office/drawing/2014/main" id="{BE9F9BDA-BA27-0B41-9B76-31DE971381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0000" name="Group 132">
              <a:extLst>
                <a:ext uri="{FF2B5EF4-FFF2-40B4-BE49-F238E27FC236}">
                  <a16:creationId xmlns:a16="http://schemas.microsoft.com/office/drawing/2014/main" id="{D2892158-6ED0-FB41-A66A-C3720EDD4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0001" name="Group 6">
              <a:extLst>
                <a:ext uri="{FF2B5EF4-FFF2-40B4-BE49-F238E27FC236}">
                  <a16:creationId xmlns:a16="http://schemas.microsoft.com/office/drawing/2014/main" id="{529DDB61-B0A8-8844-B88A-7882684B9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0138" name="Group 55">
                <a:extLst>
                  <a:ext uri="{FF2B5EF4-FFF2-40B4-BE49-F238E27FC236}">
                    <a16:creationId xmlns:a16="http://schemas.microsoft.com/office/drawing/2014/main" id="{7DD86AF0-A617-0144-9F3E-DDF87FF38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0159" name="TextBox 57">
                  <a:extLst>
                    <a:ext uri="{FF2B5EF4-FFF2-40B4-BE49-F238E27FC236}">
                      <a16:creationId xmlns:a16="http://schemas.microsoft.com/office/drawing/2014/main" id="{948FAF2E-6723-B848-8A72-C51CDA2007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0139" name="TextBox 59">
                <a:extLst>
                  <a:ext uri="{FF2B5EF4-FFF2-40B4-BE49-F238E27FC236}">
                    <a16:creationId xmlns:a16="http://schemas.microsoft.com/office/drawing/2014/main" id="{FC90E87D-FBB8-9A49-9359-7187740C40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0002" name="Group 17">
              <a:extLst>
                <a:ext uri="{FF2B5EF4-FFF2-40B4-BE49-F238E27FC236}">
                  <a16:creationId xmlns:a16="http://schemas.microsoft.com/office/drawing/2014/main" id="{6CC31F25-6193-D145-B4CF-94392A0F73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0132" name="Group 16">
                <a:extLst>
                  <a:ext uri="{FF2B5EF4-FFF2-40B4-BE49-F238E27FC236}">
                    <a16:creationId xmlns:a16="http://schemas.microsoft.com/office/drawing/2014/main" id="{4034D7F2-9C0F-8C4E-AD53-4681E7C91A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0136" name="TextBox 82">
                  <a:extLst>
                    <a:ext uri="{FF2B5EF4-FFF2-40B4-BE49-F238E27FC236}">
                      <a16:creationId xmlns:a16="http://schemas.microsoft.com/office/drawing/2014/main" id="{79C6AF87-BE10-D644-AA53-29E7CE44D8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133" name="TextBox 87">
                <a:extLst>
                  <a:ext uri="{FF2B5EF4-FFF2-40B4-BE49-F238E27FC236}">
                    <a16:creationId xmlns:a16="http://schemas.microsoft.com/office/drawing/2014/main" id="{9121FB7A-FEF7-494A-911C-9A2B85BFC6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03" name="Group 154">
              <a:extLst>
                <a:ext uri="{FF2B5EF4-FFF2-40B4-BE49-F238E27FC236}">
                  <a16:creationId xmlns:a16="http://schemas.microsoft.com/office/drawing/2014/main" id="{125A9601-71DC-9C44-9233-98497DAE5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0125" name="TextBox 155">
                <a:extLst>
                  <a:ext uri="{FF2B5EF4-FFF2-40B4-BE49-F238E27FC236}">
                    <a16:creationId xmlns:a16="http://schemas.microsoft.com/office/drawing/2014/main" id="{6683257A-EC87-9848-84C4-2D6C47DEF3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128" name="TextBox 161">
                <a:extLst>
                  <a:ext uri="{FF2B5EF4-FFF2-40B4-BE49-F238E27FC236}">
                    <a16:creationId xmlns:a16="http://schemas.microsoft.com/office/drawing/2014/main" id="{E8DEB4E6-F73B-524D-AE92-3519120FFB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04" name="Group 138">
              <a:extLst>
                <a:ext uri="{FF2B5EF4-FFF2-40B4-BE49-F238E27FC236}">
                  <a16:creationId xmlns:a16="http://schemas.microsoft.com/office/drawing/2014/main" id="{A696C85E-33AE-BC4F-AC07-2938D5AE3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0118" name="TextBox 139">
                <a:extLst>
                  <a:ext uri="{FF2B5EF4-FFF2-40B4-BE49-F238E27FC236}">
                    <a16:creationId xmlns:a16="http://schemas.microsoft.com/office/drawing/2014/main" id="{3CA90981-977C-4441-9EA9-7E21D45A9E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121" name="TextBox 145">
                <a:extLst>
                  <a:ext uri="{FF2B5EF4-FFF2-40B4-BE49-F238E27FC236}">
                    <a16:creationId xmlns:a16="http://schemas.microsoft.com/office/drawing/2014/main" id="{2D868E2D-838A-6A41-92C2-51F66F70F0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07" name="Group 37">
              <a:extLst>
                <a:ext uri="{FF2B5EF4-FFF2-40B4-BE49-F238E27FC236}">
                  <a16:creationId xmlns:a16="http://schemas.microsoft.com/office/drawing/2014/main" id="{2054D776-6473-134C-9166-28E8D316B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117" name="TextBox 36">
                <a:extLst>
                  <a:ext uri="{FF2B5EF4-FFF2-40B4-BE49-F238E27FC236}">
                    <a16:creationId xmlns:a16="http://schemas.microsoft.com/office/drawing/2014/main" id="{9DC2D1C3-D52B-9F41-B474-EB792F4E72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2" name="Group 186">
              <a:extLst>
                <a:ext uri="{FF2B5EF4-FFF2-40B4-BE49-F238E27FC236}">
                  <a16:creationId xmlns:a16="http://schemas.microsoft.com/office/drawing/2014/main" id="{BEBF0FD8-81C7-9E4F-9743-038567F25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6" name="Group 23">
              <a:extLst>
                <a:ext uri="{FF2B5EF4-FFF2-40B4-BE49-F238E27FC236}">
                  <a16:creationId xmlns:a16="http://schemas.microsoft.com/office/drawing/2014/main" id="{0D0D9060-3EA0-624A-BFF1-9B12B3A25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0101" name="Group 43">
                <a:extLst>
                  <a:ext uri="{FF2B5EF4-FFF2-40B4-BE49-F238E27FC236}">
                    <a16:creationId xmlns:a16="http://schemas.microsoft.com/office/drawing/2014/main" id="{9433E5EE-B660-2F41-A0E0-5E32781B19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0109" name="Group 38">
                  <a:extLst>
                    <a:ext uri="{FF2B5EF4-FFF2-40B4-BE49-F238E27FC236}">
                      <a16:creationId xmlns:a16="http://schemas.microsoft.com/office/drawing/2014/main" id="{57B118FD-10D7-9049-A869-6D9956BA2C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0112" name="TextBox 39">
                    <a:extLst>
                      <a:ext uri="{FF2B5EF4-FFF2-40B4-BE49-F238E27FC236}">
                        <a16:creationId xmlns:a16="http://schemas.microsoft.com/office/drawing/2014/main" id="{81B27CE9-9635-274E-8F84-667825D45A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0110" name="TextBox 41">
                  <a:extLst>
                    <a:ext uri="{FF2B5EF4-FFF2-40B4-BE49-F238E27FC236}">
                      <a16:creationId xmlns:a16="http://schemas.microsoft.com/office/drawing/2014/main" id="{78FBF5D7-EF95-4046-B11B-1CEDBDB623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105" name="Group 106">
                <a:extLst>
                  <a:ext uri="{FF2B5EF4-FFF2-40B4-BE49-F238E27FC236}">
                    <a16:creationId xmlns:a16="http://schemas.microsoft.com/office/drawing/2014/main" id="{A5F58CD3-3CB1-3042-9184-642E4CBAF9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0108" name="TextBox 108">
                  <a:extLst>
                    <a:ext uri="{FF2B5EF4-FFF2-40B4-BE49-F238E27FC236}">
                      <a16:creationId xmlns:a16="http://schemas.microsoft.com/office/drawing/2014/main" id="{6F149BFF-0E75-FE40-9820-747D644A50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8" name="Group 5">
              <a:extLst>
                <a:ext uri="{FF2B5EF4-FFF2-40B4-BE49-F238E27FC236}">
                  <a16:creationId xmlns:a16="http://schemas.microsoft.com/office/drawing/2014/main" id="{7E570EB2-3BC0-5C4A-883E-81810E7189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0099" name="TextBox 483">
                <a:extLst>
                  <a:ext uri="{FF2B5EF4-FFF2-40B4-BE49-F238E27FC236}">
                    <a16:creationId xmlns:a16="http://schemas.microsoft.com/office/drawing/2014/main" id="{B0FCA819-C73F-9E45-AAF8-04447C2FE2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0020" name="Group 32">
              <a:extLst>
                <a:ext uri="{FF2B5EF4-FFF2-40B4-BE49-F238E27FC236}">
                  <a16:creationId xmlns:a16="http://schemas.microsoft.com/office/drawing/2014/main" id="{9FA1D9C8-9DC5-274C-A735-813A23206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0091" name="Group 491">
                <a:extLst>
                  <a:ext uri="{FF2B5EF4-FFF2-40B4-BE49-F238E27FC236}">
                    <a16:creationId xmlns:a16="http://schemas.microsoft.com/office/drawing/2014/main" id="{27ED904A-69C2-A74E-99F5-53E709D5D1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0097" name="TextBox 492">
                  <a:extLst>
                    <a:ext uri="{FF2B5EF4-FFF2-40B4-BE49-F238E27FC236}">
                      <a16:creationId xmlns:a16="http://schemas.microsoft.com/office/drawing/2014/main" id="{F6961BD9-6FF6-DF42-A747-7B5A577FF3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092" name="Group 494">
                <a:extLst>
                  <a:ext uri="{FF2B5EF4-FFF2-40B4-BE49-F238E27FC236}">
                    <a16:creationId xmlns:a16="http://schemas.microsoft.com/office/drawing/2014/main" id="{8B52A815-2E52-0D43-8F82-BA9B3EFD83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0095" name="TextBox 495">
                  <a:extLst>
                    <a:ext uri="{FF2B5EF4-FFF2-40B4-BE49-F238E27FC236}">
                      <a16:creationId xmlns:a16="http://schemas.microsoft.com/office/drawing/2014/main" id="{A1B6BCD7-21F5-3D46-8231-55817102F8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093" name="TextBox 503">
                <a:extLst>
                  <a:ext uri="{FF2B5EF4-FFF2-40B4-BE49-F238E27FC236}">
                    <a16:creationId xmlns:a16="http://schemas.microsoft.com/office/drawing/2014/main" id="{ABBF77A1-6B01-744D-8524-166E1DA69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0024" name="TextBox 12">
              <a:extLst>
                <a:ext uri="{FF2B5EF4-FFF2-40B4-BE49-F238E27FC236}">
                  <a16:creationId xmlns:a16="http://schemas.microsoft.com/office/drawing/2014/main" id="{94D95E86-5B43-ED42-9FB0-C2E0BBF59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0025" name="Group 317">
              <a:extLst>
                <a:ext uri="{FF2B5EF4-FFF2-40B4-BE49-F238E27FC236}">
                  <a16:creationId xmlns:a16="http://schemas.microsoft.com/office/drawing/2014/main" id="{D4D194B9-7EF7-1E4D-B02C-57CCBC20F5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70075" name="Group 318">
                <a:extLst>
                  <a:ext uri="{FF2B5EF4-FFF2-40B4-BE49-F238E27FC236}">
                    <a16:creationId xmlns:a16="http://schemas.microsoft.com/office/drawing/2014/main" id="{432A1205-A1A6-7F49-8DDB-0CC5BBECDC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84" name="Group 327">
                  <a:extLst>
                    <a:ext uri="{FF2B5EF4-FFF2-40B4-BE49-F238E27FC236}">
                      <a16:creationId xmlns:a16="http://schemas.microsoft.com/office/drawing/2014/main" id="{E0F6C079-C2BA-BC4B-9DEE-AF30D5EE9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086" name="TextBox 329">
                    <a:extLst>
                      <a:ext uri="{FF2B5EF4-FFF2-40B4-BE49-F238E27FC236}">
                        <a16:creationId xmlns:a16="http://schemas.microsoft.com/office/drawing/2014/main" id="{B861D0C8-B511-AF49-BC88-4393B2805F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0087" name="Group 330">
                    <a:extLst>
                      <a:ext uri="{FF2B5EF4-FFF2-40B4-BE49-F238E27FC236}">
                        <a16:creationId xmlns:a16="http://schemas.microsoft.com/office/drawing/2014/main" id="{6275CA44-A6BB-4945-B5A3-FC769930CE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0089" name="TextBox 333">
                      <a:extLst>
                        <a:ext uri="{FF2B5EF4-FFF2-40B4-BE49-F238E27FC236}">
                          <a16:creationId xmlns:a16="http://schemas.microsoft.com/office/drawing/2014/main" id="{1048B9A8-A7E4-C440-984A-770C50DA82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0088" name="TextBox 332">
                    <a:extLst>
                      <a:ext uri="{FF2B5EF4-FFF2-40B4-BE49-F238E27FC236}">
                        <a16:creationId xmlns:a16="http://schemas.microsoft.com/office/drawing/2014/main" id="{3D6FC444-1D77-9A4B-92B2-EB6A333475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26" name="Group 11">
              <a:extLst>
                <a:ext uri="{FF2B5EF4-FFF2-40B4-BE49-F238E27FC236}">
                  <a16:creationId xmlns:a16="http://schemas.microsoft.com/office/drawing/2014/main" id="{94666FCF-41A6-EE40-9751-F69FC1547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31" name="Group 60">
              <a:extLst>
                <a:ext uri="{FF2B5EF4-FFF2-40B4-BE49-F238E27FC236}">
                  <a16:creationId xmlns:a16="http://schemas.microsoft.com/office/drawing/2014/main" id="{AA9DBF77-39DC-2141-B4FB-A3D09A959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064" name="Group 53">
                <a:extLst>
                  <a:ext uri="{FF2B5EF4-FFF2-40B4-BE49-F238E27FC236}">
                    <a16:creationId xmlns:a16="http://schemas.microsoft.com/office/drawing/2014/main" id="{D272D46C-113A-B44C-BF42-9B221E5E52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67" name="Group 52">
                  <a:extLst>
                    <a:ext uri="{FF2B5EF4-FFF2-40B4-BE49-F238E27FC236}">
                      <a16:creationId xmlns:a16="http://schemas.microsoft.com/office/drawing/2014/main" id="{EB86AF40-5E22-E448-A383-FD815093CD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0071" name="TextBox 122">
                    <a:extLst>
                      <a:ext uri="{FF2B5EF4-FFF2-40B4-BE49-F238E27FC236}">
                        <a16:creationId xmlns:a16="http://schemas.microsoft.com/office/drawing/2014/main" id="{13636D39-7252-794A-8EE0-08A367938B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068" name="TextBox 128">
                  <a:extLst>
                    <a:ext uri="{FF2B5EF4-FFF2-40B4-BE49-F238E27FC236}">
                      <a16:creationId xmlns:a16="http://schemas.microsoft.com/office/drawing/2014/main" id="{175E876C-0C26-C448-B11D-7BEA91F837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032" name="TextBox 359">
              <a:extLst>
                <a:ext uri="{FF2B5EF4-FFF2-40B4-BE49-F238E27FC236}">
                  <a16:creationId xmlns:a16="http://schemas.microsoft.com/office/drawing/2014/main" id="{C5991CE1-FD5D-844D-8F8A-39F99F4F5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0033" name="Group 31">
              <a:extLst>
                <a:ext uri="{FF2B5EF4-FFF2-40B4-BE49-F238E27FC236}">
                  <a16:creationId xmlns:a16="http://schemas.microsoft.com/office/drawing/2014/main" id="{41B5E57F-C3EA-FE47-A814-4A5D08AB4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0054" name="Group 28">
                <a:extLst>
                  <a:ext uri="{FF2B5EF4-FFF2-40B4-BE49-F238E27FC236}">
                    <a16:creationId xmlns:a16="http://schemas.microsoft.com/office/drawing/2014/main" id="{9EE8FAF4-8BE7-BE42-ACBB-F4C63FB31F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57" name="Group 24">
                  <a:extLst>
                    <a:ext uri="{FF2B5EF4-FFF2-40B4-BE49-F238E27FC236}">
                      <a16:creationId xmlns:a16="http://schemas.microsoft.com/office/drawing/2014/main" id="{CB6E0E67-B2D4-5241-A7DC-064515A76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0061" name="TextBox 171">
                    <a:extLst>
                      <a:ext uri="{FF2B5EF4-FFF2-40B4-BE49-F238E27FC236}">
                        <a16:creationId xmlns:a16="http://schemas.microsoft.com/office/drawing/2014/main" id="{BCD79199-DF5A-F146-8127-F6FA9924B9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058" name="TextBox 177">
                  <a:extLst>
                    <a:ext uri="{FF2B5EF4-FFF2-40B4-BE49-F238E27FC236}">
                      <a16:creationId xmlns:a16="http://schemas.microsoft.com/office/drawing/2014/main" id="{4E297B37-DB9C-4541-9C1D-4955DAAF1E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35" name="Group 358">
              <a:extLst>
                <a:ext uri="{FF2B5EF4-FFF2-40B4-BE49-F238E27FC236}">
                  <a16:creationId xmlns:a16="http://schemas.microsoft.com/office/drawing/2014/main" id="{93FAFDD7-59CC-4445-B3B6-449F5611B8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0036" name="Group 377">
                <a:extLst>
                  <a:ext uri="{FF2B5EF4-FFF2-40B4-BE49-F238E27FC236}">
                    <a16:creationId xmlns:a16="http://schemas.microsoft.com/office/drawing/2014/main" id="{5693684F-EDCD-B844-B166-59C50BB09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0041" name="TextBox 7">
                  <a:extLst>
                    <a:ext uri="{FF2B5EF4-FFF2-40B4-BE49-F238E27FC236}">
                      <a16:creationId xmlns:a16="http://schemas.microsoft.com/office/drawing/2014/main" id="{F14E8B61-DE34-254B-B7B6-9C5BF8D59E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0042" name="Group 390">
                  <a:extLst>
                    <a:ext uri="{FF2B5EF4-FFF2-40B4-BE49-F238E27FC236}">
                      <a16:creationId xmlns:a16="http://schemas.microsoft.com/office/drawing/2014/main" id="{9B3D942B-EDD9-6B42-9011-E4188B4951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0043" name="TextBox 391">
                    <a:extLst>
                      <a:ext uri="{FF2B5EF4-FFF2-40B4-BE49-F238E27FC236}">
                        <a16:creationId xmlns:a16="http://schemas.microsoft.com/office/drawing/2014/main" id="{10F0154E-6AC1-9747-AF91-CB977D85D0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0037" name="TextBox 381">
                <a:extLst>
                  <a:ext uri="{FF2B5EF4-FFF2-40B4-BE49-F238E27FC236}">
                    <a16:creationId xmlns:a16="http://schemas.microsoft.com/office/drawing/2014/main" id="{1DDEA720-CEDB-1247-8102-35D401245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039" name="TextBox 384">
                <a:extLst>
                  <a:ext uri="{FF2B5EF4-FFF2-40B4-BE49-F238E27FC236}">
                    <a16:creationId xmlns:a16="http://schemas.microsoft.com/office/drawing/2014/main" id="{0403E0A1-C13D-0D48-8544-A3FD278FF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9987" name="Group 404">
            <a:extLst>
              <a:ext uri="{FF2B5EF4-FFF2-40B4-BE49-F238E27FC236}">
                <a16:creationId xmlns:a16="http://schemas.microsoft.com/office/drawing/2014/main" id="{0766AD11-7714-7A46-A79C-F4C69310F91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9993" name="TextBox 405">
              <a:extLst>
                <a:ext uri="{FF2B5EF4-FFF2-40B4-BE49-F238E27FC236}">
                  <a16:creationId xmlns:a16="http://schemas.microsoft.com/office/drawing/2014/main" id="{9AC377D2-02D1-734D-AFF9-64FEE3DECF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9996" name="TextBox 411">
              <a:extLst>
                <a:ext uri="{FF2B5EF4-FFF2-40B4-BE49-F238E27FC236}">
                  <a16:creationId xmlns:a16="http://schemas.microsoft.com/office/drawing/2014/main" id="{9374D4F3-1465-7F45-8A21-8B74D74DB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998" name="TextBox 413">
              <a:extLst>
                <a:ext uri="{FF2B5EF4-FFF2-40B4-BE49-F238E27FC236}">
                  <a16:creationId xmlns:a16="http://schemas.microsoft.com/office/drawing/2014/main" id="{4C5B53AA-341E-7941-B86C-E37EFB32A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9988" name="TextBox 388">
            <a:extLst>
              <a:ext uri="{FF2B5EF4-FFF2-40B4-BE49-F238E27FC236}">
                <a16:creationId xmlns:a16="http://schemas.microsoft.com/office/drawing/2014/main" id="{F4A04A3A-11A5-CA4B-9236-0906A7B28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9989" name="TextBox 223">
            <a:extLst>
              <a:ext uri="{FF2B5EF4-FFF2-40B4-BE49-F238E27FC236}">
                <a16:creationId xmlns:a16="http://schemas.microsoft.com/office/drawing/2014/main" id="{9DD4781C-830C-2344-A28B-68961D9FF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9990" name="TextBox 1">
            <a:extLst>
              <a:ext uri="{FF2B5EF4-FFF2-40B4-BE49-F238E27FC236}">
                <a16:creationId xmlns:a16="http://schemas.microsoft.com/office/drawing/2014/main" id="{A02B896E-3AF7-D640-AD99-CA756BAD7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9991" name="TextBox 225">
            <a:extLst>
              <a:ext uri="{FF2B5EF4-FFF2-40B4-BE49-F238E27FC236}">
                <a16:creationId xmlns:a16="http://schemas.microsoft.com/office/drawing/2014/main" id="{6016A4CE-D869-774C-86C0-4A99C892F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9992" name="TextBox 7">
            <a:extLst>
              <a:ext uri="{FF2B5EF4-FFF2-40B4-BE49-F238E27FC236}">
                <a16:creationId xmlns:a16="http://schemas.microsoft.com/office/drawing/2014/main" id="{C6F5C8C7-4160-A241-A810-4CB76D832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29">
            <a:extLst>
              <a:ext uri="{FF2B5EF4-FFF2-40B4-BE49-F238E27FC236}">
                <a16:creationId xmlns:a16="http://schemas.microsoft.com/office/drawing/2014/main" id="{CF05A64F-1A40-6843-BC38-0F427E388F4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2053" name="Group 49">
              <a:extLst>
                <a:ext uri="{FF2B5EF4-FFF2-40B4-BE49-F238E27FC236}">
                  <a16:creationId xmlns:a16="http://schemas.microsoft.com/office/drawing/2014/main" id="{2F3954A2-0AF9-C44C-A828-B61D8C1F2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2218" name="Group 33">
                <a:extLst>
                  <a:ext uri="{FF2B5EF4-FFF2-40B4-BE49-F238E27FC236}">
                    <a16:creationId xmlns:a16="http://schemas.microsoft.com/office/drawing/2014/main" id="{0CB5FCA8-3F0A-E246-A7EC-5D4BF55EB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2260" name="TextBox 467">
                  <a:extLst>
                    <a:ext uri="{FF2B5EF4-FFF2-40B4-BE49-F238E27FC236}">
                      <a16:creationId xmlns:a16="http://schemas.microsoft.com/office/drawing/2014/main" id="{35B0CFE1-B170-D041-8271-D9C0466C30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19" name="Group 34">
                <a:extLst>
                  <a:ext uri="{FF2B5EF4-FFF2-40B4-BE49-F238E27FC236}">
                    <a16:creationId xmlns:a16="http://schemas.microsoft.com/office/drawing/2014/main" id="{5EC5607A-316C-8543-BF1F-7070086BE7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2258" name="TextBox 469">
                  <a:extLst>
                    <a:ext uri="{FF2B5EF4-FFF2-40B4-BE49-F238E27FC236}">
                      <a16:creationId xmlns:a16="http://schemas.microsoft.com/office/drawing/2014/main" id="{F3871975-3C4A-BF4B-83AF-A82264A6A4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21" name="TextBox 472">
                <a:extLst>
                  <a:ext uri="{FF2B5EF4-FFF2-40B4-BE49-F238E27FC236}">
                    <a16:creationId xmlns:a16="http://schemas.microsoft.com/office/drawing/2014/main" id="{58BAA65B-B3AC-1442-AC58-9DC0DA4CBB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2222" name="Group 441">
                <a:extLst>
                  <a:ext uri="{FF2B5EF4-FFF2-40B4-BE49-F238E27FC236}">
                    <a16:creationId xmlns:a16="http://schemas.microsoft.com/office/drawing/2014/main" id="{EC6E65E1-8533-E74D-9E8A-D6CC40F2C0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2241" name="Group 450">
                  <a:extLst>
                    <a:ext uri="{FF2B5EF4-FFF2-40B4-BE49-F238E27FC236}">
                      <a16:creationId xmlns:a16="http://schemas.microsoft.com/office/drawing/2014/main" id="{9A631DFC-F023-8140-B006-F7F993E771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2255" name="TextBox 464">
                    <a:extLst>
                      <a:ext uri="{FF2B5EF4-FFF2-40B4-BE49-F238E27FC236}">
                        <a16:creationId xmlns:a16="http://schemas.microsoft.com/office/drawing/2014/main" id="{1807377E-AA77-8D4F-8181-AD4697CD383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7" name="TextBox 466">
                    <a:extLst>
                      <a:ext uri="{FF2B5EF4-FFF2-40B4-BE49-F238E27FC236}">
                        <a16:creationId xmlns:a16="http://schemas.microsoft.com/office/drawing/2014/main" id="{F49DD6C5-20B3-9947-A8BC-D1FC3AF62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2242" name="Group 451">
                  <a:extLst>
                    <a:ext uri="{FF2B5EF4-FFF2-40B4-BE49-F238E27FC236}">
                      <a16:creationId xmlns:a16="http://schemas.microsoft.com/office/drawing/2014/main" id="{1E0C2D67-26A6-4941-B21D-9B63767FE8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2252" name="TextBox 461">
                    <a:extLst>
                      <a:ext uri="{FF2B5EF4-FFF2-40B4-BE49-F238E27FC236}">
                        <a16:creationId xmlns:a16="http://schemas.microsoft.com/office/drawing/2014/main" id="{4866C179-4A9F-4644-818C-89CA202146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4" name="TextBox 463">
                    <a:extLst>
                      <a:ext uri="{FF2B5EF4-FFF2-40B4-BE49-F238E27FC236}">
                        <a16:creationId xmlns:a16="http://schemas.microsoft.com/office/drawing/2014/main" id="{94FCF6C3-91CF-4447-ADAD-E65D6CEDC9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2243" name="Group 452">
                  <a:extLst>
                    <a:ext uri="{FF2B5EF4-FFF2-40B4-BE49-F238E27FC236}">
                      <a16:creationId xmlns:a16="http://schemas.microsoft.com/office/drawing/2014/main" id="{8329C921-B25F-E443-8764-5CFD6A0B08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2249" name="TextBox 458">
                    <a:extLst>
                      <a:ext uri="{FF2B5EF4-FFF2-40B4-BE49-F238E27FC236}">
                        <a16:creationId xmlns:a16="http://schemas.microsoft.com/office/drawing/2014/main" id="{3D1952DE-F430-0D42-9626-A72A85E5B1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1" name="TextBox 460">
                    <a:extLst>
                      <a:ext uri="{FF2B5EF4-FFF2-40B4-BE49-F238E27FC236}">
                        <a16:creationId xmlns:a16="http://schemas.microsoft.com/office/drawing/2014/main" id="{6D8C3944-FB77-304B-8DC5-617CA6F344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45" name="Group 453">
                  <a:extLst>
                    <a:ext uri="{FF2B5EF4-FFF2-40B4-BE49-F238E27FC236}">
                      <a16:creationId xmlns:a16="http://schemas.microsoft.com/office/drawing/2014/main" id="{FF124A1D-2CE0-9744-BC30-FF45AC20AB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2246" name="TextBox 455">
                    <a:extLst>
                      <a:ext uri="{FF2B5EF4-FFF2-40B4-BE49-F238E27FC236}">
                        <a16:creationId xmlns:a16="http://schemas.microsoft.com/office/drawing/2014/main" id="{BB1634AD-5836-EF49-B7B1-B67D3CE205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48" name="TextBox 457">
                    <a:extLst>
                      <a:ext uri="{FF2B5EF4-FFF2-40B4-BE49-F238E27FC236}">
                        <a16:creationId xmlns:a16="http://schemas.microsoft.com/office/drawing/2014/main" id="{CC0BC4B9-75DB-524D-A857-9698750375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2223" name="Group 44">
                <a:extLst>
                  <a:ext uri="{FF2B5EF4-FFF2-40B4-BE49-F238E27FC236}">
                    <a16:creationId xmlns:a16="http://schemas.microsoft.com/office/drawing/2014/main" id="{2EC7496F-3465-4B44-9AD9-15B1C037D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2239" name="TextBox 443">
                  <a:extLst>
                    <a:ext uri="{FF2B5EF4-FFF2-40B4-BE49-F238E27FC236}">
                      <a16:creationId xmlns:a16="http://schemas.microsoft.com/office/drawing/2014/main" id="{0455D7CB-507D-5E43-B84D-E2D957F6FC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4" name="Group 48">
                <a:extLst>
                  <a:ext uri="{FF2B5EF4-FFF2-40B4-BE49-F238E27FC236}">
                    <a16:creationId xmlns:a16="http://schemas.microsoft.com/office/drawing/2014/main" id="{B6445E7B-83FC-F747-9CD8-49395D1E7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2237" name="TextBox 445">
                  <a:extLst>
                    <a:ext uri="{FF2B5EF4-FFF2-40B4-BE49-F238E27FC236}">
                      <a16:creationId xmlns:a16="http://schemas.microsoft.com/office/drawing/2014/main" id="{75619215-04CB-364C-941F-E69670431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225" name="TextBox 448">
                <a:extLst>
                  <a:ext uri="{FF2B5EF4-FFF2-40B4-BE49-F238E27FC236}">
                    <a16:creationId xmlns:a16="http://schemas.microsoft.com/office/drawing/2014/main" id="{0D4D4C4E-0625-A046-8492-8813F0B0EA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2226" name="TextBox 474">
                <a:extLst>
                  <a:ext uri="{FF2B5EF4-FFF2-40B4-BE49-F238E27FC236}">
                    <a16:creationId xmlns:a16="http://schemas.microsoft.com/office/drawing/2014/main" id="{73C56E48-E06C-4E41-AB99-D3B06A733A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2227" name="Group 475">
                <a:extLst>
                  <a:ext uri="{FF2B5EF4-FFF2-40B4-BE49-F238E27FC236}">
                    <a16:creationId xmlns:a16="http://schemas.microsoft.com/office/drawing/2014/main" id="{135B744D-D46D-5142-BE7F-18623123FA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2235" name="TextBox 476">
                  <a:extLst>
                    <a:ext uri="{FF2B5EF4-FFF2-40B4-BE49-F238E27FC236}">
                      <a16:creationId xmlns:a16="http://schemas.microsoft.com/office/drawing/2014/main" id="{DCB61D3B-BE93-D044-B343-00D73A53E5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8" name="Group 478">
                <a:extLst>
                  <a:ext uri="{FF2B5EF4-FFF2-40B4-BE49-F238E27FC236}">
                    <a16:creationId xmlns:a16="http://schemas.microsoft.com/office/drawing/2014/main" id="{5652379B-F314-314B-8551-356CE6ADBC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2233" name="TextBox 482">
                  <a:extLst>
                    <a:ext uri="{FF2B5EF4-FFF2-40B4-BE49-F238E27FC236}">
                      <a16:creationId xmlns:a16="http://schemas.microsoft.com/office/drawing/2014/main" id="{CABA4309-B8A2-CD4E-B850-1A819785B2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9" name="Group 498">
                <a:extLst>
                  <a:ext uri="{FF2B5EF4-FFF2-40B4-BE49-F238E27FC236}">
                    <a16:creationId xmlns:a16="http://schemas.microsoft.com/office/drawing/2014/main" id="{9C0C3B2C-4BF1-BF4A-9A93-B06923E39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2231" name="TextBox 499">
                  <a:extLst>
                    <a:ext uri="{FF2B5EF4-FFF2-40B4-BE49-F238E27FC236}">
                      <a16:creationId xmlns:a16="http://schemas.microsoft.com/office/drawing/2014/main" id="{6603666B-DEAC-914E-90B6-C80D6DDDA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054" name="Group 132">
              <a:extLst>
                <a:ext uri="{FF2B5EF4-FFF2-40B4-BE49-F238E27FC236}">
                  <a16:creationId xmlns:a16="http://schemas.microsoft.com/office/drawing/2014/main" id="{EE56E128-93C9-7948-B62E-0ECF2D969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055" name="Group 6">
              <a:extLst>
                <a:ext uri="{FF2B5EF4-FFF2-40B4-BE49-F238E27FC236}">
                  <a16:creationId xmlns:a16="http://schemas.microsoft.com/office/drawing/2014/main" id="{3C72DD6E-0AD0-3142-AE3E-2A7A7C47D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2192" name="Group 55">
                <a:extLst>
                  <a:ext uri="{FF2B5EF4-FFF2-40B4-BE49-F238E27FC236}">
                    <a16:creationId xmlns:a16="http://schemas.microsoft.com/office/drawing/2014/main" id="{75242382-4277-3D45-9FF5-C3F3555A89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2213" name="TextBox 57">
                  <a:extLst>
                    <a:ext uri="{FF2B5EF4-FFF2-40B4-BE49-F238E27FC236}">
                      <a16:creationId xmlns:a16="http://schemas.microsoft.com/office/drawing/2014/main" id="{2AC396AD-39AF-7A4D-A09E-F19837957C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193" name="TextBox 59">
                <a:extLst>
                  <a:ext uri="{FF2B5EF4-FFF2-40B4-BE49-F238E27FC236}">
                    <a16:creationId xmlns:a16="http://schemas.microsoft.com/office/drawing/2014/main" id="{5BF9BEA2-49E2-7342-A940-30E7D583FE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2056" name="Group 17">
              <a:extLst>
                <a:ext uri="{FF2B5EF4-FFF2-40B4-BE49-F238E27FC236}">
                  <a16:creationId xmlns:a16="http://schemas.microsoft.com/office/drawing/2014/main" id="{4159918F-5087-C544-85A8-17E154BA8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2186" name="Group 16">
                <a:extLst>
                  <a:ext uri="{FF2B5EF4-FFF2-40B4-BE49-F238E27FC236}">
                    <a16:creationId xmlns:a16="http://schemas.microsoft.com/office/drawing/2014/main" id="{6AD83A43-5382-7642-A3B9-C976B095A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2190" name="TextBox 82">
                  <a:extLst>
                    <a:ext uri="{FF2B5EF4-FFF2-40B4-BE49-F238E27FC236}">
                      <a16:creationId xmlns:a16="http://schemas.microsoft.com/office/drawing/2014/main" id="{DBE93868-94F0-DB41-8F70-4669D47D7B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187" name="TextBox 87">
                <a:extLst>
                  <a:ext uri="{FF2B5EF4-FFF2-40B4-BE49-F238E27FC236}">
                    <a16:creationId xmlns:a16="http://schemas.microsoft.com/office/drawing/2014/main" id="{092F0EF6-210B-7A44-9C1C-EB3DD3652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7" name="Group 154">
              <a:extLst>
                <a:ext uri="{FF2B5EF4-FFF2-40B4-BE49-F238E27FC236}">
                  <a16:creationId xmlns:a16="http://schemas.microsoft.com/office/drawing/2014/main" id="{866869D1-D513-9B4D-A1FC-B52E5333D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2179" name="TextBox 155">
                <a:extLst>
                  <a:ext uri="{FF2B5EF4-FFF2-40B4-BE49-F238E27FC236}">
                    <a16:creationId xmlns:a16="http://schemas.microsoft.com/office/drawing/2014/main" id="{0D416649-B177-D941-86E5-A3C9D11F3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82" name="TextBox 161">
                <a:extLst>
                  <a:ext uri="{FF2B5EF4-FFF2-40B4-BE49-F238E27FC236}">
                    <a16:creationId xmlns:a16="http://schemas.microsoft.com/office/drawing/2014/main" id="{775BF0A8-80F7-8A48-ADFD-965FEDFCAA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8" name="Group 138">
              <a:extLst>
                <a:ext uri="{FF2B5EF4-FFF2-40B4-BE49-F238E27FC236}">
                  <a16:creationId xmlns:a16="http://schemas.microsoft.com/office/drawing/2014/main" id="{F81EA528-D8BF-554F-B4E9-2C2F36A71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2172" name="TextBox 139">
                <a:extLst>
                  <a:ext uri="{FF2B5EF4-FFF2-40B4-BE49-F238E27FC236}">
                    <a16:creationId xmlns:a16="http://schemas.microsoft.com/office/drawing/2014/main" id="{C70E3F6B-C409-C74F-9C09-52F0C9D7DE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75" name="TextBox 145">
                <a:extLst>
                  <a:ext uri="{FF2B5EF4-FFF2-40B4-BE49-F238E27FC236}">
                    <a16:creationId xmlns:a16="http://schemas.microsoft.com/office/drawing/2014/main" id="{C1234908-25AA-464A-AC70-D734BA68B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61" name="Group 37">
              <a:extLst>
                <a:ext uri="{FF2B5EF4-FFF2-40B4-BE49-F238E27FC236}">
                  <a16:creationId xmlns:a16="http://schemas.microsoft.com/office/drawing/2014/main" id="{A5DB640B-DBD9-004C-8BFB-67492CC6A2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171" name="TextBox 36">
                <a:extLst>
                  <a:ext uri="{FF2B5EF4-FFF2-40B4-BE49-F238E27FC236}">
                    <a16:creationId xmlns:a16="http://schemas.microsoft.com/office/drawing/2014/main" id="{86E79649-1730-0E44-BDCA-B972085B7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66" name="Group 186">
              <a:extLst>
                <a:ext uri="{FF2B5EF4-FFF2-40B4-BE49-F238E27FC236}">
                  <a16:creationId xmlns:a16="http://schemas.microsoft.com/office/drawing/2014/main" id="{5CEB86AF-8F1F-044F-A86C-6FB354C84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70" name="Group 23">
              <a:extLst>
                <a:ext uri="{FF2B5EF4-FFF2-40B4-BE49-F238E27FC236}">
                  <a16:creationId xmlns:a16="http://schemas.microsoft.com/office/drawing/2014/main" id="{C1696B26-1FD3-464B-B008-E7759671C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2155" name="Group 43">
                <a:extLst>
                  <a:ext uri="{FF2B5EF4-FFF2-40B4-BE49-F238E27FC236}">
                    <a16:creationId xmlns:a16="http://schemas.microsoft.com/office/drawing/2014/main" id="{5CF1184F-5DDA-1E41-9544-4D6208673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2163" name="Group 38">
                  <a:extLst>
                    <a:ext uri="{FF2B5EF4-FFF2-40B4-BE49-F238E27FC236}">
                      <a16:creationId xmlns:a16="http://schemas.microsoft.com/office/drawing/2014/main" id="{847EA45B-43EF-D142-B394-9620231756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2166" name="TextBox 39">
                    <a:extLst>
                      <a:ext uri="{FF2B5EF4-FFF2-40B4-BE49-F238E27FC236}">
                        <a16:creationId xmlns:a16="http://schemas.microsoft.com/office/drawing/2014/main" id="{CADE98B4-A8A4-3C46-B1B8-1A9AB422B7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2164" name="TextBox 41">
                  <a:extLst>
                    <a:ext uri="{FF2B5EF4-FFF2-40B4-BE49-F238E27FC236}">
                      <a16:creationId xmlns:a16="http://schemas.microsoft.com/office/drawing/2014/main" id="{D9FCBE66-290B-B54D-B8FD-4BA1AEC954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159" name="Group 106">
                <a:extLst>
                  <a:ext uri="{FF2B5EF4-FFF2-40B4-BE49-F238E27FC236}">
                    <a16:creationId xmlns:a16="http://schemas.microsoft.com/office/drawing/2014/main" id="{42DF8410-ED20-C842-9486-742C445B77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2162" name="TextBox 108">
                  <a:extLst>
                    <a:ext uri="{FF2B5EF4-FFF2-40B4-BE49-F238E27FC236}">
                      <a16:creationId xmlns:a16="http://schemas.microsoft.com/office/drawing/2014/main" id="{E6E20F7D-EF26-564F-B5F9-BE8AA0109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72" name="Group 5">
              <a:extLst>
                <a:ext uri="{FF2B5EF4-FFF2-40B4-BE49-F238E27FC236}">
                  <a16:creationId xmlns:a16="http://schemas.microsoft.com/office/drawing/2014/main" id="{C424DE4B-A84A-9044-AAC7-771C2962E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2153" name="TextBox 483">
                <a:extLst>
                  <a:ext uri="{FF2B5EF4-FFF2-40B4-BE49-F238E27FC236}">
                    <a16:creationId xmlns:a16="http://schemas.microsoft.com/office/drawing/2014/main" id="{3EC4F915-4E34-D047-B7D4-4C5BF6F3BF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074" name="Group 32">
              <a:extLst>
                <a:ext uri="{FF2B5EF4-FFF2-40B4-BE49-F238E27FC236}">
                  <a16:creationId xmlns:a16="http://schemas.microsoft.com/office/drawing/2014/main" id="{32838ADC-16BB-A043-9EC5-566EA7ED48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2145" name="Group 491">
                <a:extLst>
                  <a:ext uri="{FF2B5EF4-FFF2-40B4-BE49-F238E27FC236}">
                    <a16:creationId xmlns:a16="http://schemas.microsoft.com/office/drawing/2014/main" id="{BE09BD67-4F6F-0542-98EF-0795A7729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2151" name="TextBox 492">
                  <a:extLst>
                    <a:ext uri="{FF2B5EF4-FFF2-40B4-BE49-F238E27FC236}">
                      <a16:creationId xmlns:a16="http://schemas.microsoft.com/office/drawing/2014/main" id="{8267592E-B541-9B4F-BE2C-8C9E21371E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146" name="Group 494">
                <a:extLst>
                  <a:ext uri="{FF2B5EF4-FFF2-40B4-BE49-F238E27FC236}">
                    <a16:creationId xmlns:a16="http://schemas.microsoft.com/office/drawing/2014/main" id="{244F7B77-0AA3-B24B-968E-A80758A11D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2149" name="TextBox 495">
                  <a:extLst>
                    <a:ext uri="{FF2B5EF4-FFF2-40B4-BE49-F238E27FC236}">
                      <a16:creationId xmlns:a16="http://schemas.microsoft.com/office/drawing/2014/main" id="{158DFF6F-D5AD-1941-BB8E-B589CDCD63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147" name="TextBox 503">
                <a:extLst>
                  <a:ext uri="{FF2B5EF4-FFF2-40B4-BE49-F238E27FC236}">
                    <a16:creationId xmlns:a16="http://schemas.microsoft.com/office/drawing/2014/main" id="{6C7406DA-CC9D-AC4F-A54D-B154CC017D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78" name="TextBox 12">
              <a:extLst>
                <a:ext uri="{FF2B5EF4-FFF2-40B4-BE49-F238E27FC236}">
                  <a16:creationId xmlns:a16="http://schemas.microsoft.com/office/drawing/2014/main" id="{C254576E-43ED-784E-9A25-A2290AB1A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2079" name="Group 317">
              <a:extLst>
                <a:ext uri="{FF2B5EF4-FFF2-40B4-BE49-F238E27FC236}">
                  <a16:creationId xmlns:a16="http://schemas.microsoft.com/office/drawing/2014/main" id="{426E7A20-04C5-FA46-A86C-9675A9834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72129" name="Group 318">
                <a:extLst>
                  <a:ext uri="{FF2B5EF4-FFF2-40B4-BE49-F238E27FC236}">
                    <a16:creationId xmlns:a16="http://schemas.microsoft.com/office/drawing/2014/main" id="{3C5800B1-E4C2-6F4A-BDA2-0CBB089212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38" name="Group 327">
                  <a:extLst>
                    <a:ext uri="{FF2B5EF4-FFF2-40B4-BE49-F238E27FC236}">
                      <a16:creationId xmlns:a16="http://schemas.microsoft.com/office/drawing/2014/main" id="{7DFE262F-28C0-9C44-B8A2-2CAF4D0B3C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140" name="TextBox 329">
                    <a:extLst>
                      <a:ext uri="{FF2B5EF4-FFF2-40B4-BE49-F238E27FC236}">
                        <a16:creationId xmlns:a16="http://schemas.microsoft.com/office/drawing/2014/main" id="{274CB839-24CC-AC4C-867F-408886C3C7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2141" name="Group 330">
                    <a:extLst>
                      <a:ext uri="{FF2B5EF4-FFF2-40B4-BE49-F238E27FC236}">
                        <a16:creationId xmlns:a16="http://schemas.microsoft.com/office/drawing/2014/main" id="{BF7449FC-D038-7C46-9786-BDF19DBBD22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2143" name="TextBox 333">
                      <a:extLst>
                        <a:ext uri="{FF2B5EF4-FFF2-40B4-BE49-F238E27FC236}">
                          <a16:creationId xmlns:a16="http://schemas.microsoft.com/office/drawing/2014/main" id="{6A76AA80-2208-134F-B01D-3C6FDC1E7AD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2142" name="TextBox 332">
                    <a:extLst>
                      <a:ext uri="{FF2B5EF4-FFF2-40B4-BE49-F238E27FC236}">
                        <a16:creationId xmlns:a16="http://schemas.microsoft.com/office/drawing/2014/main" id="{B0EE947F-8C5D-D14D-ADC5-F02BDE7243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80" name="Group 11">
              <a:extLst>
                <a:ext uri="{FF2B5EF4-FFF2-40B4-BE49-F238E27FC236}">
                  <a16:creationId xmlns:a16="http://schemas.microsoft.com/office/drawing/2014/main" id="{ED8C8A8C-1EB6-A149-8D9F-0608255DF0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85" name="Group 60">
              <a:extLst>
                <a:ext uri="{FF2B5EF4-FFF2-40B4-BE49-F238E27FC236}">
                  <a16:creationId xmlns:a16="http://schemas.microsoft.com/office/drawing/2014/main" id="{5F376A81-C72E-AE4B-8A8A-C8E71582D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118" name="Group 53">
                <a:extLst>
                  <a:ext uri="{FF2B5EF4-FFF2-40B4-BE49-F238E27FC236}">
                    <a16:creationId xmlns:a16="http://schemas.microsoft.com/office/drawing/2014/main" id="{39A88AFF-4665-0440-AAA0-3040D363E7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21" name="Group 52">
                  <a:extLst>
                    <a:ext uri="{FF2B5EF4-FFF2-40B4-BE49-F238E27FC236}">
                      <a16:creationId xmlns:a16="http://schemas.microsoft.com/office/drawing/2014/main" id="{C0D84829-058B-684E-BEC1-C991EF1EAE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2125" name="TextBox 122">
                    <a:extLst>
                      <a:ext uri="{FF2B5EF4-FFF2-40B4-BE49-F238E27FC236}">
                        <a16:creationId xmlns:a16="http://schemas.microsoft.com/office/drawing/2014/main" id="{3F6A3F36-B956-0040-B04A-E9399595D8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122" name="TextBox 128">
                  <a:extLst>
                    <a:ext uri="{FF2B5EF4-FFF2-40B4-BE49-F238E27FC236}">
                      <a16:creationId xmlns:a16="http://schemas.microsoft.com/office/drawing/2014/main" id="{078EE639-E75A-3E4B-827A-CB6DADA4FA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2086" name="TextBox 359">
              <a:extLst>
                <a:ext uri="{FF2B5EF4-FFF2-40B4-BE49-F238E27FC236}">
                  <a16:creationId xmlns:a16="http://schemas.microsoft.com/office/drawing/2014/main" id="{EA2D31D7-321C-A843-8F2F-54A88A5095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2087" name="Group 31">
              <a:extLst>
                <a:ext uri="{FF2B5EF4-FFF2-40B4-BE49-F238E27FC236}">
                  <a16:creationId xmlns:a16="http://schemas.microsoft.com/office/drawing/2014/main" id="{6E61CCDA-62DF-684B-98FE-1093BB493A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2108" name="Group 28">
                <a:extLst>
                  <a:ext uri="{FF2B5EF4-FFF2-40B4-BE49-F238E27FC236}">
                    <a16:creationId xmlns:a16="http://schemas.microsoft.com/office/drawing/2014/main" id="{7AA44280-51EC-8047-8009-467979CBC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11" name="Group 24">
                  <a:extLst>
                    <a:ext uri="{FF2B5EF4-FFF2-40B4-BE49-F238E27FC236}">
                      <a16:creationId xmlns:a16="http://schemas.microsoft.com/office/drawing/2014/main" id="{8D75455F-E9CF-6A41-B3C4-B90475057C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2115" name="TextBox 171">
                    <a:extLst>
                      <a:ext uri="{FF2B5EF4-FFF2-40B4-BE49-F238E27FC236}">
                        <a16:creationId xmlns:a16="http://schemas.microsoft.com/office/drawing/2014/main" id="{CB6D659E-F8E8-CC40-B927-EC1FD1E7A5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112" name="TextBox 177">
                  <a:extLst>
                    <a:ext uri="{FF2B5EF4-FFF2-40B4-BE49-F238E27FC236}">
                      <a16:creationId xmlns:a16="http://schemas.microsoft.com/office/drawing/2014/main" id="{6FD505A7-4173-5C48-89D7-021B77CEDA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89" name="Group 358">
              <a:extLst>
                <a:ext uri="{FF2B5EF4-FFF2-40B4-BE49-F238E27FC236}">
                  <a16:creationId xmlns:a16="http://schemas.microsoft.com/office/drawing/2014/main" id="{090DD424-BAAF-7C4A-A1FA-7F48087224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2090" name="Group 377">
                <a:extLst>
                  <a:ext uri="{FF2B5EF4-FFF2-40B4-BE49-F238E27FC236}">
                    <a16:creationId xmlns:a16="http://schemas.microsoft.com/office/drawing/2014/main" id="{F2390523-CED5-8447-8AFA-42EA156E8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2095" name="TextBox 7">
                  <a:extLst>
                    <a:ext uri="{FF2B5EF4-FFF2-40B4-BE49-F238E27FC236}">
                      <a16:creationId xmlns:a16="http://schemas.microsoft.com/office/drawing/2014/main" id="{506EF842-2E8C-AA49-89D9-11A820B76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2096" name="Group 390">
                  <a:extLst>
                    <a:ext uri="{FF2B5EF4-FFF2-40B4-BE49-F238E27FC236}">
                      <a16:creationId xmlns:a16="http://schemas.microsoft.com/office/drawing/2014/main" id="{F67FD7BE-3FD6-424F-9604-3FBD40188D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2097" name="TextBox 391">
                    <a:extLst>
                      <a:ext uri="{FF2B5EF4-FFF2-40B4-BE49-F238E27FC236}">
                        <a16:creationId xmlns:a16="http://schemas.microsoft.com/office/drawing/2014/main" id="{FF7B6FBB-C3BF-134D-893F-1A4D5AF75E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2091" name="TextBox 381">
                <a:extLst>
                  <a:ext uri="{FF2B5EF4-FFF2-40B4-BE49-F238E27FC236}">
                    <a16:creationId xmlns:a16="http://schemas.microsoft.com/office/drawing/2014/main" id="{542887F7-8260-3741-8BB2-4D81A3BD5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093" name="TextBox 384">
                <a:extLst>
                  <a:ext uri="{FF2B5EF4-FFF2-40B4-BE49-F238E27FC236}">
                    <a16:creationId xmlns:a16="http://schemas.microsoft.com/office/drawing/2014/main" id="{ADF15599-50BF-5F48-9992-A039FE39EC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035" name="Group 404">
            <a:extLst>
              <a:ext uri="{FF2B5EF4-FFF2-40B4-BE49-F238E27FC236}">
                <a16:creationId xmlns:a16="http://schemas.microsoft.com/office/drawing/2014/main" id="{E4E767CE-B46D-9B43-941D-A6888C439AC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2047" name="TextBox 405">
              <a:extLst>
                <a:ext uri="{FF2B5EF4-FFF2-40B4-BE49-F238E27FC236}">
                  <a16:creationId xmlns:a16="http://schemas.microsoft.com/office/drawing/2014/main" id="{BE1E724C-9333-5C41-9291-990B825C5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50" name="TextBox 411">
              <a:extLst>
                <a:ext uri="{FF2B5EF4-FFF2-40B4-BE49-F238E27FC236}">
                  <a16:creationId xmlns:a16="http://schemas.microsoft.com/office/drawing/2014/main" id="{FAF20C2A-09DA-F243-800E-B0F929B7E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52" name="TextBox 413">
              <a:extLst>
                <a:ext uri="{FF2B5EF4-FFF2-40B4-BE49-F238E27FC236}">
                  <a16:creationId xmlns:a16="http://schemas.microsoft.com/office/drawing/2014/main" id="{C1A30D1C-D64B-DF4F-99FA-CB42AC698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2036" name="TextBox 388">
            <a:extLst>
              <a:ext uri="{FF2B5EF4-FFF2-40B4-BE49-F238E27FC236}">
                <a16:creationId xmlns:a16="http://schemas.microsoft.com/office/drawing/2014/main" id="{FF435286-1732-AA40-B741-A4062FBC5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2037" name="TextBox 223">
            <a:extLst>
              <a:ext uri="{FF2B5EF4-FFF2-40B4-BE49-F238E27FC236}">
                <a16:creationId xmlns:a16="http://schemas.microsoft.com/office/drawing/2014/main" id="{587110A4-3A48-CB41-8398-E19DDE963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72038" name="TextBox 1">
            <a:extLst>
              <a:ext uri="{FF2B5EF4-FFF2-40B4-BE49-F238E27FC236}">
                <a16:creationId xmlns:a16="http://schemas.microsoft.com/office/drawing/2014/main" id="{76A23453-9874-CE44-B767-E9CC295E2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72039" name="TextBox 225">
            <a:extLst>
              <a:ext uri="{FF2B5EF4-FFF2-40B4-BE49-F238E27FC236}">
                <a16:creationId xmlns:a16="http://schemas.microsoft.com/office/drawing/2014/main" id="{E8A28BF7-4C76-4649-81E8-05F6B8080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72040" name="TextBox 7">
            <a:extLst>
              <a:ext uri="{FF2B5EF4-FFF2-40B4-BE49-F238E27FC236}">
                <a16:creationId xmlns:a16="http://schemas.microsoft.com/office/drawing/2014/main" id="{344C1226-B283-3A4A-8D75-AEBEE5517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sp>
        <p:nvSpPr>
          <p:cNvPr id="3" name="Donut 2">
            <a:extLst>
              <a:ext uri="{FF2B5EF4-FFF2-40B4-BE49-F238E27FC236}">
                <a16:creationId xmlns:a16="http://schemas.microsoft.com/office/drawing/2014/main" id="{DF08D709-F1FB-314C-B87F-35EE4195403D}"/>
              </a:ext>
            </a:extLst>
          </p:cNvPr>
          <p:cNvSpPr/>
          <p:nvPr/>
        </p:nvSpPr>
        <p:spPr>
          <a:xfrm>
            <a:off x="2470150" y="141289"/>
            <a:ext cx="452438" cy="452437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228" name="Donut 227">
            <a:extLst>
              <a:ext uri="{FF2B5EF4-FFF2-40B4-BE49-F238E27FC236}">
                <a16:creationId xmlns:a16="http://schemas.microsoft.com/office/drawing/2014/main" id="{ABC6308D-BC85-874F-826A-959B688ABFBF}"/>
              </a:ext>
            </a:extLst>
          </p:cNvPr>
          <p:cNvSpPr/>
          <p:nvPr/>
        </p:nvSpPr>
        <p:spPr>
          <a:xfrm>
            <a:off x="8350251" y="4256089"/>
            <a:ext cx="454025" cy="452437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229" name="Donut 228">
            <a:extLst>
              <a:ext uri="{FF2B5EF4-FFF2-40B4-BE49-F238E27FC236}">
                <a16:creationId xmlns:a16="http://schemas.microsoft.com/office/drawing/2014/main" id="{1D78B0DA-563C-A140-9574-97E2702BE3D2}"/>
              </a:ext>
            </a:extLst>
          </p:cNvPr>
          <p:cNvSpPr/>
          <p:nvPr/>
        </p:nvSpPr>
        <p:spPr>
          <a:xfrm>
            <a:off x="4064001" y="2320926"/>
            <a:ext cx="454025" cy="454025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72044" name="TextBox 3">
            <a:extLst>
              <a:ext uri="{FF2B5EF4-FFF2-40B4-BE49-F238E27FC236}">
                <a16:creationId xmlns:a16="http://schemas.microsoft.com/office/drawing/2014/main" id="{BAEB9CEB-13D2-2B40-B0D0-E9E9C9BE8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76" y="147639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  <p:sp>
        <p:nvSpPr>
          <p:cNvPr id="172045" name="TextBox 229">
            <a:extLst>
              <a:ext uri="{FF2B5EF4-FFF2-40B4-BE49-F238E27FC236}">
                <a16:creationId xmlns:a16="http://schemas.microsoft.com/office/drawing/2014/main" id="{A751C79C-1A1D-4849-9C90-62FB2689E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9764" y="2254251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  <p:sp>
        <p:nvSpPr>
          <p:cNvPr id="172046" name="TextBox 230">
            <a:extLst>
              <a:ext uri="{FF2B5EF4-FFF2-40B4-BE49-F238E27FC236}">
                <a16:creationId xmlns:a16="http://schemas.microsoft.com/office/drawing/2014/main" id="{BC2A718B-6056-954E-A318-1D156E7FD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3214" y="4016376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81" name="Group 29">
            <a:extLst>
              <a:ext uri="{FF2B5EF4-FFF2-40B4-BE49-F238E27FC236}">
                <a16:creationId xmlns:a16="http://schemas.microsoft.com/office/drawing/2014/main" id="{9A17BF40-1C2C-CD45-9157-8E6E7BC1737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4094" name="Group 49">
              <a:extLst>
                <a:ext uri="{FF2B5EF4-FFF2-40B4-BE49-F238E27FC236}">
                  <a16:creationId xmlns:a16="http://schemas.microsoft.com/office/drawing/2014/main" id="{8C4A6CBF-DFE1-8541-AD12-692F1C23F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4260" name="Group 33">
                <a:extLst>
                  <a:ext uri="{FF2B5EF4-FFF2-40B4-BE49-F238E27FC236}">
                    <a16:creationId xmlns:a16="http://schemas.microsoft.com/office/drawing/2014/main" id="{6B0B0912-AB24-8F47-9B34-D7DE74301A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4302" name="TextBox 467">
                  <a:extLst>
                    <a:ext uri="{FF2B5EF4-FFF2-40B4-BE49-F238E27FC236}">
                      <a16:creationId xmlns:a16="http://schemas.microsoft.com/office/drawing/2014/main" id="{D13FFB66-0224-8A4F-969C-D43A0A8C8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61" name="Group 34">
                <a:extLst>
                  <a:ext uri="{FF2B5EF4-FFF2-40B4-BE49-F238E27FC236}">
                    <a16:creationId xmlns:a16="http://schemas.microsoft.com/office/drawing/2014/main" id="{7E174042-387B-5F48-ACEC-3233CA92FD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4300" name="TextBox 469">
                  <a:extLst>
                    <a:ext uri="{FF2B5EF4-FFF2-40B4-BE49-F238E27FC236}">
                      <a16:creationId xmlns:a16="http://schemas.microsoft.com/office/drawing/2014/main" id="{CA749BD6-60D9-9F48-A664-5667F51E0B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63" name="TextBox 472">
                <a:extLst>
                  <a:ext uri="{FF2B5EF4-FFF2-40B4-BE49-F238E27FC236}">
                    <a16:creationId xmlns:a16="http://schemas.microsoft.com/office/drawing/2014/main" id="{4FF1C95F-0783-254C-92ED-4F8CE571F3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4264" name="Group 441">
                <a:extLst>
                  <a:ext uri="{FF2B5EF4-FFF2-40B4-BE49-F238E27FC236}">
                    <a16:creationId xmlns:a16="http://schemas.microsoft.com/office/drawing/2014/main" id="{2CA9D98D-1683-664A-952C-93E883717E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4283" name="Group 450">
                  <a:extLst>
                    <a:ext uri="{FF2B5EF4-FFF2-40B4-BE49-F238E27FC236}">
                      <a16:creationId xmlns:a16="http://schemas.microsoft.com/office/drawing/2014/main" id="{03CF5C38-F32D-A944-A120-91327E5EE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4297" name="TextBox 464">
                    <a:extLst>
                      <a:ext uri="{FF2B5EF4-FFF2-40B4-BE49-F238E27FC236}">
                        <a16:creationId xmlns:a16="http://schemas.microsoft.com/office/drawing/2014/main" id="{306A937D-9702-4544-B537-5219325B1C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9" name="TextBox 466">
                    <a:extLst>
                      <a:ext uri="{FF2B5EF4-FFF2-40B4-BE49-F238E27FC236}">
                        <a16:creationId xmlns:a16="http://schemas.microsoft.com/office/drawing/2014/main" id="{4F6F8052-E782-5149-8146-033A8973F8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4284" name="Group 451">
                  <a:extLst>
                    <a:ext uri="{FF2B5EF4-FFF2-40B4-BE49-F238E27FC236}">
                      <a16:creationId xmlns:a16="http://schemas.microsoft.com/office/drawing/2014/main" id="{F229B778-2D99-2948-B0F9-A5504FAFC7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4294" name="TextBox 461">
                    <a:extLst>
                      <a:ext uri="{FF2B5EF4-FFF2-40B4-BE49-F238E27FC236}">
                        <a16:creationId xmlns:a16="http://schemas.microsoft.com/office/drawing/2014/main" id="{096D7FA6-5394-9249-BA79-D69EB215A2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6" name="TextBox 463">
                    <a:extLst>
                      <a:ext uri="{FF2B5EF4-FFF2-40B4-BE49-F238E27FC236}">
                        <a16:creationId xmlns:a16="http://schemas.microsoft.com/office/drawing/2014/main" id="{3FAB7036-13C0-6D45-B12D-D0D8D0D419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4285" name="Group 452">
                  <a:extLst>
                    <a:ext uri="{FF2B5EF4-FFF2-40B4-BE49-F238E27FC236}">
                      <a16:creationId xmlns:a16="http://schemas.microsoft.com/office/drawing/2014/main" id="{0A85A987-92C4-AE4D-8A5C-8BFDF340C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4291" name="TextBox 458">
                    <a:extLst>
                      <a:ext uri="{FF2B5EF4-FFF2-40B4-BE49-F238E27FC236}">
                        <a16:creationId xmlns:a16="http://schemas.microsoft.com/office/drawing/2014/main" id="{4F26F1D0-450F-6746-AD29-3A7D4E2863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3" name="TextBox 460">
                    <a:extLst>
                      <a:ext uri="{FF2B5EF4-FFF2-40B4-BE49-F238E27FC236}">
                        <a16:creationId xmlns:a16="http://schemas.microsoft.com/office/drawing/2014/main" id="{297700ED-97A6-374A-9403-E7FBD31CA9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287" name="Group 453">
                  <a:extLst>
                    <a:ext uri="{FF2B5EF4-FFF2-40B4-BE49-F238E27FC236}">
                      <a16:creationId xmlns:a16="http://schemas.microsoft.com/office/drawing/2014/main" id="{B6D80076-71D4-2149-8C1C-4A63F3E1AD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4288" name="TextBox 455">
                    <a:extLst>
                      <a:ext uri="{FF2B5EF4-FFF2-40B4-BE49-F238E27FC236}">
                        <a16:creationId xmlns:a16="http://schemas.microsoft.com/office/drawing/2014/main" id="{CB8B6B29-D5E7-9645-83E9-E99E432F8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0" name="TextBox 457">
                    <a:extLst>
                      <a:ext uri="{FF2B5EF4-FFF2-40B4-BE49-F238E27FC236}">
                        <a16:creationId xmlns:a16="http://schemas.microsoft.com/office/drawing/2014/main" id="{D637A1D5-474A-B74D-B5CB-4B8195DFD8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4265" name="Group 44">
                <a:extLst>
                  <a:ext uri="{FF2B5EF4-FFF2-40B4-BE49-F238E27FC236}">
                    <a16:creationId xmlns:a16="http://schemas.microsoft.com/office/drawing/2014/main" id="{1F906755-B631-3D4B-AE9E-D2B13D2483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4281" name="TextBox 443">
                  <a:extLst>
                    <a:ext uri="{FF2B5EF4-FFF2-40B4-BE49-F238E27FC236}">
                      <a16:creationId xmlns:a16="http://schemas.microsoft.com/office/drawing/2014/main" id="{64F869E9-F57A-8445-9BFA-657D284030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66" name="Group 48">
                <a:extLst>
                  <a:ext uri="{FF2B5EF4-FFF2-40B4-BE49-F238E27FC236}">
                    <a16:creationId xmlns:a16="http://schemas.microsoft.com/office/drawing/2014/main" id="{AF106B00-EB65-E546-B796-3896C79BC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4279" name="TextBox 445">
                  <a:extLst>
                    <a:ext uri="{FF2B5EF4-FFF2-40B4-BE49-F238E27FC236}">
                      <a16:creationId xmlns:a16="http://schemas.microsoft.com/office/drawing/2014/main" id="{435557D7-499A-D545-88FC-DE06A5FE7F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267" name="TextBox 448">
                <a:extLst>
                  <a:ext uri="{FF2B5EF4-FFF2-40B4-BE49-F238E27FC236}">
                    <a16:creationId xmlns:a16="http://schemas.microsoft.com/office/drawing/2014/main" id="{BC85FB71-BB02-3846-BAC0-D4F2BE95D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4268" name="TextBox 474">
                <a:extLst>
                  <a:ext uri="{FF2B5EF4-FFF2-40B4-BE49-F238E27FC236}">
                    <a16:creationId xmlns:a16="http://schemas.microsoft.com/office/drawing/2014/main" id="{DDB99130-3E32-6E4B-A66C-AAA6DF581C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4269" name="Group 475">
                <a:extLst>
                  <a:ext uri="{FF2B5EF4-FFF2-40B4-BE49-F238E27FC236}">
                    <a16:creationId xmlns:a16="http://schemas.microsoft.com/office/drawing/2014/main" id="{17522DB3-A0B4-984A-B57C-A8AFCA183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4277" name="TextBox 476">
                  <a:extLst>
                    <a:ext uri="{FF2B5EF4-FFF2-40B4-BE49-F238E27FC236}">
                      <a16:creationId xmlns:a16="http://schemas.microsoft.com/office/drawing/2014/main" id="{AD8D8351-0BE9-3544-B0E7-A93F0A7B23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70" name="Group 478">
                <a:extLst>
                  <a:ext uri="{FF2B5EF4-FFF2-40B4-BE49-F238E27FC236}">
                    <a16:creationId xmlns:a16="http://schemas.microsoft.com/office/drawing/2014/main" id="{635A0F3E-1AE0-7543-80DA-C0F8A0A0C1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4275" name="TextBox 482">
                  <a:extLst>
                    <a:ext uri="{FF2B5EF4-FFF2-40B4-BE49-F238E27FC236}">
                      <a16:creationId xmlns:a16="http://schemas.microsoft.com/office/drawing/2014/main" id="{6FEF5537-72A1-6145-9AA0-62D17840F7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71" name="Group 498">
                <a:extLst>
                  <a:ext uri="{FF2B5EF4-FFF2-40B4-BE49-F238E27FC236}">
                    <a16:creationId xmlns:a16="http://schemas.microsoft.com/office/drawing/2014/main" id="{103D889A-EAEF-5949-BD7C-30CC5E61FA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4273" name="TextBox 499">
                  <a:extLst>
                    <a:ext uri="{FF2B5EF4-FFF2-40B4-BE49-F238E27FC236}">
                      <a16:creationId xmlns:a16="http://schemas.microsoft.com/office/drawing/2014/main" id="{AE7D022D-FB2F-E744-984E-A5A7B4C98C7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4095" name="Group 132">
              <a:extLst>
                <a:ext uri="{FF2B5EF4-FFF2-40B4-BE49-F238E27FC236}">
                  <a16:creationId xmlns:a16="http://schemas.microsoft.com/office/drawing/2014/main" id="{BFCE5954-C5AE-3D4A-90CE-8F59B11AC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4096" name="Group 6">
              <a:extLst>
                <a:ext uri="{FF2B5EF4-FFF2-40B4-BE49-F238E27FC236}">
                  <a16:creationId xmlns:a16="http://schemas.microsoft.com/office/drawing/2014/main" id="{3D418715-AF5B-AF47-A7CB-701001F45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4234" name="Group 55">
                <a:extLst>
                  <a:ext uri="{FF2B5EF4-FFF2-40B4-BE49-F238E27FC236}">
                    <a16:creationId xmlns:a16="http://schemas.microsoft.com/office/drawing/2014/main" id="{1CC753EC-07C8-8C45-9E74-69297F7CC5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4255" name="TextBox 57">
                  <a:extLst>
                    <a:ext uri="{FF2B5EF4-FFF2-40B4-BE49-F238E27FC236}">
                      <a16:creationId xmlns:a16="http://schemas.microsoft.com/office/drawing/2014/main" id="{4DC98B9D-E714-344F-9F2D-696D37BF31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4235" name="TextBox 59">
                <a:extLst>
                  <a:ext uri="{FF2B5EF4-FFF2-40B4-BE49-F238E27FC236}">
                    <a16:creationId xmlns:a16="http://schemas.microsoft.com/office/drawing/2014/main" id="{D6541E1D-27EB-F14F-AA5B-0BB9C008C4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4097" name="Group 17">
              <a:extLst>
                <a:ext uri="{FF2B5EF4-FFF2-40B4-BE49-F238E27FC236}">
                  <a16:creationId xmlns:a16="http://schemas.microsoft.com/office/drawing/2014/main" id="{08C6A9AF-8C99-4348-B6B9-81FA20CAC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4228" name="Group 16">
                <a:extLst>
                  <a:ext uri="{FF2B5EF4-FFF2-40B4-BE49-F238E27FC236}">
                    <a16:creationId xmlns:a16="http://schemas.microsoft.com/office/drawing/2014/main" id="{64C1127F-E289-5D43-90BF-D71F85F9AD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4232" name="TextBox 82">
                  <a:extLst>
                    <a:ext uri="{FF2B5EF4-FFF2-40B4-BE49-F238E27FC236}">
                      <a16:creationId xmlns:a16="http://schemas.microsoft.com/office/drawing/2014/main" id="{27F80949-9D2D-B44F-A987-AE32BDE73E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229" name="TextBox 87">
                <a:extLst>
                  <a:ext uri="{FF2B5EF4-FFF2-40B4-BE49-F238E27FC236}">
                    <a16:creationId xmlns:a16="http://schemas.microsoft.com/office/drawing/2014/main" id="{2542DFA1-4CCE-E440-B3AD-25B147355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8" name="Group 154">
              <a:extLst>
                <a:ext uri="{FF2B5EF4-FFF2-40B4-BE49-F238E27FC236}">
                  <a16:creationId xmlns:a16="http://schemas.microsoft.com/office/drawing/2014/main" id="{F3AC4BFB-570A-A445-A41F-49CA8A652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4221" name="TextBox 155">
                <a:extLst>
                  <a:ext uri="{FF2B5EF4-FFF2-40B4-BE49-F238E27FC236}">
                    <a16:creationId xmlns:a16="http://schemas.microsoft.com/office/drawing/2014/main" id="{D94CA9B1-6E3A-4C42-B8BD-39E78C85D8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224" name="TextBox 161">
                <a:extLst>
                  <a:ext uri="{FF2B5EF4-FFF2-40B4-BE49-F238E27FC236}">
                    <a16:creationId xmlns:a16="http://schemas.microsoft.com/office/drawing/2014/main" id="{2A440554-76D7-554C-98A2-6C6432F4B8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9" name="Group 138">
              <a:extLst>
                <a:ext uri="{FF2B5EF4-FFF2-40B4-BE49-F238E27FC236}">
                  <a16:creationId xmlns:a16="http://schemas.microsoft.com/office/drawing/2014/main" id="{C79AA037-D4C4-4540-9319-9FFA60535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4214" name="TextBox 139">
                <a:extLst>
                  <a:ext uri="{FF2B5EF4-FFF2-40B4-BE49-F238E27FC236}">
                    <a16:creationId xmlns:a16="http://schemas.microsoft.com/office/drawing/2014/main" id="{C2F139C9-7A91-884F-BB1C-061885417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217" name="TextBox 145">
                <a:extLst>
                  <a:ext uri="{FF2B5EF4-FFF2-40B4-BE49-F238E27FC236}">
                    <a16:creationId xmlns:a16="http://schemas.microsoft.com/office/drawing/2014/main" id="{F2DFE772-8D8A-4F4C-9C28-46CAA6DB2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02" name="Group 37">
              <a:extLst>
                <a:ext uri="{FF2B5EF4-FFF2-40B4-BE49-F238E27FC236}">
                  <a16:creationId xmlns:a16="http://schemas.microsoft.com/office/drawing/2014/main" id="{B0490BA8-2F80-7842-A60D-FE46E9928A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13" name="TextBox 36">
                <a:extLst>
                  <a:ext uri="{FF2B5EF4-FFF2-40B4-BE49-F238E27FC236}">
                    <a16:creationId xmlns:a16="http://schemas.microsoft.com/office/drawing/2014/main" id="{9ACCBF6D-9333-8843-8E1A-9C99C1418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07" name="Group 186">
              <a:extLst>
                <a:ext uri="{FF2B5EF4-FFF2-40B4-BE49-F238E27FC236}">
                  <a16:creationId xmlns:a16="http://schemas.microsoft.com/office/drawing/2014/main" id="{0A2E3B4E-435D-C14B-9568-CB235C8B32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11" name="Group 23">
              <a:extLst>
                <a:ext uri="{FF2B5EF4-FFF2-40B4-BE49-F238E27FC236}">
                  <a16:creationId xmlns:a16="http://schemas.microsoft.com/office/drawing/2014/main" id="{805FAC00-3007-BA49-AA1B-340AA0214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4197" name="Group 43">
                <a:extLst>
                  <a:ext uri="{FF2B5EF4-FFF2-40B4-BE49-F238E27FC236}">
                    <a16:creationId xmlns:a16="http://schemas.microsoft.com/office/drawing/2014/main" id="{E8F200B5-8743-EF4D-BC41-2FC5AB51E3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4205" name="Group 38">
                  <a:extLst>
                    <a:ext uri="{FF2B5EF4-FFF2-40B4-BE49-F238E27FC236}">
                      <a16:creationId xmlns:a16="http://schemas.microsoft.com/office/drawing/2014/main" id="{2B864076-E471-9A43-9673-821FB59A3D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4208" name="TextBox 39">
                    <a:extLst>
                      <a:ext uri="{FF2B5EF4-FFF2-40B4-BE49-F238E27FC236}">
                        <a16:creationId xmlns:a16="http://schemas.microsoft.com/office/drawing/2014/main" id="{8B8CFED0-DA85-5D4F-AE09-163E6AD9C8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4206" name="TextBox 41">
                  <a:extLst>
                    <a:ext uri="{FF2B5EF4-FFF2-40B4-BE49-F238E27FC236}">
                      <a16:creationId xmlns:a16="http://schemas.microsoft.com/office/drawing/2014/main" id="{A6A3DA1E-E1B5-6C48-9162-8FD4601F43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201" name="Group 106">
                <a:extLst>
                  <a:ext uri="{FF2B5EF4-FFF2-40B4-BE49-F238E27FC236}">
                    <a16:creationId xmlns:a16="http://schemas.microsoft.com/office/drawing/2014/main" id="{9E9724E1-823B-7541-B7A4-2EA99FF7B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204" name="TextBox 108">
                  <a:extLst>
                    <a:ext uri="{FF2B5EF4-FFF2-40B4-BE49-F238E27FC236}">
                      <a16:creationId xmlns:a16="http://schemas.microsoft.com/office/drawing/2014/main" id="{C2F128A2-6F37-7346-BE27-941D3C60A7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13" name="Group 5">
              <a:extLst>
                <a:ext uri="{FF2B5EF4-FFF2-40B4-BE49-F238E27FC236}">
                  <a16:creationId xmlns:a16="http://schemas.microsoft.com/office/drawing/2014/main" id="{9A399155-9C89-1E43-BA4A-311F3E9292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4195" name="TextBox 483">
                <a:extLst>
                  <a:ext uri="{FF2B5EF4-FFF2-40B4-BE49-F238E27FC236}">
                    <a16:creationId xmlns:a16="http://schemas.microsoft.com/office/drawing/2014/main" id="{FECE3E59-F0C0-4E47-A02C-DB60E3244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4115" name="Group 32">
              <a:extLst>
                <a:ext uri="{FF2B5EF4-FFF2-40B4-BE49-F238E27FC236}">
                  <a16:creationId xmlns:a16="http://schemas.microsoft.com/office/drawing/2014/main" id="{CA755256-29AF-7D46-B773-ED026BE5C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4187" name="Group 491">
                <a:extLst>
                  <a:ext uri="{FF2B5EF4-FFF2-40B4-BE49-F238E27FC236}">
                    <a16:creationId xmlns:a16="http://schemas.microsoft.com/office/drawing/2014/main" id="{07D5ADDA-5DF6-4E44-AEAC-5B49683F26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4193" name="TextBox 492">
                  <a:extLst>
                    <a:ext uri="{FF2B5EF4-FFF2-40B4-BE49-F238E27FC236}">
                      <a16:creationId xmlns:a16="http://schemas.microsoft.com/office/drawing/2014/main" id="{90C32F70-7FEE-E048-8853-3834316CF8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188" name="Group 494">
                <a:extLst>
                  <a:ext uri="{FF2B5EF4-FFF2-40B4-BE49-F238E27FC236}">
                    <a16:creationId xmlns:a16="http://schemas.microsoft.com/office/drawing/2014/main" id="{0DA0DABF-FBD2-6B41-82F6-A476F8EBB0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4191" name="TextBox 495">
                  <a:extLst>
                    <a:ext uri="{FF2B5EF4-FFF2-40B4-BE49-F238E27FC236}">
                      <a16:creationId xmlns:a16="http://schemas.microsoft.com/office/drawing/2014/main" id="{16036E35-86D8-2541-8E62-211C15A6B3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189" name="TextBox 503">
                <a:extLst>
                  <a:ext uri="{FF2B5EF4-FFF2-40B4-BE49-F238E27FC236}">
                    <a16:creationId xmlns:a16="http://schemas.microsoft.com/office/drawing/2014/main" id="{40628FFE-6096-DD46-9D87-E1F377B8E2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19" name="TextBox 12">
              <a:extLst>
                <a:ext uri="{FF2B5EF4-FFF2-40B4-BE49-F238E27FC236}">
                  <a16:creationId xmlns:a16="http://schemas.microsoft.com/office/drawing/2014/main" id="{FEBB517F-D623-ED48-B3BE-8DC8D9BFF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4120" name="Group 317">
              <a:extLst>
                <a:ext uri="{FF2B5EF4-FFF2-40B4-BE49-F238E27FC236}">
                  <a16:creationId xmlns:a16="http://schemas.microsoft.com/office/drawing/2014/main" id="{A8B5A911-93E8-B642-9BE2-08ADCACD4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4170" name="Group 318">
                <a:extLst>
                  <a:ext uri="{FF2B5EF4-FFF2-40B4-BE49-F238E27FC236}">
                    <a16:creationId xmlns:a16="http://schemas.microsoft.com/office/drawing/2014/main" id="{0F23926C-0C69-014A-82D3-64F1087F8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79" name="Group 327">
                  <a:extLst>
                    <a:ext uri="{FF2B5EF4-FFF2-40B4-BE49-F238E27FC236}">
                      <a16:creationId xmlns:a16="http://schemas.microsoft.com/office/drawing/2014/main" id="{38C70131-1619-3342-9053-1BE5F0DC3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4180" name="TextBox 7">
                    <a:extLst>
                      <a:ext uri="{FF2B5EF4-FFF2-40B4-BE49-F238E27FC236}">
                        <a16:creationId xmlns:a16="http://schemas.microsoft.com/office/drawing/2014/main" id="{0D29AD4B-E15D-AE4C-9487-7D62F93D5C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182" name="TextBox 329">
                    <a:extLst>
                      <a:ext uri="{FF2B5EF4-FFF2-40B4-BE49-F238E27FC236}">
                        <a16:creationId xmlns:a16="http://schemas.microsoft.com/office/drawing/2014/main" id="{47A1A6EF-A938-8C44-9272-CF5107B9BB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4183" name="Group 330">
                    <a:extLst>
                      <a:ext uri="{FF2B5EF4-FFF2-40B4-BE49-F238E27FC236}">
                        <a16:creationId xmlns:a16="http://schemas.microsoft.com/office/drawing/2014/main" id="{B1C065B1-C4AE-F643-A44B-B204F2F7C7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4185" name="TextBox 333">
                      <a:extLst>
                        <a:ext uri="{FF2B5EF4-FFF2-40B4-BE49-F238E27FC236}">
                          <a16:creationId xmlns:a16="http://schemas.microsoft.com/office/drawing/2014/main" id="{01942396-8ED6-4F43-A0AA-6D7CDF2477F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4184" name="TextBox 332">
                    <a:extLst>
                      <a:ext uri="{FF2B5EF4-FFF2-40B4-BE49-F238E27FC236}">
                        <a16:creationId xmlns:a16="http://schemas.microsoft.com/office/drawing/2014/main" id="{91F38B90-E488-FB4A-9301-C04AB9AAF1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121" name="Group 11">
              <a:extLst>
                <a:ext uri="{FF2B5EF4-FFF2-40B4-BE49-F238E27FC236}">
                  <a16:creationId xmlns:a16="http://schemas.microsoft.com/office/drawing/2014/main" id="{0CB9F25E-73E5-DD41-B4E2-4D9AB143A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26" name="Group 60">
              <a:extLst>
                <a:ext uri="{FF2B5EF4-FFF2-40B4-BE49-F238E27FC236}">
                  <a16:creationId xmlns:a16="http://schemas.microsoft.com/office/drawing/2014/main" id="{D8E5D3EA-E10E-7849-BD5D-DAC8B5E5E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59" name="Group 53">
                <a:extLst>
                  <a:ext uri="{FF2B5EF4-FFF2-40B4-BE49-F238E27FC236}">
                    <a16:creationId xmlns:a16="http://schemas.microsoft.com/office/drawing/2014/main" id="{7D85FCF8-36A4-7841-A7C8-A0791DF8D5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62" name="Group 52">
                  <a:extLst>
                    <a:ext uri="{FF2B5EF4-FFF2-40B4-BE49-F238E27FC236}">
                      <a16:creationId xmlns:a16="http://schemas.microsoft.com/office/drawing/2014/main" id="{202A3487-A709-D945-96F7-7A4EBE4CEA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4166" name="TextBox 122">
                    <a:extLst>
                      <a:ext uri="{FF2B5EF4-FFF2-40B4-BE49-F238E27FC236}">
                        <a16:creationId xmlns:a16="http://schemas.microsoft.com/office/drawing/2014/main" id="{4C1DDF1E-5623-6140-BD7A-35603ED373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4163" name="TextBox 128">
                  <a:extLst>
                    <a:ext uri="{FF2B5EF4-FFF2-40B4-BE49-F238E27FC236}">
                      <a16:creationId xmlns:a16="http://schemas.microsoft.com/office/drawing/2014/main" id="{FBE9ED51-22B3-B846-B7FD-20A68A297E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127" name="TextBox 359">
              <a:extLst>
                <a:ext uri="{FF2B5EF4-FFF2-40B4-BE49-F238E27FC236}">
                  <a16:creationId xmlns:a16="http://schemas.microsoft.com/office/drawing/2014/main" id="{BC40C8DA-B875-8649-BF51-4A62047FB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4128" name="Group 31">
              <a:extLst>
                <a:ext uri="{FF2B5EF4-FFF2-40B4-BE49-F238E27FC236}">
                  <a16:creationId xmlns:a16="http://schemas.microsoft.com/office/drawing/2014/main" id="{EF11E3B0-5807-6943-A6F4-23A5130CD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4149" name="Group 28">
                <a:extLst>
                  <a:ext uri="{FF2B5EF4-FFF2-40B4-BE49-F238E27FC236}">
                    <a16:creationId xmlns:a16="http://schemas.microsoft.com/office/drawing/2014/main" id="{8FCC31B8-2C08-B942-AD89-D620A27573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52" name="Group 24">
                  <a:extLst>
                    <a:ext uri="{FF2B5EF4-FFF2-40B4-BE49-F238E27FC236}">
                      <a16:creationId xmlns:a16="http://schemas.microsoft.com/office/drawing/2014/main" id="{8C504CFD-C312-E045-A0C0-28C0181C58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4156" name="TextBox 171">
                    <a:extLst>
                      <a:ext uri="{FF2B5EF4-FFF2-40B4-BE49-F238E27FC236}">
                        <a16:creationId xmlns:a16="http://schemas.microsoft.com/office/drawing/2014/main" id="{E838850E-D50A-4E44-827C-DF6359BFA2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4153" name="TextBox 177">
                  <a:extLst>
                    <a:ext uri="{FF2B5EF4-FFF2-40B4-BE49-F238E27FC236}">
                      <a16:creationId xmlns:a16="http://schemas.microsoft.com/office/drawing/2014/main" id="{10DCAE6A-A585-744C-8E54-B67891C66F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30" name="Group 358">
              <a:extLst>
                <a:ext uri="{FF2B5EF4-FFF2-40B4-BE49-F238E27FC236}">
                  <a16:creationId xmlns:a16="http://schemas.microsoft.com/office/drawing/2014/main" id="{F9545180-9DEF-8A49-9469-F8A4BC36F9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4131" name="Group 377">
                <a:extLst>
                  <a:ext uri="{FF2B5EF4-FFF2-40B4-BE49-F238E27FC236}">
                    <a16:creationId xmlns:a16="http://schemas.microsoft.com/office/drawing/2014/main" id="{6F5A210B-BE63-A241-9821-451ADB2C8F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4136" name="TextBox 7">
                  <a:extLst>
                    <a:ext uri="{FF2B5EF4-FFF2-40B4-BE49-F238E27FC236}">
                      <a16:creationId xmlns:a16="http://schemas.microsoft.com/office/drawing/2014/main" id="{5DDA20B4-E760-1B4B-BC5E-3AD3A25F4A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4137" name="Group 390">
                  <a:extLst>
                    <a:ext uri="{FF2B5EF4-FFF2-40B4-BE49-F238E27FC236}">
                      <a16:creationId xmlns:a16="http://schemas.microsoft.com/office/drawing/2014/main" id="{03511261-9BD4-9B4F-B994-B6BB1ABEAE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4138" name="TextBox 391">
                    <a:extLst>
                      <a:ext uri="{FF2B5EF4-FFF2-40B4-BE49-F238E27FC236}">
                        <a16:creationId xmlns:a16="http://schemas.microsoft.com/office/drawing/2014/main" id="{17F7E624-27F8-4C4A-BC99-0A779B2D98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132" name="TextBox 381">
                <a:extLst>
                  <a:ext uri="{FF2B5EF4-FFF2-40B4-BE49-F238E27FC236}">
                    <a16:creationId xmlns:a16="http://schemas.microsoft.com/office/drawing/2014/main" id="{BB8AEC75-465E-0541-A66F-6E22CA7AD2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134" name="TextBox 384">
                <a:extLst>
                  <a:ext uri="{FF2B5EF4-FFF2-40B4-BE49-F238E27FC236}">
                    <a16:creationId xmlns:a16="http://schemas.microsoft.com/office/drawing/2014/main" id="{A2E02570-CDDD-C74B-BFD3-4B6B12C8EB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083" name="Group 404">
            <a:extLst>
              <a:ext uri="{FF2B5EF4-FFF2-40B4-BE49-F238E27FC236}">
                <a16:creationId xmlns:a16="http://schemas.microsoft.com/office/drawing/2014/main" id="{5C1F84E0-0B6F-8348-957B-0A4F1CAF049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4088" name="TextBox 405">
              <a:extLst>
                <a:ext uri="{FF2B5EF4-FFF2-40B4-BE49-F238E27FC236}">
                  <a16:creationId xmlns:a16="http://schemas.microsoft.com/office/drawing/2014/main" id="{4B0F2931-1CC5-334B-8D50-5D5419B20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091" name="TextBox 411">
              <a:extLst>
                <a:ext uri="{FF2B5EF4-FFF2-40B4-BE49-F238E27FC236}">
                  <a16:creationId xmlns:a16="http://schemas.microsoft.com/office/drawing/2014/main" id="{D6AAE1C9-0631-2242-BD7B-65A382049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93" name="TextBox 413">
              <a:extLst>
                <a:ext uri="{FF2B5EF4-FFF2-40B4-BE49-F238E27FC236}">
                  <a16:creationId xmlns:a16="http://schemas.microsoft.com/office/drawing/2014/main" id="{634CE71B-9C14-C341-B9E9-0E9784D1B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4084" name="TextBox 388">
            <a:extLst>
              <a:ext uri="{FF2B5EF4-FFF2-40B4-BE49-F238E27FC236}">
                <a16:creationId xmlns:a16="http://schemas.microsoft.com/office/drawing/2014/main" id="{B5849E80-43DC-AE45-A47E-8A5A99609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4085" name="TextBox 223">
            <a:extLst>
              <a:ext uri="{FF2B5EF4-FFF2-40B4-BE49-F238E27FC236}">
                <a16:creationId xmlns:a16="http://schemas.microsoft.com/office/drawing/2014/main" id="{CFF4F184-890A-684D-A0B0-510EAB670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74086" name="TextBox 1">
            <a:extLst>
              <a:ext uri="{FF2B5EF4-FFF2-40B4-BE49-F238E27FC236}">
                <a16:creationId xmlns:a16="http://schemas.microsoft.com/office/drawing/2014/main" id="{C6AA129A-DC42-0946-A74C-3F2C4E281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74087" name="TextBox 225">
            <a:extLst>
              <a:ext uri="{FF2B5EF4-FFF2-40B4-BE49-F238E27FC236}">
                <a16:creationId xmlns:a16="http://schemas.microsoft.com/office/drawing/2014/main" id="{E4F6E6A7-209E-024E-A21D-49EA84A41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29" name="Group 29">
            <a:extLst>
              <a:ext uri="{FF2B5EF4-FFF2-40B4-BE49-F238E27FC236}">
                <a16:creationId xmlns:a16="http://schemas.microsoft.com/office/drawing/2014/main" id="{C67B9D6B-A152-BA46-96F0-4446443652D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6141" name="Group 49">
              <a:extLst>
                <a:ext uri="{FF2B5EF4-FFF2-40B4-BE49-F238E27FC236}">
                  <a16:creationId xmlns:a16="http://schemas.microsoft.com/office/drawing/2014/main" id="{B0CD254E-D537-BA46-A5BD-22F62D087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6307" name="Group 33">
                <a:extLst>
                  <a:ext uri="{FF2B5EF4-FFF2-40B4-BE49-F238E27FC236}">
                    <a16:creationId xmlns:a16="http://schemas.microsoft.com/office/drawing/2014/main" id="{8A3E6C2C-47B6-4243-A71D-D7197BD1E9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6349" name="TextBox 467">
                  <a:extLst>
                    <a:ext uri="{FF2B5EF4-FFF2-40B4-BE49-F238E27FC236}">
                      <a16:creationId xmlns:a16="http://schemas.microsoft.com/office/drawing/2014/main" id="{459E3991-37AE-AC4B-972A-C4A77CC749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08" name="Group 34">
                <a:extLst>
                  <a:ext uri="{FF2B5EF4-FFF2-40B4-BE49-F238E27FC236}">
                    <a16:creationId xmlns:a16="http://schemas.microsoft.com/office/drawing/2014/main" id="{3CAF73F0-B596-754E-BFFF-C0CE77F9F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6347" name="TextBox 469">
                  <a:extLst>
                    <a:ext uri="{FF2B5EF4-FFF2-40B4-BE49-F238E27FC236}">
                      <a16:creationId xmlns:a16="http://schemas.microsoft.com/office/drawing/2014/main" id="{5A1A3763-1B02-C949-806E-0882A497BC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310" name="TextBox 472">
                <a:extLst>
                  <a:ext uri="{FF2B5EF4-FFF2-40B4-BE49-F238E27FC236}">
                    <a16:creationId xmlns:a16="http://schemas.microsoft.com/office/drawing/2014/main" id="{E4D8DB03-13B0-334F-8B70-E9A9EEC510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6311" name="Group 441">
                <a:extLst>
                  <a:ext uri="{FF2B5EF4-FFF2-40B4-BE49-F238E27FC236}">
                    <a16:creationId xmlns:a16="http://schemas.microsoft.com/office/drawing/2014/main" id="{84FC8473-3ECE-0347-8A5F-41A4007A28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6330" name="Group 450">
                  <a:extLst>
                    <a:ext uri="{FF2B5EF4-FFF2-40B4-BE49-F238E27FC236}">
                      <a16:creationId xmlns:a16="http://schemas.microsoft.com/office/drawing/2014/main" id="{1BAD6721-69BC-7C4E-8AAD-D654383A56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6344" name="TextBox 464">
                    <a:extLst>
                      <a:ext uri="{FF2B5EF4-FFF2-40B4-BE49-F238E27FC236}">
                        <a16:creationId xmlns:a16="http://schemas.microsoft.com/office/drawing/2014/main" id="{1E0DF629-2EC4-E649-94E1-D19F0A05A5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6" name="TextBox 466">
                    <a:extLst>
                      <a:ext uri="{FF2B5EF4-FFF2-40B4-BE49-F238E27FC236}">
                        <a16:creationId xmlns:a16="http://schemas.microsoft.com/office/drawing/2014/main" id="{DC606D9B-7385-2045-9475-61807EA540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6331" name="Group 451">
                  <a:extLst>
                    <a:ext uri="{FF2B5EF4-FFF2-40B4-BE49-F238E27FC236}">
                      <a16:creationId xmlns:a16="http://schemas.microsoft.com/office/drawing/2014/main" id="{19174797-CB95-124B-A582-60FDD9BF85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6341" name="TextBox 461">
                    <a:extLst>
                      <a:ext uri="{FF2B5EF4-FFF2-40B4-BE49-F238E27FC236}">
                        <a16:creationId xmlns:a16="http://schemas.microsoft.com/office/drawing/2014/main" id="{DFEEF05E-EF6A-2843-93CF-D6827A1C2E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3" name="TextBox 463">
                    <a:extLst>
                      <a:ext uri="{FF2B5EF4-FFF2-40B4-BE49-F238E27FC236}">
                        <a16:creationId xmlns:a16="http://schemas.microsoft.com/office/drawing/2014/main" id="{5C51D7D9-93DC-C641-9DEA-68F986EF90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6332" name="Group 452">
                  <a:extLst>
                    <a:ext uri="{FF2B5EF4-FFF2-40B4-BE49-F238E27FC236}">
                      <a16:creationId xmlns:a16="http://schemas.microsoft.com/office/drawing/2014/main" id="{EE2B1C4A-F95D-854E-8B06-4C0B7C31C7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6338" name="TextBox 458">
                    <a:extLst>
                      <a:ext uri="{FF2B5EF4-FFF2-40B4-BE49-F238E27FC236}">
                        <a16:creationId xmlns:a16="http://schemas.microsoft.com/office/drawing/2014/main" id="{860C43A2-33A8-FE48-866F-C60DF2AAD8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0" name="TextBox 460">
                    <a:extLst>
                      <a:ext uri="{FF2B5EF4-FFF2-40B4-BE49-F238E27FC236}">
                        <a16:creationId xmlns:a16="http://schemas.microsoft.com/office/drawing/2014/main" id="{77AB4317-5FE5-574F-B324-C03D1D807B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334" name="Group 453">
                  <a:extLst>
                    <a:ext uri="{FF2B5EF4-FFF2-40B4-BE49-F238E27FC236}">
                      <a16:creationId xmlns:a16="http://schemas.microsoft.com/office/drawing/2014/main" id="{B1CE50D2-E5B2-FD49-B142-2E5B7FD0B4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6335" name="TextBox 455">
                    <a:extLst>
                      <a:ext uri="{FF2B5EF4-FFF2-40B4-BE49-F238E27FC236}">
                        <a16:creationId xmlns:a16="http://schemas.microsoft.com/office/drawing/2014/main" id="{06D744DE-9640-CA4E-BDA5-E1C8CC6DD1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37" name="TextBox 457">
                    <a:extLst>
                      <a:ext uri="{FF2B5EF4-FFF2-40B4-BE49-F238E27FC236}">
                        <a16:creationId xmlns:a16="http://schemas.microsoft.com/office/drawing/2014/main" id="{78EB0549-37B4-0140-8930-A0DAC66FE5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6312" name="Group 44">
                <a:extLst>
                  <a:ext uri="{FF2B5EF4-FFF2-40B4-BE49-F238E27FC236}">
                    <a16:creationId xmlns:a16="http://schemas.microsoft.com/office/drawing/2014/main" id="{CA322B16-4D84-884E-B0CD-945ABFA3FE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6328" name="TextBox 443">
                  <a:extLst>
                    <a:ext uri="{FF2B5EF4-FFF2-40B4-BE49-F238E27FC236}">
                      <a16:creationId xmlns:a16="http://schemas.microsoft.com/office/drawing/2014/main" id="{AA0F4EBA-C49D-A948-BAB9-A25492755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3" name="Group 48">
                <a:extLst>
                  <a:ext uri="{FF2B5EF4-FFF2-40B4-BE49-F238E27FC236}">
                    <a16:creationId xmlns:a16="http://schemas.microsoft.com/office/drawing/2014/main" id="{18DB9B8C-0619-1F4E-8EC1-FF8DBA9C52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6326" name="TextBox 445">
                  <a:extLst>
                    <a:ext uri="{FF2B5EF4-FFF2-40B4-BE49-F238E27FC236}">
                      <a16:creationId xmlns:a16="http://schemas.microsoft.com/office/drawing/2014/main" id="{5D6A21BB-4C6F-4F4F-8F08-45CE210AC2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314" name="TextBox 448">
                <a:extLst>
                  <a:ext uri="{FF2B5EF4-FFF2-40B4-BE49-F238E27FC236}">
                    <a16:creationId xmlns:a16="http://schemas.microsoft.com/office/drawing/2014/main" id="{AB3B5411-232A-D34C-9421-FEBDE7F45F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6315" name="TextBox 474">
                <a:extLst>
                  <a:ext uri="{FF2B5EF4-FFF2-40B4-BE49-F238E27FC236}">
                    <a16:creationId xmlns:a16="http://schemas.microsoft.com/office/drawing/2014/main" id="{B500A4F6-8FAE-B146-B850-72D2EBD942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6316" name="Group 475">
                <a:extLst>
                  <a:ext uri="{FF2B5EF4-FFF2-40B4-BE49-F238E27FC236}">
                    <a16:creationId xmlns:a16="http://schemas.microsoft.com/office/drawing/2014/main" id="{087BD2DA-96C0-2446-B23D-70873F9707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6324" name="TextBox 476">
                  <a:extLst>
                    <a:ext uri="{FF2B5EF4-FFF2-40B4-BE49-F238E27FC236}">
                      <a16:creationId xmlns:a16="http://schemas.microsoft.com/office/drawing/2014/main" id="{AF6A0BFF-F4E6-7F40-B8C0-2437D31112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7" name="Group 478">
                <a:extLst>
                  <a:ext uri="{FF2B5EF4-FFF2-40B4-BE49-F238E27FC236}">
                    <a16:creationId xmlns:a16="http://schemas.microsoft.com/office/drawing/2014/main" id="{5AC632BC-1F41-3245-9B95-C6B5F8FB4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6322" name="TextBox 482">
                  <a:extLst>
                    <a:ext uri="{FF2B5EF4-FFF2-40B4-BE49-F238E27FC236}">
                      <a16:creationId xmlns:a16="http://schemas.microsoft.com/office/drawing/2014/main" id="{EB470D9A-A81D-5544-AF88-445B29A109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8" name="Group 498">
                <a:extLst>
                  <a:ext uri="{FF2B5EF4-FFF2-40B4-BE49-F238E27FC236}">
                    <a16:creationId xmlns:a16="http://schemas.microsoft.com/office/drawing/2014/main" id="{ACF0C012-DE07-F148-8B88-A8A5286F20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6320" name="TextBox 499">
                  <a:extLst>
                    <a:ext uri="{FF2B5EF4-FFF2-40B4-BE49-F238E27FC236}">
                      <a16:creationId xmlns:a16="http://schemas.microsoft.com/office/drawing/2014/main" id="{8F958D28-DB82-EA4A-BCC8-ACC80B06B0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6142" name="Group 132">
              <a:extLst>
                <a:ext uri="{FF2B5EF4-FFF2-40B4-BE49-F238E27FC236}">
                  <a16:creationId xmlns:a16="http://schemas.microsoft.com/office/drawing/2014/main" id="{830F34CC-1A87-9440-B5F4-281684A4EB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6143" name="Group 6">
              <a:extLst>
                <a:ext uri="{FF2B5EF4-FFF2-40B4-BE49-F238E27FC236}">
                  <a16:creationId xmlns:a16="http://schemas.microsoft.com/office/drawing/2014/main" id="{22CA5840-C1B5-7D4A-8621-3E55ED98D2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6281" name="Group 55">
                <a:extLst>
                  <a:ext uri="{FF2B5EF4-FFF2-40B4-BE49-F238E27FC236}">
                    <a16:creationId xmlns:a16="http://schemas.microsoft.com/office/drawing/2014/main" id="{AC377240-296B-D542-9E5A-DDDC227185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6302" name="TextBox 57">
                  <a:extLst>
                    <a:ext uri="{FF2B5EF4-FFF2-40B4-BE49-F238E27FC236}">
                      <a16:creationId xmlns:a16="http://schemas.microsoft.com/office/drawing/2014/main" id="{BCB0F866-B1E3-F540-BBBC-5289847270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6282" name="TextBox 59">
                <a:extLst>
                  <a:ext uri="{FF2B5EF4-FFF2-40B4-BE49-F238E27FC236}">
                    <a16:creationId xmlns:a16="http://schemas.microsoft.com/office/drawing/2014/main" id="{DFA787A3-4D96-0345-BA4B-6F7EB15B94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6144" name="Group 17">
              <a:extLst>
                <a:ext uri="{FF2B5EF4-FFF2-40B4-BE49-F238E27FC236}">
                  <a16:creationId xmlns:a16="http://schemas.microsoft.com/office/drawing/2014/main" id="{E3B0DE2E-121E-764A-9A96-D57CCBA10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6275" name="Group 16">
                <a:extLst>
                  <a:ext uri="{FF2B5EF4-FFF2-40B4-BE49-F238E27FC236}">
                    <a16:creationId xmlns:a16="http://schemas.microsoft.com/office/drawing/2014/main" id="{31A44951-8960-E44B-9880-9E2F935D50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6279" name="TextBox 82">
                  <a:extLst>
                    <a:ext uri="{FF2B5EF4-FFF2-40B4-BE49-F238E27FC236}">
                      <a16:creationId xmlns:a16="http://schemas.microsoft.com/office/drawing/2014/main" id="{DB5BA270-E900-3A44-8924-17D6CA075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276" name="TextBox 87">
                <a:extLst>
                  <a:ext uri="{FF2B5EF4-FFF2-40B4-BE49-F238E27FC236}">
                    <a16:creationId xmlns:a16="http://schemas.microsoft.com/office/drawing/2014/main" id="{78B00CFF-ECEF-A34A-A2DF-B7600E8903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45" name="Group 154">
              <a:extLst>
                <a:ext uri="{FF2B5EF4-FFF2-40B4-BE49-F238E27FC236}">
                  <a16:creationId xmlns:a16="http://schemas.microsoft.com/office/drawing/2014/main" id="{476FA8B6-A0CA-964C-BDAF-2930B4CAF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6268" name="TextBox 155">
                <a:extLst>
                  <a:ext uri="{FF2B5EF4-FFF2-40B4-BE49-F238E27FC236}">
                    <a16:creationId xmlns:a16="http://schemas.microsoft.com/office/drawing/2014/main" id="{83FDA201-DB84-684D-A9DE-C3622112D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1" name="TextBox 161">
                <a:extLst>
                  <a:ext uri="{FF2B5EF4-FFF2-40B4-BE49-F238E27FC236}">
                    <a16:creationId xmlns:a16="http://schemas.microsoft.com/office/drawing/2014/main" id="{68C89703-99D7-DC49-BF19-B7E8728C1D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46" name="Group 138">
              <a:extLst>
                <a:ext uri="{FF2B5EF4-FFF2-40B4-BE49-F238E27FC236}">
                  <a16:creationId xmlns:a16="http://schemas.microsoft.com/office/drawing/2014/main" id="{BD175978-F5F1-6D42-84D0-1A0A88E5F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6261" name="TextBox 139">
                <a:extLst>
                  <a:ext uri="{FF2B5EF4-FFF2-40B4-BE49-F238E27FC236}">
                    <a16:creationId xmlns:a16="http://schemas.microsoft.com/office/drawing/2014/main" id="{C97C7E65-039D-0643-9801-4D49775FA6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64" name="TextBox 145">
                <a:extLst>
                  <a:ext uri="{FF2B5EF4-FFF2-40B4-BE49-F238E27FC236}">
                    <a16:creationId xmlns:a16="http://schemas.microsoft.com/office/drawing/2014/main" id="{9C8D2643-4305-8445-81D9-CA36E13187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49" name="Group 37">
              <a:extLst>
                <a:ext uri="{FF2B5EF4-FFF2-40B4-BE49-F238E27FC236}">
                  <a16:creationId xmlns:a16="http://schemas.microsoft.com/office/drawing/2014/main" id="{598746BE-1498-DA4D-8460-E8171764A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260" name="TextBox 36">
                <a:extLst>
                  <a:ext uri="{FF2B5EF4-FFF2-40B4-BE49-F238E27FC236}">
                    <a16:creationId xmlns:a16="http://schemas.microsoft.com/office/drawing/2014/main" id="{E21A8F55-8963-5A4C-A577-AE02ED84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4" name="Group 186">
              <a:extLst>
                <a:ext uri="{FF2B5EF4-FFF2-40B4-BE49-F238E27FC236}">
                  <a16:creationId xmlns:a16="http://schemas.microsoft.com/office/drawing/2014/main" id="{3F9EBD31-9E80-A141-8A87-EB6E181C7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8" name="Group 23">
              <a:extLst>
                <a:ext uri="{FF2B5EF4-FFF2-40B4-BE49-F238E27FC236}">
                  <a16:creationId xmlns:a16="http://schemas.microsoft.com/office/drawing/2014/main" id="{926BA86E-E0BF-A446-BCCB-07520AEDF3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6244" name="Group 43">
                <a:extLst>
                  <a:ext uri="{FF2B5EF4-FFF2-40B4-BE49-F238E27FC236}">
                    <a16:creationId xmlns:a16="http://schemas.microsoft.com/office/drawing/2014/main" id="{A13D774D-5F84-B94F-BEA8-EE42E5D95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6252" name="Group 38">
                  <a:extLst>
                    <a:ext uri="{FF2B5EF4-FFF2-40B4-BE49-F238E27FC236}">
                      <a16:creationId xmlns:a16="http://schemas.microsoft.com/office/drawing/2014/main" id="{7AD8C6F7-A2B6-0243-AC9B-7556D05001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6255" name="TextBox 39">
                    <a:extLst>
                      <a:ext uri="{FF2B5EF4-FFF2-40B4-BE49-F238E27FC236}">
                        <a16:creationId xmlns:a16="http://schemas.microsoft.com/office/drawing/2014/main" id="{A665C787-BBAA-B544-B18A-37F0FEADAA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6253" name="TextBox 41">
                  <a:extLst>
                    <a:ext uri="{FF2B5EF4-FFF2-40B4-BE49-F238E27FC236}">
                      <a16:creationId xmlns:a16="http://schemas.microsoft.com/office/drawing/2014/main" id="{2BA24B3C-A596-934D-824C-D8CB8091B1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48" name="Group 106">
                <a:extLst>
                  <a:ext uri="{FF2B5EF4-FFF2-40B4-BE49-F238E27FC236}">
                    <a16:creationId xmlns:a16="http://schemas.microsoft.com/office/drawing/2014/main" id="{9D0D1D62-C06E-1847-8226-FD1ECD8EB3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6251" name="TextBox 108">
                  <a:extLst>
                    <a:ext uri="{FF2B5EF4-FFF2-40B4-BE49-F238E27FC236}">
                      <a16:creationId xmlns:a16="http://schemas.microsoft.com/office/drawing/2014/main" id="{3796B797-2251-F742-9173-FE0EAD0930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60" name="Group 5">
              <a:extLst>
                <a:ext uri="{FF2B5EF4-FFF2-40B4-BE49-F238E27FC236}">
                  <a16:creationId xmlns:a16="http://schemas.microsoft.com/office/drawing/2014/main" id="{27D0933A-A74F-5A49-AB9F-543BACEA4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6242" name="TextBox 483">
                <a:extLst>
                  <a:ext uri="{FF2B5EF4-FFF2-40B4-BE49-F238E27FC236}">
                    <a16:creationId xmlns:a16="http://schemas.microsoft.com/office/drawing/2014/main" id="{B64FEDB4-2A58-D34A-BFA8-3E672B4367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162" name="Group 32">
              <a:extLst>
                <a:ext uri="{FF2B5EF4-FFF2-40B4-BE49-F238E27FC236}">
                  <a16:creationId xmlns:a16="http://schemas.microsoft.com/office/drawing/2014/main" id="{CC6A8A91-744C-2346-A64B-712BCB1847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6234" name="Group 491">
                <a:extLst>
                  <a:ext uri="{FF2B5EF4-FFF2-40B4-BE49-F238E27FC236}">
                    <a16:creationId xmlns:a16="http://schemas.microsoft.com/office/drawing/2014/main" id="{37692B22-1D26-EF4D-A7B9-135EA2B04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6240" name="TextBox 492">
                  <a:extLst>
                    <a:ext uri="{FF2B5EF4-FFF2-40B4-BE49-F238E27FC236}">
                      <a16:creationId xmlns:a16="http://schemas.microsoft.com/office/drawing/2014/main" id="{55E520D1-8441-3341-8A5E-250BB68957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235" name="Group 494">
                <a:extLst>
                  <a:ext uri="{FF2B5EF4-FFF2-40B4-BE49-F238E27FC236}">
                    <a16:creationId xmlns:a16="http://schemas.microsoft.com/office/drawing/2014/main" id="{1133ADEF-26D2-EE41-A451-8CBAE80FD3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6238" name="TextBox 495">
                  <a:extLst>
                    <a:ext uri="{FF2B5EF4-FFF2-40B4-BE49-F238E27FC236}">
                      <a16:creationId xmlns:a16="http://schemas.microsoft.com/office/drawing/2014/main" id="{70E765D9-8E06-DE47-8B3C-DE5FA7DFB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236" name="TextBox 503">
                <a:extLst>
                  <a:ext uri="{FF2B5EF4-FFF2-40B4-BE49-F238E27FC236}">
                    <a16:creationId xmlns:a16="http://schemas.microsoft.com/office/drawing/2014/main" id="{C8F8D644-9DA6-7449-B0D5-0953704CAA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6166" name="TextBox 12">
              <a:extLst>
                <a:ext uri="{FF2B5EF4-FFF2-40B4-BE49-F238E27FC236}">
                  <a16:creationId xmlns:a16="http://schemas.microsoft.com/office/drawing/2014/main" id="{C40FFC85-4AAB-6E47-A3C8-8B42F3165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6167" name="Group 317">
              <a:extLst>
                <a:ext uri="{FF2B5EF4-FFF2-40B4-BE49-F238E27FC236}">
                  <a16:creationId xmlns:a16="http://schemas.microsoft.com/office/drawing/2014/main" id="{C0776C6F-4526-E34D-A6E7-68F2BD4880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6217" name="Group 318">
                <a:extLst>
                  <a:ext uri="{FF2B5EF4-FFF2-40B4-BE49-F238E27FC236}">
                    <a16:creationId xmlns:a16="http://schemas.microsoft.com/office/drawing/2014/main" id="{821F047A-B305-DD47-B243-55C66BF1E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226" name="Group 327">
                  <a:extLst>
                    <a:ext uri="{FF2B5EF4-FFF2-40B4-BE49-F238E27FC236}">
                      <a16:creationId xmlns:a16="http://schemas.microsoft.com/office/drawing/2014/main" id="{5B6534E8-95DF-224C-A08D-2D71A6A327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6227" name="TextBox 7">
                    <a:extLst>
                      <a:ext uri="{FF2B5EF4-FFF2-40B4-BE49-F238E27FC236}">
                        <a16:creationId xmlns:a16="http://schemas.microsoft.com/office/drawing/2014/main" id="{C14C0E39-1FE8-F34D-8A34-24B45D1947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229" name="TextBox 329">
                    <a:extLst>
                      <a:ext uri="{FF2B5EF4-FFF2-40B4-BE49-F238E27FC236}">
                        <a16:creationId xmlns:a16="http://schemas.microsoft.com/office/drawing/2014/main" id="{17991FAF-A579-FC41-B334-86F1675A43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6230" name="Group 330">
                    <a:extLst>
                      <a:ext uri="{FF2B5EF4-FFF2-40B4-BE49-F238E27FC236}">
                        <a16:creationId xmlns:a16="http://schemas.microsoft.com/office/drawing/2014/main" id="{50251B5C-2049-A242-A4D8-E1757F6675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6232" name="TextBox 333">
                      <a:extLst>
                        <a:ext uri="{FF2B5EF4-FFF2-40B4-BE49-F238E27FC236}">
                          <a16:creationId xmlns:a16="http://schemas.microsoft.com/office/drawing/2014/main" id="{529F6638-3454-7746-9826-5A173B5227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6231" name="TextBox 332">
                    <a:extLst>
                      <a:ext uri="{FF2B5EF4-FFF2-40B4-BE49-F238E27FC236}">
                        <a16:creationId xmlns:a16="http://schemas.microsoft.com/office/drawing/2014/main" id="{58566A0A-8675-484C-A59D-B7705B4DD9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68" name="Group 11">
              <a:extLst>
                <a:ext uri="{FF2B5EF4-FFF2-40B4-BE49-F238E27FC236}">
                  <a16:creationId xmlns:a16="http://schemas.microsoft.com/office/drawing/2014/main" id="{CD2CEE98-440D-AA4A-A488-6D865EB0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73" name="Group 60">
              <a:extLst>
                <a:ext uri="{FF2B5EF4-FFF2-40B4-BE49-F238E27FC236}">
                  <a16:creationId xmlns:a16="http://schemas.microsoft.com/office/drawing/2014/main" id="{B5B4A463-E7D6-1A43-9E0B-57255DDF9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06" name="Group 53">
                <a:extLst>
                  <a:ext uri="{FF2B5EF4-FFF2-40B4-BE49-F238E27FC236}">
                    <a16:creationId xmlns:a16="http://schemas.microsoft.com/office/drawing/2014/main" id="{74B7F900-4106-674F-A005-C1602C5D0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209" name="Group 52">
                  <a:extLst>
                    <a:ext uri="{FF2B5EF4-FFF2-40B4-BE49-F238E27FC236}">
                      <a16:creationId xmlns:a16="http://schemas.microsoft.com/office/drawing/2014/main" id="{75F5FDF4-3DD9-CF4E-B1F0-CDE16024B8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6213" name="TextBox 122">
                    <a:extLst>
                      <a:ext uri="{FF2B5EF4-FFF2-40B4-BE49-F238E27FC236}">
                        <a16:creationId xmlns:a16="http://schemas.microsoft.com/office/drawing/2014/main" id="{A1B11CE7-AF97-4B4C-B292-BFED3ED51F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6210" name="TextBox 128">
                  <a:extLst>
                    <a:ext uri="{FF2B5EF4-FFF2-40B4-BE49-F238E27FC236}">
                      <a16:creationId xmlns:a16="http://schemas.microsoft.com/office/drawing/2014/main" id="{34FE7F71-9D85-A04A-8B9C-5730E9487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174" name="TextBox 359">
              <a:extLst>
                <a:ext uri="{FF2B5EF4-FFF2-40B4-BE49-F238E27FC236}">
                  <a16:creationId xmlns:a16="http://schemas.microsoft.com/office/drawing/2014/main" id="{3F72D4A2-A202-3F4B-9699-9ADDF4FA8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6175" name="Group 31">
              <a:extLst>
                <a:ext uri="{FF2B5EF4-FFF2-40B4-BE49-F238E27FC236}">
                  <a16:creationId xmlns:a16="http://schemas.microsoft.com/office/drawing/2014/main" id="{3CF523D5-DC4D-0F48-8B90-406F3CFFEA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6196" name="Group 28">
                <a:extLst>
                  <a:ext uri="{FF2B5EF4-FFF2-40B4-BE49-F238E27FC236}">
                    <a16:creationId xmlns:a16="http://schemas.microsoft.com/office/drawing/2014/main" id="{DAF8BF7E-626C-1D46-B20C-678D46774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199" name="Group 24">
                  <a:extLst>
                    <a:ext uri="{FF2B5EF4-FFF2-40B4-BE49-F238E27FC236}">
                      <a16:creationId xmlns:a16="http://schemas.microsoft.com/office/drawing/2014/main" id="{3303D975-8A39-FE47-8DAC-2F91B39551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6203" name="TextBox 171">
                    <a:extLst>
                      <a:ext uri="{FF2B5EF4-FFF2-40B4-BE49-F238E27FC236}">
                        <a16:creationId xmlns:a16="http://schemas.microsoft.com/office/drawing/2014/main" id="{1F07472A-C2BB-D743-8AF4-B84AFA4AEE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6200" name="TextBox 177">
                  <a:extLst>
                    <a:ext uri="{FF2B5EF4-FFF2-40B4-BE49-F238E27FC236}">
                      <a16:creationId xmlns:a16="http://schemas.microsoft.com/office/drawing/2014/main" id="{C65F191A-FA17-1F4E-8803-B4F6A7C18F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77" name="Group 358">
              <a:extLst>
                <a:ext uri="{FF2B5EF4-FFF2-40B4-BE49-F238E27FC236}">
                  <a16:creationId xmlns:a16="http://schemas.microsoft.com/office/drawing/2014/main" id="{BF7D45A5-2F8B-BF4B-8E3A-6E7074013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6178" name="Group 377">
                <a:extLst>
                  <a:ext uri="{FF2B5EF4-FFF2-40B4-BE49-F238E27FC236}">
                    <a16:creationId xmlns:a16="http://schemas.microsoft.com/office/drawing/2014/main" id="{A5740CE1-C4C8-F24C-975E-56130752BC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6183" name="TextBox 7">
                  <a:extLst>
                    <a:ext uri="{FF2B5EF4-FFF2-40B4-BE49-F238E27FC236}">
                      <a16:creationId xmlns:a16="http://schemas.microsoft.com/office/drawing/2014/main" id="{48C142CA-3A42-BB4A-BB67-035E1D0E4E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6184" name="Group 390">
                  <a:extLst>
                    <a:ext uri="{FF2B5EF4-FFF2-40B4-BE49-F238E27FC236}">
                      <a16:creationId xmlns:a16="http://schemas.microsoft.com/office/drawing/2014/main" id="{5209E23F-01B4-E745-AB6E-1C6A1A656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6185" name="TextBox 391">
                    <a:extLst>
                      <a:ext uri="{FF2B5EF4-FFF2-40B4-BE49-F238E27FC236}">
                        <a16:creationId xmlns:a16="http://schemas.microsoft.com/office/drawing/2014/main" id="{E629DC86-9536-A34E-A33B-C8F76F4E5A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6179" name="TextBox 381">
                <a:extLst>
                  <a:ext uri="{FF2B5EF4-FFF2-40B4-BE49-F238E27FC236}">
                    <a16:creationId xmlns:a16="http://schemas.microsoft.com/office/drawing/2014/main" id="{A86DADC9-D4F7-E84C-863B-2E94C2866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181" name="TextBox 384">
                <a:extLst>
                  <a:ext uri="{FF2B5EF4-FFF2-40B4-BE49-F238E27FC236}">
                    <a16:creationId xmlns:a16="http://schemas.microsoft.com/office/drawing/2014/main" id="{FFF073F8-E64A-5746-9118-1A07054B0A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6131" name="Group 404">
            <a:extLst>
              <a:ext uri="{FF2B5EF4-FFF2-40B4-BE49-F238E27FC236}">
                <a16:creationId xmlns:a16="http://schemas.microsoft.com/office/drawing/2014/main" id="{7A311245-B94D-0B41-838D-01648116D42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6135" name="TextBox 405">
              <a:extLst>
                <a:ext uri="{FF2B5EF4-FFF2-40B4-BE49-F238E27FC236}">
                  <a16:creationId xmlns:a16="http://schemas.microsoft.com/office/drawing/2014/main" id="{CA87EEFD-CBA0-7B49-9573-F9056E20B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6138" name="TextBox 411">
              <a:extLst>
                <a:ext uri="{FF2B5EF4-FFF2-40B4-BE49-F238E27FC236}">
                  <a16:creationId xmlns:a16="http://schemas.microsoft.com/office/drawing/2014/main" id="{F27ADF0B-C920-B445-AFA3-A2B6F4812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0" name="TextBox 413">
              <a:extLst>
                <a:ext uri="{FF2B5EF4-FFF2-40B4-BE49-F238E27FC236}">
                  <a16:creationId xmlns:a16="http://schemas.microsoft.com/office/drawing/2014/main" id="{6CA213D6-5981-BA45-AE74-517FB11EA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6132" name="TextBox 388">
            <a:extLst>
              <a:ext uri="{FF2B5EF4-FFF2-40B4-BE49-F238E27FC236}">
                <a16:creationId xmlns:a16="http://schemas.microsoft.com/office/drawing/2014/main" id="{0A67107E-9AF8-AF4B-8922-32451D040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6133" name="TextBox 223">
            <a:extLst>
              <a:ext uri="{FF2B5EF4-FFF2-40B4-BE49-F238E27FC236}">
                <a16:creationId xmlns:a16="http://schemas.microsoft.com/office/drawing/2014/main" id="{CF0783E5-C4D0-CA45-9BD5-76BDA6E5B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3251200"/>
            <a:ext cx="1162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The only effect</a:t>
            </a:r>
          </a:p>
          <a:p>
            <a:r>
              <a:rPr lang="en-US" altLang="en-US" sz="1000">
                <a:solidFill>
                  <a:srgbClr val="FF0000"/>
                </a:solidFill>
              </a:rPr>
              <a:t>of this operation</a:t>
            </a:r>
          </a:p>
        </p:txBody>
      </p:sp>
      <p:sp>
        <p:nvSpPr>
          <p:cNvPr id="226" name="Donut 225">
            <a:extLst>
              <a:ext uri="{FF2B5EF4-FFF2-40B4-BE49-F238E27FC236}">
                <a16:creationId xmlns:a16="http://schemas.microsoft.com/office/drawing/2014/main" id="{53CD5DD8-94C8-424A-99F5-107CBC63E743}"/>
              </a:ext>
            </a:extLst>
          </p:cNvPr>
          <p:cNvSpPr/>
          <p:nvPr/>
        </p:nvSpPr>
        <p:spPr>
          <a:xfrm>
            <a:off x="7623176" y="2989263"/>
            <a:ext cx="207963" cy="214312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1" name="Group 29">
            <a:extLst>
              <a:ext uri="{FF2B5EF4-FFF2-40B4-BE49-F238E27FC236}">
                <a16:creationId xmlns:a16="http://schemas.microsoft.com/office/drawing/2014/main" id="{E4839D42-A429-D046-BCB9-A4B10228EA8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9214" name="Group 49">
              <a:extLst>
                <a:ext uri="{FF2B5EF4-FFF2-40B4-BE49-F238E27FC236}">
                  <a16:creationId xmlns:a16="http://schemas.microsoft.com/office/drawing/2014/main" id="{D7E88F24-C766-9644-A5F1-B329303FE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9380" name="Group 33">
                <a:extLst>
                  <a:ext uri="{FF2B5EF4-FFF2-40B4-BE49-F238E27FC236}">
                    <a16:creationId xmlns:a16="http://schemas.microsoft.com/office/drawing/2014/main" id="{012B963E-8BD7-244E-9091-BE6A60970C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9422" name="TextBox 467">
                  <a:extLst>
                    <a:ext uri="{FF2B5EF4-FFF2-40B4-BE49-F238E27FC236}">
                      <a16:creationId xmlns:a16="http://schemas.microsoft.com/office/drawing/2014/main" id="{8512F04D-52CA-9B46-99B1-40061BEC29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81" name="Group 34">
                <a:extLst>
                  <a:ext uri="{FF2B5EF4-FFF2-40B4-BE49-F238E27FC236}">
                    <a16:creationId xmlns:a16="http://schemas.microsoft.com/office/drawing/2014/main" id="{C7378F5D-EECD-D341-A41E-4A92C221D1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9420" name="TextBox 469">
                  <a:extLst>
                    <a:ext uri="{FF2B5EF4-FFF2-40B4-BE49-F238E27FC236}">
                      <a16:creationId xmlns:a16="http://schemas.microsoft.com/office/drawing/2014/main" id="{58AA37E4-930C-8048-A09A-F6C49BCA9C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383" name="TextBox 472">
                <a:extLst>
                  <a:ext uri="{FF2B5EF4-FFF2-40B4-BE49-F238E27FC236}">
                    <a16:creationId xmlns:a16="http://schemas.microsoft.com/office/drawing/2014/main" id="{28BDC946-5EDE-B345-B007-4038C71273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9384" name="Group 441">
                <a:extLst>
                  <a:ext uri="{FF2B5EF4-FFF2-40B4-BE49-F238E27FC236}">
                    <a16:creationId xmlns:a16="http://schemas.microsoft.com/office/drawing/2014/main" id="{66DB764E-1E99-FD41-B1B3-3072F957D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9403" name="Group 450">
                  <a:extLst>
                    <a:ext uri="{FF2B5EF4-FFF2-40B4-BE49-F238E27FC236}">
                      <a16:creationId xmlns:a16="http://schemas.microsoft.com/office/drawing/2014/main" id="{F1E36726-8E71-BB42-B748-695324317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9417" name="TextBox 464">
                    <a:extLst>
                      <a:ext uri="{FF2B5EF4-FFF2-40B4-BE49-F238E27FC236}">
                        <a16:creationId xmlns:a16="http://schemas.microsoft.com/office/drawing/2014/main" id="{75EA2247-4B2C-6741-9AD6-F8D6D821E9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9" name="TextBox 466">
                    <a:extLst>
                      <a:ext uri="{FF2B5EF4-FFF2-40B4-BE49-F238E27FC236}">
                        <a16:creationId xmlns:a16="http://schemas.microsoft.com/office/drawing/2014/main" id="{955952B3-3507-C241-B683-BCF1276898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9404" name="Group 451">
                  <a:extLst>
                    <a:ext uri="{FF2B5EF4-FFF2-40B4-BE49-F238E27FC236}">
                      <a16:creationId xmlns:a16="http://schemas.microsoft.com/office/drawing/2014/main" id="{51682D1B-57AA-D04B-9B47-B00C8E6152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9414" name="TextBox 461">
                    <a:extLst>
                      <a:ext uri="{FF2B5EF4-FFF2-40B4-BE49-F238E27FC236}">
                        <a16:creationId xmlns:a16="http://schemas.microsoft.com/office/drawing/2014/main" id="{0E1A2324-FC2C-534E-B2DB-899F4CBB69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6" name="TextBox 463">
                    <a:extLst>
                      <a:ext uri="{FF2B5EF4-FFF2-40B4-BE49-F238E27FC236}">
                        <a16:creationId xmlns:a16="http://schemas.microsoft.com/office/drawing/2014/main" id="{4ED7DC26-7156-6C40-9E91-D37E8BBD304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9405" name="Group 452">
                  <a:extLst>
                    <a:ext uri="{FF2B5EF4-FFF2-40B4-BE49-F238E27FC236}">
                      <a16:creationId xmlns:a16="http://schemas.microsoft.com/office/drawing/2014/main" id="{072C862E-050B-654C-84C6-DC0F8535C0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9411" name="TextBox 458">
                    <a:extLst>
                      <a:ext uri="{FF2B5EF4-FFF2-40B4-BE49-F238E27FC236}">
                        <a16:creationId xmlns:a16="http://schemas.microsoft.com/office/drawing/2014/main" id="{81BBA13D-CD31-0D42-BB5F-BEAE6FE370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3" name="TextBox 460">
                    <a:extLst>
                      <a:ext uri="{FF2B5EF4-FFF2-40B4-BE49-F238E27FC236}">
                        <a16:creationId xmlns:a16="http://schemas.microsoft.com/office/drawing/2014/main" id="{8F8799E6-7E1C-4A4E-90BE-3ADA8FD14F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407" name="Group 453">
                  <a:extLst>
                    <a:ext uri="{FF2B5EF4-FFF2-40B4-BE49-F238E27FC236}">
                      <a16:creationId xmlns:a16="http://schemas.microsoft.com/office/drawing/2014/main" id="{ADF03589-D784-0348-AE2C-989FF745C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9408" name="TextBox 455">
                    <a:extLst>
                      <a:ext uri="{FF2B5EF4-FFF2-40B4-BE49-F238E27FC236}">
                        <a16:creationId xmlns:a16="http://schemas.microsoft.com/office/drawing/2014/main" id="{663BEAFC-EFA0-C94E-AAA2-0C2A9B7B21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0" name="TextBox 457">
                    <a:extLst>
                      <a:ext uri="{FF2B5EF4-FFF2-40B4-BE49-F238E27FC236}">
                        <a16:creationId xmlns:a16="http://schemas.microsoft.com/office/drawing/2014/main" id="{4ACD240A-1B5C-6A47-934D-219F4A9923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9385" name="Group 44">
                <a:extLst>
                  <a:ext uri="{FF2B5EF4-FFF2-40B4-BE49-F238E27FC236}">
                    <a16:creationId xmlns:a16="http://schemas.microsoft.com/office/drawing/2014/main" id="{E86571E8-25F6-C147-A3CA-7ABB21A425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9401" name="TextBox 443">
                  <a:extLst>
                    <a:ext uri="{FF2B5EF4-FFF2-40B4-BE49-F238E27FC236}">
                      <a16:creationId xmlns:a16="http://schemas.microsoft.com/office/drawing/2014/main" id="{F79556DD-E1CE-8B44-9BF1-E73CCC3E7C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86" name="Group 48">
                <a:extLst>
                  <a:ext uri="{FF2B5EF4-FFF2-40B4-BE49-F238E27FC236}">
                    <a16:creationId xmlns:a16="http://schemas.microsoft.com/office/drawing/2014/main" id="{381BAB59-7AFB-1D48-A3FB-17D47F3211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9399" name="TextBox 445">
                  <a:extLst>
                    <a:ext uri="{FF2B5EF4-FFF2-40B4-BE49-F238E27FC236}">
                      <a16:creationId xmlns:a16="http://schemas.microsoft.com/office/drawing/2014/main" id="{5AB3FBDA-D24C-5241-AFE8-520F3F86D0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87" name="TextBox 448">
                <a:extLst>
                  <a:ext uri="{FF2B5EF4-FFF2-40B4-BE49-F238E27FC236}">
                    <a16:creationId xmlns:a16="http://schemas.microsoft.com/office/drawing/2014/main" id="{688FDE84-8B5A-AB4F-A7AB-C5D7E7F791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9388" name="TextBox 474">
                <a:extLst>
                  <a:ext uri="{FF2B5EF4-FFF2-40B4-BE49-F238E27FC236}">
                    <a16:creationId xmlns:a16="http://schemas.microsoft.com/office/drawing/2014/main" id="{2F3580D7-28B1-344C-B6C2-29DB20AF22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9389" name="Group 475">
                <a:extLst>
                  <a:ext uri="{FF2B5EF4-FFF2-40B4-BE49-F238E27FC236}">
                    <a16:creationId xmlns:a16="http://schemas.microsoft.com/office/drawing/2014/main" id="{84136F28-177B-AE40-AD74-9826AC4E7B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9397" name="TextBox 476">
                  <a:extLst>
                    <a:ext uri="{FF2B5EF4-FFF2-40B4-BE49-F238E27FC236}">
                      <a16:creationId xmlns:a16="http://schemas.microsoft.com/office/drawing/2014/main" id="{93FDA594-3B48-6041-89DD-70DC392BC8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90" name="Group 478">
                <a:extLst>
                  <a:ext uri="{FF2B5EF4-FFF2-40B4-BE49-F238E27FC236}">
                    <a16:creationId xmlns:a16="http://schemas.microsoft.com/office/drawing/2014/main" id="{0BC219CA-625F-654D-88CD-EB56504B1D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9395" name="TextBox 482">
                  <a:extLst>
                    <a:ext uri="{FF2B5EF4-FFF2-40B4-BE49-F238E27FC236}">
                      <a16:creationId xmlns:a16="http://schemas.microsoft.com/office/drawing/2014/main" id="{EA738BC0-2EFC-A749-8A4F-4E1ABDBEEA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91" name="Group 498">
                <a:extLst>
                  <a:ext uri="{FF2B5EF4-FFF2-40B4-BE49-F238E27FC236}">
                    <a16:creationId xmlns:a16="http://schemas.microsoft.com/office/drawing/2014/main" id="{BB24E30C-7EF8-3748-8B56-87B4A9B8F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9393" name="TextBox 499">
                  <a:extLst>
                    <a:ext uri="{FF2B5EF4-FFF2-40B4-BE49-F238E27FC236}">
                      <a16:creationId xmlns:a16="http://schemas.microsoft.com/office/drawing/2014/main" id="{D2D42C5D-33DB-4C47-AB21-C36C70F800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9215" name="Group 132">
              <a:extLst>
                <a:ext uri="{FF2B5EF4-FFF2-40B4-BE49-F238E27FC236}">
                  <a16:creationId xmlns:a16="http://schemas.microsoft.com/office/drawing/2014/main" id="{7DC88F90-156A-CD43-87DF-BAC40EE42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9216" name="Group 6">
              <a:extLst>
                <a:ext uri="{FF2B5EF4-FFF2-40B4-BE49-F238E27FC236}">
                  <a16:creationId xmlns:a16="http://schemas.microsoft.com/office/drawing/2014/main" id="{CA11D2A2-45B1-CF4D-9376-379381B89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9354" name="Group 55">
                <a:extLst>
                  <a:ext uri="{FF2B5EF4-FFF2-40B4-BE49-F238E27FC236}">
                    <a16:creationId xmlns:a16="http://schemas.microsoft.com/office/drawing/2014/main" id="{848F0764-D16D-FF4D-8FFD-3F1FCF3860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9375" name="TextBox 57">
                  <a:extLst>
                    <a:ext uri="{FF2B5EF4-FFF2-40B4-BE49-F238E27FC236}">
                      <a16:creationId xmlns:a16="http://schemas.microsoft.com/office/drawing/2014/main" id="{686B4381-6500-0B41-AC53-98007AC70D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9355" name="TextBox 59">
                <a:extLst>
                  <a:ext uri="{FF2B5EF4-FFF2-40B4-BE49-F238E27FC236}">
                    <a16:creationId xmlns:a16="http://schemas.microsoft.com/office/drawing/2014/main" id="{49F8953A-A18D-4246-ADBE-9D06D9FDD0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0  0  0  0  0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79217" name="Group 17">
              <a:extLst>
                <a:ext uri="{FF2B5EF4-FFF2-40B4-BE49-F238E27FC236}">
                  <a16:creationId xmlns:a16="http://schemas.microsoft.com/office/drawing/2014/main" id="{CC176B9D-38E3-1640-821E-5618D39BE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9348" name="Group 16">
                <a:extLst>
                  <a:ext uri="{FF2B5EF4-FFF2-40B4-BE49-F238E27FC236}">
                    <a16:creationId xmlns:a16="http://schemas.microsoft.com/office/drawing/2014/main" id="{6FAFAF23-EE8B-F148-A555-98DC75E623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9352" name="TextBox 82">
                  <a:extLst>
                    <a:ext uri="{FF2B5EF4-FFF2-40B4-BE49-F238E27FC236}">
                      <a16:creationId xmlns:a16="http://schemas.microsoft.com/office/drawing/2014/main" id="{BFF78333-06F2-884C-A0E0-738DAF8B47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49" name="TextBox 87">
                <a:extLst>
                  <a:ext uri="{FF2B5EF4-FFF2-40B4-BE49-F238E27FC236}">
                    <a16:creationId xmlns:a16="http://schemas.microsoft.com/office/drawing/2014/main" id="{BAF04AC3-8B1E-214E-8710-077CEC7D95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18" name="Group 154">
              <a:extLst>
                <a:ext uri="{FF2B5EF4-FFF2-40B4-BE49-F238E27FC236}">
                  <a16:creationId xmlns:a16="http://schemas.microsoft.com/office/drawing/2014/main" id="{00DC6AE7-DA4D-E74A-B01D-AE7DD096AA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9341" name="TextBox 155">
                <a:extLst>
                  <a:ext uri="{FF2B5EF4-FFF2-40B4-BE49-F238E27FC236}">
                    <a16:creationId xmlns:a16="http://schemas.microsoft.com/office/drawing/2014/main" id="{004776E6-9DA1-1945-881D-21D876E81F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44" name="TextBox 161">
                <a:extLst>
                  <a:ext uri="{FF2B5EF4-FFF2-40B4-BE49-F238E27FC236}">
                    <a16:creationId xmlns:a16="http://schemas.microsoft.com/office/drawing/2014/main" id="{44210C70-AB34-0944-A102-C581BCF09A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19" name="Group 138">
              <a:extLst>
                <a:ext uri="{FF2B5EF4-FFF2-40B4-BE49-F238E27FC236}">
                  <a16:creationId xmlns:a16="http://schemas.microsoft.com/office/drawing/2014/main" id="{8F36E07B-4A02-0142-B3A7-7751ECF2C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9334" name="TextBox 139">
                <a:extLst>
                  <a:ext uri="{FF2B5EF4-FFF2-40B4-BE49-F238E27FC236}">
                    <a16:creationId xmlns:a16="http://schemas.microsoft.com/office/drawing/2014/main" id="{7D29175C-B93B-8048-BD71-D7BCD4892A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37" name="TextBox 145">
                <a:extLst>
                  <a:ext uri="{FF2B5EF4-FFF2-40B4-BE49-F238E27FC236}">
                    <a16:creationId xmlns:a16="http://schemas.microsoft.com/office/drawing/2014/main" id="{DD5EBFAD-C321-A04F-87DF-A84C8A325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22" name="Group 37">
              <a:extLst>
                <a:ext uri="{FF2B5EF4-FFF2-40B4-BE49-F238E27FC236}">
                  <a16:creationId xmlns:a16="http://schemas.microsoft.com/office/drawing/2014/main" id="{7CF734D7-DA9D-AE4E-83AB-66C6AAA26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333" name="TextBox 36">
                <a:extLst>
                  <a:ext uri="{FF2B5EF4-FFF2-40B4-BE49-F238E27FC236}">
                    <a16:creationId xmlns:a16="http://schemas.microsoft.com/office/drawing/2014/main" id="{ECA8AB7F-FFDB-7443-A28D-B1C777BA81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27" name="Group 186">
              <a:extLst>
                <a:ext uri="{FF2B5EF4-FFF2-40B4-BE49-F238E27FC236}">
                  <a16:creationId xmlns:a16="http://schemas.microsoft.com/office/drawing/2014/main" id="{23449C92-2D89-B944-AD4D-E8670B19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31" name="Group 23">
              <a:extLst>
                <a:ext uri="{FF2B5EF4-FFF2-40B4-BE49-F238E27FC236}">
                  <a16:creationId xmlns:a16="http://schemas.microsoft.com/office/drawing/2014/main" id="{E864B8F3-9B37-2141-B0A1-18989D7EC7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9317" name="Group 43">
                <a:extLst>
                  <a:ext uri="{FF2B5EF4-FFF2-40B4-BE49-F238E27FC236}">
                    <a16:creationId xmlns:a16="http://schemas.microsoft.com/office/drawing/2014/main" id="{6BD7BC66-F94F-D048-B2D5-7AA22C257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9325" name="Group 38">
                  <a:extLst>
                    <a:ext uri="{FF2B5EF4-FFF2-40B4-BE49-F238E27FC236}">
                      <a16:creationId xmlns:a16="http://schemas.microsoft.com/office/drawing/2014/main" id="{9B963715-DB38-BB47-9DFB-37D0547C4E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9328" name="TextBox 39">
                    <a:extLst>
                      <a:ext uri="{FF2B5EF4-FFF2-40B4-BE49-F238E27FC236}">
                        <a16:creationId xmlns:a16="http://schemas.microsoft.com/office/drawing/2014/main" id="{DF8A58B6-48AD-6A46-9A31-7FAB254119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100100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9326" name="TextBox 41">
                  <a:extLst>
                    <a:ext uri="{FF2B5EF4-FFF2-40B4-BE49-F238E27FC236}">
                      <a16:creationId xmlns:a16="http://schemas.microsoft.com/office/drawing/2014/main" id="{25F916CD-E8D6-9949-9ED2-C4F9797797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9321" name="Group 106">
                <a:extLst>
                  <a:ext uri="{FF2B5EF4-FFF2-40B4-BE49-F238E27FC236}">
                    <a16:creationId xmlns:a16="http://schemas.microsoft.com/office/drawing/2014/main" id="{5AA95E1A-BC7F-1542-BC28-D5044644DD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324" name="TextBox 108">
                  <a:extLst>
                    <a:ext uri="{FF2B5EF4-FFF2-40B4-BE49-F238E27FC236}">
                      <a16:creationId xmlns:a16="http://schemas.microsoft.com/office/drawing/2014/main" id="{82274EAC-B2A1-704B-8BC6-5A27768CF8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33" name="Group 5">
              <a:extLst>
                <a:ext uri="{FF2B5EF4-FFF2-40B4-BE49-F238E27FC236}">
                  <a16:creationId xmlns:a16="http://schemas.microsoft.com/office/drawing/2014/main" id="{03D9123E-6407-2E4D-91D4-FC4E92716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9315" name="TextBox 483">
                <a:extLst>
                  <a:ext uri="{FF2B5EF4-FFF2-40B4-BE49-F238E27FC236}">
                    <a16:creationId xmlns:a16="http://schemas.microsoft.com/office/drawing/2014/main" id="{90AF4B4F-A7C6-3E47-841C-8E823616D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9235" name="Group 32">
              <a:extLst>
                <a:ext uri="{FF2B5EF4-FFF2-40B4-BE49-F238E27FC236}">
                  <a16:creationId xmlns:a16="http://schemas.microsoft.com/office/drawing/2014/main" id="{597A1757-F571-9B4F-9106-65505D8B5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9307" name="Group 491">
                <a:extLst>
                  <a:ext uri="{FF2B5EF4-FFF2-40B4-BE49-F238E27FC236}">
                    <a16:creationId xmlns:a16="http://schemas.microsoft.com/office/drawing/2014/main" id="{A67655B7-D9C5-7D4D-B111-1E07DE6699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9313" name="TextBox 492">
                  <a:extLst>
                    <a:ext uri="{FF2B5EF4-FFF2-40B4-BE49-F238E27FC236}">
                      <a16:creationId xmlns:a16="http://schemas.microsoft.com/office/drawing/2014/main" id="{2E78AD2E-B90A-D547-B8EA-0A88C1D2C8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08" name="Group 494">
                <a:extLst>
                  <a:ext uri="{FF2B5EF4-FFF2-40B4-BE49-F238E27FC236}">
                    <a16:creationId xmlns:a16="http://schemas.microsoft.com/office/drawing/2014/main" id="{07F282C0-D82E-E244-88C2-6814AB6CC3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9311" name="TextBox 495">
                  <a:extLst>
                    <a:ext uri="{FF2B5EF4-FFF2-40B4-BE49-F238E27FC236}">
                      <a16:creationId xmlns:a16="http://schemas.microsoft.com/office/drawing/2014/main" id="{B5EA5F05-23A4-274B-98EF-2DDF8BB9F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09" name="TextBox 503">
                <a:extLst>
                  <a:ext uri="{FF2B5EF4-FFF2-40B4-BE49-F238E27FC236}">
                    <a16:creationId xmlns:a16="http://schemas.microsoft.com/office/drawing/2014/main" id="{0220B247-0F3D-7C43-9C5F-B4F42F62B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9239" name="TextBox 12">
              <a:extLst>
                <a:ext uri="{FF2B5EF4-FFF2-40B4-BE49-F238E27FC236}">
                  <a16:creationId xmlns:a16="http://schemas.microsoft.com/office/drawing/2014/main" id="{9BB418C7-AEB9-AB46-91C3-C17B7E0EE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9240" name="Group 317">
              <a:extLst>
                <a:ext uri="{FF2B5EF4-FFF2-40B4-BE49-F238E27FC236}">
                  <a16:creationId xmlns:a16="http://schemas.microsoft.com/office/drawing/2014/main" id="{11411076-C75D-DF4B-9BBE-272F737522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9290" name="Group 318">
                <a:extLst>
                  <a:ext uri="{FF2B5EF4-FFF2-40B4-BE49-F238E27FC236}">
                    <a16:creationId xmlns:a16="http://schemas.microsoft.com/office/drawing/2014/main" id="{3C6A7DF3-9CB6-CC4B-AEF1-226223798D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99" name="Group 327">
                  <a:extLst>
                    <a:ext uri="{FF2B5EF4-FFF2-40B4-BE49-F238E27FC236}">
                      <a16:creationId xmlns:a16="http://schemas.microsoft.com/office/drawing/2014/main" id="{505CCD5C-EC5E-F745-9B48-63DFBE502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9300" name="TextBox 7">
                    <a:extLst>
                      <a:ext uri="{FF2B5EF4-FFF2-40B4-BE49-F238E27FC236}">
                        <a16:creationId xmlns:a16="http://schemas.microsoft.com/office/drawing/2014/main" id="{DDDC6FCA-94D5-BC4D-B6B3-80D122F410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302" name="TextBox 329">
                    <a:extLst>
                      <a:ext uri="{FF2B5EF4-FFF2-40B4-BE49-F238E27FC236}">
                        <a16:creationId xmlns:a16="http://schemas.microsoft.com/office/drawing/2014/main" id="{3563E378-08ED-D046-85F6-EC9DD19476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9303" name="Group 330">
                    <a:extLst>
                      <a:ext uri="{FF2B5EF4-FFF2-40B4-BE49-F238E27FC236}">
                        <a16:creationId xmlns:a16="http://schemas.microsoft.com/office/drawing/2014/main" id="{694ED1A8-5643-0F47-9F22-70CB909DA5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9305" name="TextBox 333">
                      <a:extLst>
                        <a:ext uri="{FF2B5EF4-FFF2-40B4-BE49-F238E27FC236}">
                          <a16:creationId xmlns:a16="http://schemas.microsoft.com/office/drawing/2014/main" id="{62B16C2B-FE35-AC44-B2DC-EA803DA3C3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9304" name="TextBox 332">
                    <a:extLst>
                      <a:ext uri="{FF2B5EF4-FFF2-40B4-BE49-F238E27FC236}">
                        <a16:creationId xmlns:a16="http://schemas.microsoft.com/office/drawing/2014/main" id="{C669D65F-A313-AF41-81B4-8D2CA7FFB3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41" name="Group 11">
              <a:extLst>
                <a:ext uri="{FF2B5EF4-FFF2-40B4-BE49-F238E27FC236}">
                  <a16:creationId xmlns:a16="http://schemas.microsoft.com/office/drawing/2014/main" id="{E0CC8574-E77A-2A4D-8113-B48C68CEA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46" name="Group 60">
              <a:extLst>
                <a:ext uri="{FF2B5EF4-FFF2-40B4-BE49-F238E27FC236}">
                  <a16:creationId xmlns:a16="http://schemas.microsoft.com/office/drawing/2014/main" id="{16DB1C88-456F-7743-A98D-CC35D526B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9279" name="Group 53">
                <a:extLst>
                  <a:ext uri="{FF2B5EF4-FFF2-40B4-BE49-F238E27FC236}">
                    <a16:creationId xmlns:a16="http://schemas.microsoft.com/office/drawing/2014/main" id="{CFC573BB-FDE7-1A48-8913-2C9FA48C8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82" name="Group 52">
                  <a:extLst>
                    <a:ext uri="{FF2B5EF4-FFF2-40B4-BE49-F238E27FC236}">
                      <a16:creationId xmlns:a16="http://schemas.microsoft.com/office/drawing/2014/main" id="{4DA7DE84-171E-2D4D-B92A-3AA7F86B3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9286" name="TextBox 122">
                    <a:extLst>
                      <a:ext uri="{FF2B5EF4-FFF2-40B4-BE49-F238E27FC236}">
                        <a16:creationId xmlns:a16="http://schemas.microsoft.com/office/drawing/2014/main" id="{D8A650C7-AE62-EE48-B050-2869ED38FE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9283" name="TextBox 128">
                  <a:extLst>
                    <a:ext uri="{FF2B5EF4-FFF2-40B4-BE49-F238E27FC236}">
                      <a16:creationId xmlns:a16="http://schemas.microsoft.com/office/drawing/2014/main" id="{9C5B0B07-3F72-514F-8A06-AF2D3388E8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9247" name="TextBox 359">
              <a:extLst>
                <a:ext uri="{FF2B5EF4-FFF2-40B4-BE49-F238E27FC236}">
                  <a16:creationId xmlns:a16="http://schemas.microsoft.com/office/drawing/2014/main" id="{83B4B11A-ED2E-4443-87AA-BB3E4D7BC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9248" name="Group 31">
              <a:extLst>
                <a:ext uri="{FF2B5EF4-FFF2-40B4-BE49-F238E27FC236}">
                  <a16:creationId xmlns:a16="http://schemas.microsoft.com/office/drawing/2014/main" id="{7BE909B6-C548-394D-A3D6-CAE6ACFE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9269" name="Group 28">
                <a:extLst>
                  <a:ext uri="{FF2B5EF4-FFF2-40B4-BE49-F238E27FC236}">
                    <a16:creationId xmlns:a16="http://schemas.microsoft.com/office/drawing/2014/main" id="{791A72F0-860E-D349-81F7-C275257E4A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72" name="Group 24">
                  <a:extLst>
                    <a:ext uri="{FF2B5EF4-FFF2-40B4-BE49-F238E27FC236}">
                      <a16:creationId xmlns:a16="http://schemas.microsoft.com/office/drawing/2014/main" id="{B66ABBE4-8B3C-D84A-9AE1-17BAB863E0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9276" name="TextBox 171">
                    <a:extLst>
                      <a:ext uri="{FF2B5EF4-FFF2-40B4-BE49-F238E27FC236}">
                        <a16:creationId xmlns:a16="http://schemas.microsoft.com/office/drawing/2014/main" id="{65E366B2-6CF9-0942-ACAD-CDF482FBB8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9273" name="TextBox 177">
                  <a:extLst>
                    <a:ext uri="{FF2B5EF4-FFF2-40B4-BE49-F238E27FC236}">
                      <a16:creationId xmlns:a16="http://schemas.microsoft.com/office/drawing/2014/main" id="{CF29FBEE-672E-6A42-AB18-A15ACD8324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50" name="Group 358">
              <a:extLst>
                <a:ext uri="{FF2B5EF4-FFF2-40B4-BE49-F238E27FC236}">
                  <a16:creationId xmlns:a16="http://schemas.microsoft.com/office/drawing/2014/main" id="{F3AA196B-58AB-DD4A-9B5B-6013E4EE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9251" name="Group 377">
                <a:extLst>
                  <a:ext uri="{FF2B5EF4-FFF2-40B4-BE49-F238E27FC236}">
                    <a16:creationId xmlns:a16="http://schemas.microsoft.com/office/drawing/2014/main" id="{1960ADED-5C95-4B47-9B8B-F357B57C69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9256" name="TextBox 7">
                  <a:extLst>
                    <a:ext uri="{FF2B5EF4-FFF2-40B4-BE49-F238E27FC236}">
                      <a16:creationId xmlns:a16="http://schemas.microsoft.com/office/drawing/2014/main" id="{29A3DAC1-3CFA-9B44-9EC4-FC325F6395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9257" name="Group 390">
                  <a:extLst>
                    <a:ext uri="{FF2B5EF4-FFF2-40B4-BE49-F238E27FC236}">
                      <a16:creationId xmlns:a16="http://schemas.microsoft.com/office/drawing/2014/main" id="{9D332F7C-686F-404A-B83F-43A47E011F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9258" name="TextBox 391">
                    <a:extLst>
                      <a:ext uri="{FF2B5EF4-FFF2-40B4-BE49-F238E27FC236}">
                        <a16:creationId xmlns:a16="http://schemas.microsoft.com/office/drawing/2014/main" id="{CA649C46-1D2E-7F4D-85ED-BAD0655BC6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 b="1"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 b="1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9252" name="TextBox 381">
                <a:extLst>
                  <a:ext uri="{FF2B5EF4-FFF2-40B4-BE49-F238E27FC236}">
                    <a16:creationId xmlns:a16="http://schemas.microsoft.com/office/drawing/2014/main" id="{8C54F170-CB8A-8846-8F80-7AB99C98D1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254" name="TextBox 384">
                <a:extLst>
                  <a:ext uri="{FF2B5EF4-FFF2-40B4-BE49-F238E27FC236}">
                    <a16:creationId xmlns:a16="http://schemas.microsoft.com/office/drawing/2014/main" id="{2E065948-19FE-1447-92AA-85277A8712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203" name="Group 404">
            <a:extLst>
              <a:ext uri="{FF2B5EF4-FFF2-40B4-BE49-F238E27FC236}">
                <a16:creationId xmlns:a16="http://schemas.microsoft.com/office/drawing/2014/main" id="{D8470384-3B81-8742-9433-505FE885C87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9208" name="TextBox 405">
              <a:extLst>
                <a:ext uri="{FF2B5EF4-FFF2-40B4-BE49-F238E27FC236}">
                  <a16:creationId xmlns:a16="http://schemas.microsoft.com/office/drawing/2014/main" id="{BF56E55C-8E18-334D-8E53-38511E21BD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9211" name="TextBox 411">
              <a:extLst>
                <a:ext uri="{FF2B5EF4-FFF2-40B4-BE49-F238E27FC236}">
                  <a16:creationId xmlns:a16="http://schemas.microsoft.com/office/drawing/2014/main" id="{58FE16DB-A76A-7F41-A0AE-6AFFE41DC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213" name="TextBox 413">
              <a:extLst>
                <a:ext uri="{FF2B5EF4-FFF2-40B4-BE49-F238E27FC236}">
                  <a16:creationId xmlns:a16="http://schemas.microsoft.com/office/drawing/2014/main" id="{53A50DA9-5887-8E4E-9378-A0CA2FDF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9204" name="TextBox 388">
            <a:extLst>
              <a:ext uri="{FF2B5EF4-FFF2-40B4-BE49-F238E27FC236}">
                <a16:creationId xmlns:a16="http://schemas.microsoft.com/office/drawing/2014/main" id="{C42D9E2D-8499-D541-8E92-1967BACB1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936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BRG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End</a:t>
            </a:r>
          </a:p>
        </p:txBody>
      </p:sp>
      <p:sp>
        <p:nvSpPr>
          <p:cNvPr id="179205" name="TextBox 1">
            <a:extLst>
              <a:ext uri="{FF2B5EF4-FFF2-40B4-BE49-F238E27FC236}">
                <a16:creationId xmlns:a16="http://schemas.microsoft.com/office/drawing/2014/main" id="{5C76A9A9-37AE-574F-A9B7-89427918E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4151" y="5943601"/>
            <a:ext cx="154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FF0000"/>
                </a:solidFill>
              </a:rPr>
              <a:t>branch not taken:</a:t>
            </a:r>
          </a:p>
          <a:p>
            <a:pPr algn="ctr"/>
            <a:r>
              <a:rPr lang="en-US" altLang="en-US" sz="1200">
                <a:solidFill>
                  <a:srgbClr val="FF0000"/>
                </a:solidFill>
              </a:rPr>
              <a:t>PC=PC+1</a:t>
            </a:r>
          </a:p>
        </p:txBody>
      </p:sp>
      <p:sp>
        <p:nvSpPr>
          <p:cNvPr id="179206" name="TextBox 1">
            <a:extLst>
              <a:ext uri="{FF2B5EF4-FFF2-40B4-BE49-F238E27FC236}">
                <a16:creationId xmlns:a16="http://schemas.microsoft.com/office/drawing/2014/main" id="{B637266C-E5E9-774D-AF7B-3F1ABFF2D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101" y="2859088"/>
            <a:ext cx="411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9207" name="TextBox 223">
            <a:extLst>
              <a:ext uri="{FF2B5EF4-FFF2-40B4-BE49-F238E27FC236}">
                <a16:creationId xmlns:a16="http://schemas.microsoft.com/office/drawing/2014/main" id="{4517CA8A-45E6-E64A-BFA4-23B736F94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4083050"/>
            <a:ext cx="442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5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49" name="Group 29">
            <a:extLst>
              <a:ext uri="{FF2B5EF4-FFF2-40B4-BE49-F238E27FC236}">
                <a16:creationId xmlns:a16="http://schemas.microsoft.com/office/drawing/2014/main" id="{80EB67DD-A171-0B4E-AD01-628ADAE65F6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1263" name="Group 49">
              <a:extLst>
                <a:ext uri="{FF2B5EF4-FFF2-40B4-BE49-F238E27FC236}">
                  <a16:creationId xmlns:a16="http://schemas.microsoft.com/office/drawing/2014/main" id="{232B96B1-576B-E149-88FF-48AECCF0A1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81429" name="Group 33">
                <a:extLst>
                  <a:ext uri="{FF2B5EF4-FFF2-40B4-BE49-F238E27FC236}">
                    <a16:creationId xmlns:a16="http://schemas.microsoft.com/office/drawing/2014/main" id="{547DC0E8-075E-BF49-B2EA-BD92A30C8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1471" name="TextBox 467">
                  <a:extLst>
                    <a:ext uri="{FF2B5EF4-FFF2-40B4-BE49-F238E27FC236}">
                      <a16:creationId xmlns:a16="http://schemas.microsoft.com/office/drawing/2014/main" id="{2FFD06B0-367E-E143-884B-C292B574057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0" name="Group 34">
                <a:extLst>
                  <a:ext uri="{FF2B5EF4-FFF2-40B4-BE49-F238E27FC236}">
                    <a16:creationId xmlns:a16="http://schemas.microsoft.com/office/drawing/2014/main" id="{9A6E0001-90FA-704F-8764-AD393B0618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1469" name="TextBox 469">
                  <a:extLst>
                    <a:ext uri="{FF2B5EF4-FFF2-40B4-BE49-F238E27FC236}">
                      <a16:creationId xmlns:a16="http://schemas.microsoft.com/office/drawing/2014/main" id="{7A6B2654-A1A8-114D-9178-AB1652CEF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432" name="TextBox 472">
                <a:extLst>
                  <a:ext uri="{FF2B5EF4-FFF2-40B4-BE49-F238E27FC236}">
                    <a16:creationId xmlns:a16="http://schemas.microsoft.com/office/drawing/2014/main" id="{0C342197-6670-8F4A-B5BF-CF00D5AC9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1433" name="Group 441">
                <a:extLst>
                  <a:ext uri="{FF2B5EF4-FFF2-40B4-BE49-F238E27FC236}">
                    <a16:creationId xmlns:a16="http://schemas.microsoft.com/office/drawing/2014/main" id="{1655B363-CF97-9B41-9175-965DCACC2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81452" name="Group 450">
                  <a:extLst>
                    <a:ext uri="{FF2B5EF4-FFF2-40B4-BE49-F238E27FC236}">
                      <a16:creationId xmlns:a16="http://schemas.microsoft.com/office/drawing/2014/main" id="{BCEA4B70-6E62-F44F-9302-3B9428B103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571" cy="307777"/>
                  <a:chOff x="3156259" y="1995894"/>
                  <a:chExt cx="1015571" cy="307777"/>
                </a:xfrm>
              </p:grpSpPr>
              <p:sp>
                <p:nvSpPr>
                  <p:cNvPr id="181466" name="TextBox 464">
                    <a:extLst>
                      <a:ext uri="{FF2B5EF4-FFF2-40B4-BE49-F238E27FC236}">
                        <a16:creationId xmlns:a16="http://schemas.microsoft.com/office/drawing/2014/main" id="{6AF17398-93F9-FF4C-BC51-5EDFA86627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00000110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8" name="TextBox 466">
                    <a:extLst>
                      <a:ext uri="{FF2B5EF4-FFF2-40B4-BE49-F238E27FC236}">
                        <a16:creationId xmlns:a16="http://schemas.microsoft.com/office/drawing/2014/main" id="{856AA7EC-B314-9049-A300-DC564DBC77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1453" name="Group 451">
                  <a:extLst>
                    <a:ext uri="{FF2B5EF4-FFF2-40B4-BE49-F238E27FC236}">
                      <a16:creationId xmlns:a16="http://schemas.microsoft.com/office/drawing/2014/main" id="{C640AB90-FB61-1348-97CA-489D499ED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1463" name="TextBox 461">
                    <a:extLst>
                      <a:ext uri="{FF2B5EF4-FFF2-40B4-BE49-F238E27FC236}">
                        <a16:creationId xmlns:a16="http://schemas.microsoft.com/office/drawing/2014/main" id="{9748E52C-8994-5443-B97C-A60740F162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5" name="TextBox 463">
                    <a:extLst>
                      <a:ext uri="{FF2B5EF4-FFF2-40B4-BE49-F238E27FC236}">
                        <a16:creationId xmlns:a16="http://schemas.microsoft.com/office/drawing/2014/main" id="{B82ABCC3-4C3B-9449-A2AE-8135FACC9E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1454" name="Group 452">
                  <a:extLst>
                    <a:ext uri="{FF2B5EF4-FFF2-40B4-BE49-F238E27FC236}">
                      <a16:creationId xmlns:a16="http://schemas.microsoft.com/office/drawing/2014/main" id="{C5BF5BB7-6936-5D46-AC77-FB4C703351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1460" name="TextBox 458">
                    <a:extLst>
                      <a:ext uri="{FF2B5EF4-FFF2-40B4-BE49-F238E27FC236}">
                        <a16:creationId xmlns:a16="http://schemas.microsoft.com/office/drawing/2014/main" id="{17D10FE2-5D2C-2A41-A287-71D3F7F829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2" name="TextBox 460">
                    <a:extLst>
                      <a:ext uri="{FF2B5EF4-FFF2-40B4-BE49-F238E27FC236}">
                        <a16:creationId xmlns:a16="http://schemas.microsoft.com/office/drawing/2014/main" id="{9749871E-F431-B749-B407-71BD2D250E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456" name="Group 453">
                  <a:extLst>
                    <a:ext uri="{FF2B5EF4-FFF2-40B4-BE49-F238E27FC236}">
                      <a16:creationId xmlns:a16="http://schemas.microsoft.com/office/drawing/2014/main" id="{FFFC1D3A-29DB-8449-8B35-728B0BCCE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1457" name="TextBox 455">
                    <a:extLst>
                      <a:ext uri="{FF2B5EF4-FFF2-40B4-BE49-F238E27FC236}">
                        <a16:creationId xmlns:a16="http://schemas.microsoft.com/office/drawing/2014/main" id="{E14C0378-EF23-8742-A92E-A1F498E98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59" name="TextBox 457">
                    <a:extLst>
                      <a:ext uri="{FF2B5EF4-FFF2-40B4-BE49-F238E27FC236}">
                        <a16:creationId xmlns:a16="http://schemas.microsoft.com/office/drawing/2014/main" id="{A2742AB3-A6C2-AC47-9316-5F4CFA1BB9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1434" name="Group 44">
                <a:extLst>
                  <a:ext uri="{FF2B5EF4-FFF2-40B4-BE49-F238E27FC236}">
                    <a16:creationId xmlns:a16="http://schemas.microsoft.com/office/drawing/2014/main" id="{7DDF6272-9F28-3D4E-9C6D-05D7A405E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1450" name="TextBox 443">
                  <a:extLst>
                    <a:ext uri="{FF2B5EF4-FFF2-40B4-BE49-F238E27FC236}">
                      <a16:creationId xmlns:a16="http://schemas.microsoft.com/office/drawing/2014/main" id="{9152D240-86B4-D44B-AD83-C902B42B55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5" name="Group 48">
                <a:extLst>
                  <a:ext uri="{FF2B5EF4-FFF2-40B4-BE49-F238E27FC236}">
                    <a16:creationId xmlns:a16="http://schemas.microsoft.com/office/drawing/2014/main" id="{D5794173-E814-5F40-95FA-C4BAD2267D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1448" name="TextBox 445">
                  <a:extLst>
                    <a:ext uri="{FF2B5EF4-FFF2-40B4-BE49-F238E27FC236}">
                      <a16:creationId xmlns:a16="http://schemas.microsoft.com/office/drawing/2014/main" id="{6FBFE989-1186-2246-A4F9-3DC4B76FEC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436" name="TextBox 448">
                <a:extLst>
                  <a:ext uri="{FF2B5EF4-FFF2-40B4-BE49-F238E27FC236}">
                    <a16:creationId xmlns:a16="http://schemas.microsoft.com/office/drawing/2014/main" id="{C046B502-EE1A-354D-AE70-52EB72A315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1437" name="TextBox 474">
                <a:extLst>
                  <a:ext uri="{FF2B5EF4-FFF2-40B4-BE49-F238E27FC236}">
                    <a16:creationId xmlns:a16="http://schemas.microsoft.com/office/drawing/2014/main" id="{27C1A0B8-AD9A-9047-981D-33CAB00CFB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1438" name="Group 475">
                <a:extLst>
                  <a:ext uri="{FF2B5EF4-FFF2-40B4-BE49-F238E27FC236}">
                    <a16:creationId xmlns:a16="http://schemas.microsoft.com/office/drawing/2014/main" id="{54A4D996-1993-9A4D-B783-03A62A47F0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1446" name="TextBox 476">
                  <a:extLst>
                    <a:ext uri="{FF2B5EF4-FFF2-40B4-BE49-F238E27FC236}">
                      <a16:creationId xmlns:a16="http://schemas.microsoft.com/office/drawing/2014/main" id="{66F56983-A395-644C-97ED-95FDF80C1B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9" name="Group 478">
                <a:extLst>
                  <a:ext uri="{FF2B5EF4-FFF2-40B4-BE49-F238E27FC236}">
                    <a16:creationId xmlns:a16="http://schemas.microsoft.com/office/drawing/2014/main" id="{9C6774BD-AA95-544D-A7E0-2EAB921C1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1444" name="TextBox 482">
                  <a:extLst>
                    <a:ext uri="{FF2B5EF4-FFF2-40B4-BE49-F238E27FC236}">
                      <a16:creationId xmlns:a16="http://schemas.microsoft.com/office/drawing/2014/main" id="{302BBCE3-076C-884B-A40D-B89D9D8976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40" name="Group 498">
                <a:extLst>
                  <a:ext uri="{FF2B5EF4-FFF2-40B4-BE49-F238E27FC236}">
                    <a16:creationId xmlns:a16="http://schemas.microsoft.com/office/drawing/2014/main" id="{1D7FE679-0BA0-6A41-9F17-78156DFF8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1442" name="TextBox 499">
                  <a:extLst>
                    <a:ext uri="{FF2B5EF4-FFF2-40B4-BE49-F238E27FC236}">
                      <a16:creationId xmlns:a16="http://schemas.microsoft.com/office/drawing/2014/main" id="{3C0EA7EC-7A4D-614F-A94F-87A3EAF665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1264" name="Group 132">
              <a:extLst>
                <a:ext uri="{FF2B5EF4-FFF2-40B4-BE49-F238E27FC236}">
                  <a16:creationId xmlns:a16="http://schemas.microsoft.com/office/drawing/2014/main" id="{B3E8CC39-B31D-D84C-A616-D9F8764E2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1265" name="Group 6">
              <a:extLst>
                <a:ext uri="{FF2B5EF4-FFF2-40B4-BE49-F238E27FC236}">
                  <a16:creationId xmlns:a16="http://schemas.microsoft.com/office/drawing/2014/main" id="{E8945703-C0A6-EE4E-B36C-F7791B7E8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1403" name="Group 55">
                <a:extLst>
                  <a:ext uri="{FF2B5EF4-FFF2-40B4-BE49-F238E27FC236}">
                    <a16:creationId xmlns:a16="http://schemas.microsoft.com/office/drawing/2014/main" id="{EA975C7B-1DCE-3D47-92AA-83C6338B62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1424" name="TextBox 57">
                  <a:extLst>
                    <a:ext uri="{FF2B5EF4-FFF2-40B4-BE49-F238E27FC236}">
                      <a16:creationId xmlns:a16="http://schemas.microsoft.com/office/drawing/2014/main" id="{A9AD2E0A-FDB3-E94A-92FF-D2414F096A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1404" name="TextBox 59">
                <a:extLst>
                  <a:ext uri="{FF2B5EF4-FFF2-40B4-BE49-F238E27FC236}">
                    <a16:creationId xmlns:a16="http://schemas.microsoft.com/office/drawing/2014/main" id="{12D1DB47-02DB-7642-9D20-550E40F8D2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0  0  0  0  0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81266" name="Group 17">
              <a:extLst>
                <a:ext uri="{FF2B5EF4-FFF2-40B4-BE49-F238E27FC236}">
                  <a16:creationId xmlns:a16="http://schemas.microsoft.com/office/drawing/2014/main" id="{3E74AA7A-F0BA-0A4B-A468-637260A12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1397" name="Group 16">
                <a:extLst>
                  <a:ext uri="{FF2B5EF4-FFF2-40B4-BE49-F238E27FC236}">
                    <a16:creationId xmlns:a16="http://schemas.microsoft.com/office/drawing/2014/main" id="{B3FCE6EE-F74A-BA42-85E8-63913053AD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1401" name="TextBox 82">
                  <a:extLst>
                    <a:ext uri="{FF2B5EF4-FFF2-40B4-BE49-F238E27FC236}">
                      <a16:creationId xmlns:a16="http://schemas.microsoft.com/office/drawing/2014/main" id="{11A7BBC1-307C-6942-A038-0E3CECFEB0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398" name="TextBox 87">
                <a:extLst>
                  <a:ext uri="{FF2B5EF4-FFF2-40B4-BE49-F238E27FC236}">
                    <a16:creationId xmlns:a16="http://schemas.microsoft.com/office/drawing/2014/main" id="{EE52523D-DD43-CA46-BF63-C98974887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67" name="Group 154">
              <a:extLst>
                <a:ext uri="{FF2B5EF4-FFF2-40B4-BE49-F238E27FC236}">
                  <a16:creationId xmlns:a16="http://schemas.microsoft.com/office/drawing/2014/main" id="{B07FEF29-6387-DE48-888B-F6618A15C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1390" name="TextBox 155">
                <a:extLst>
                  <a:ext uri="{FF2B5EF4-FFF2-40B4-BE49-F238E27FC236}">
                    <a16:creationId xmlns:a16="http://schemas.microsoft.com/office/drawing/2014/main" id="{02EFACDF-BD83-864C-B4FB-8761503C95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93" name="TextBox 161">
                <a:extLst>
                  <a:ext uri="{FF2B5EF4-FFF2-40B4-BE49-F238E27FC236}">
                    <a16:creationId xmlns:a16="http://schemas.microsoft.com/office/drawing/2014/main" id="{DDB17869-A696-ED48-AC9C-ACED192341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68" name="Group 138">
              <a:extLst>
                <a:ext uri="{FF2B5EF4-FFF2-40B4-BE49-F238E27FC236}">
                  <a16:creationId xmlns:a16="http://schemas.microsoft.com/office/drawing/2014/main" id="{F4AF9F94-DAC7-CF48-A4FE-16BAC38D0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1383" name="TextBox 139">
                <a:extLst>
                  <a:ext uri="{FF2B5EF4-FFF2-40B4-BE49-F238E27FC236}">
                    <a16:creationId xmlns:a16="http://schemas.microsoft.com/office/drawing/2014/main" id="{BF106B9C-B823-BA46-9A6B-2EB54F798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86" name="TextBox 145">
                <a:extLst>
                  <a:ext uri="{FF2B5EF4-FFF2-40B4-BE49-F238E27FC236}">
                    <a16:creationId xmlns:a16="http://schemas.microsoft.com/office/drawing/2014/main" id="{6868AED9-93D0-2F4E-95D0-6918CE0814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71" name="Group 37">
              <a:extLst>
                <a:ext uri="{FF2B5EF4-FFF2-40B4-BE49-F238E27FC236}">
                  <a16:creationId xmlns:a16="http://schemas.microsoft.com/office/drawing/2014/main" id="{197A5278-A231-1748-B74E-1DDA453934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82" name="TextBox 36">
                <a:extLst>
                  <a:ext uri="{FF2B5EF4-FFF2-40B4-BE49-F238E27FC236}">
                    <a16:creationId xmlns:a16="http://schemas.microsoft.com/office/drawing/2014/main" id="{3ADBABE8-A843-D848-9726-3A01350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76" name="Group 186">
              <a:extLst>
                <a:ext uri="{FF2B5EF4-FFF2-40B4-BE49-F238E27FC236}">
                  <a16:creationId xmlns:a16="http://schemas.microsoft.com/office/drawing/2014/main" id="{3D78E4AA-6CF9-7744-9077-160F19804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80" name="Group 23">
              <a:extLst>
                <a:ext uri="{FF2B5EF4-FFF2-40B4-BE49-F238E27FC236}">
                  <a16:creationId xmlns:a16="http://schemas.microsoft.com/office/drawing/2014/main" id="{BEC2548F-47B5-EF4C-BA74-600273E49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1366" name="Group 43">
                <a:extLst>
                  <a:ext uri="{FF2B5EF4-FFF2-40B4-BE49-F238E27FC236}">
                    <a16:creationId xmlns:a16="http://schemas.microsoft.com/office/drawing/2014/main" id="{5F98484F-766C-1948-9E84-6764DF0E2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1374" name="Group 38">
                  <a:extLst>
                    <a:ext uri="{FF2B5EF4-FFF2-40B4-BE49-F238E27FC236}">
                      <a16:creationId xmlns:a16="http://schemas.microsoft.com/office/drawing/2014/main" id="{6F2123E6-92E7-8144-B35B-8210DFD9F7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1377" name="TextBox 39">
                    <a:extLst>
                      <a:ext uri="{FF2B5EF4-FFF2-40B4-BE49-F238E27FC236}">
                        <a16:creationId xmlns:a16="http://schemas.microsoft.com/office/drawing/2014/main" id="{706534EF-B20B-C843-AA46-795FC2B85D9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100100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1375" name="TextBox 41">
                  <a:extLst>
                    <a:ext uri="{FF2B5EF4-FFF2-40B4-BE49-F238E27FC236}">
                      <a16:creationId xmlns:a16="http://schemas.microsoft.com/office/drawing/2014/main" id="{F14691CD-CFFF-4C4F-B10C-AB6219B60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70" name="Group 106">
                <a:extLst>
                  <a:ext uri="{FF2B5EF4-FFF2-40B4-BE49-F238E27FC236}">
                    <a16:creationId xmlns:a16="http://schemas.microsoft.com/office/drawing/2014/main" id="{7987F344-3D85-E446-A233-6A5EEBDA5D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73" name="TextBox 108">
                  <a:extLst>
                    <a:ext uri="{FF2B5EF4-FFF2-40B4-BE49-F238E27FC236}">
                      <a16:creationId xmlns:a16="http://schemas.microsoft.com/office/drawing/2014/main" id="{6E733C4A-F3EE-CF4A-9AD8-A4C69402A8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82" name="Group 5">
              <a:extLst>
                <a:ext uri="{FF2B5EF4-FFF2-40B4-BE49-F238E27FC236}">
                  <a16:creationId xmlns:a16="http://schemas.microsoft.com/office/drawing/2014/main" id="{187C6D87-2DA9-254B-A2C7-DD85058BE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1364" name="TextBox 483">
                <a:extLst>
                  <a:ext uri="{FF2B5EF4-FFF2-40B4-BE49-F238E27FC236}">
                    <a16:creationId xmlns:a16="http://schemas.microsoft.com/office/drawing/2014/main" id="{E6E358E1-4C1C-8C45-97D3-A4FF3A7FF8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284" name="Group 32">
              <a:extLst>
                <a:ext uri="{FF2B5EF4-FFF2-40B4-BE49-F238E27FC236}">
                  <a16:creationId xmlns:a16="http://schemas.microsoft.com/office/drawing/2014/main" id="{032CEA4B-F746-834B-BA8C-D2ACEDEC2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1356" name="Group 491">
                <a:extLst>
                  <a:ext uri="{FF2B5EF4-FFF2-40B4-BE49-F238E27FC236}">
                    <a16:creationId xmlns:a16="http://schemas.microsoft.com/office/drawing/2014/main" id="{1E43472E-1EE2-A44F-895D-4B02DA8187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1362" name="TextBox 492">
                  <a:extLst>
                    <a:ext uri="{FF2B5EF4-FFF2-40B4-BE49-F238E27FC236}">
                      <a16:creationId xmlns:a16="http://schemas.microsoft.com/office/drawing/2014/main" id="{33DDA9AE-19A7-764B-8AC7-60B6C5C5E7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357" name="Group 494">
                <a:extLst>
                  <a:ext uri="{FF2B5EF4-FFF2-40B4-BE49-F238E27FC236}">
                    <a16:creationId xmlns:a16="http://schemas.microsoft.com/office/drawing/2014/main" id="{68391EA9-9238-FA49-BD06-2E250AB5EC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1360" name="TextBox 495">
                  <a:extLst>
                    <a:ext uri="{FF2B5EF4-FFF2-40B4-BE49-F238E27FC236}">
                      <a16:creationId xmlns:a16="http://schemas.microsoft.com/office/drawing/2014/main" id="{B894ED5A-1216-0243-9572-308B642549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358" name="TextBox 503">
                <a:extLst>
                  <a:ext uri="{FF2B5EF4-FFF2-40B4-BE49-F238E27FC236}">
                    <a16:creationId xmlns:a16="http://schemas.microsoft.com/office/drawing/2014/main" id="{8C8AA2E4-EB67-8449-9AB8-71B11E0DF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88" name="TextBox 12">
              <a:extLst>
                <a:ext uri="{FF2B5EF4-FFF2-40B4-BE49-F238E27FC236}">
                  <a16:creationId xmlns:a16="http://schemas.microsoft.com/office/drawing/2014/main" id="{43F9DA35-C455-D349-83CB-E5F0AB1B20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1289" name="Group 317">
              <a:extLst>
                <a:ext uri="{FF2B5EF4-FFF2-40B4-BE49-F238E27FC236}">
                  <a16:creationId xmlns:a16="http://schemas.microsoft.com/office/drawing/2014/main" id="{9E614F25-2C1C-2847-B618-1D580E7A1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1339" name="Group 318">
                <a:extLst>
                  <a:ext uri="{FF2B5EF4-FFF2-40B4-BE49-F238E27FC236}">
                    <a16:creationId xmlns:a16="http://schemas.microsoft.com/office/drawing/2014/main" id="{F84C5E79-120D-1B41-9B2E-4234B0617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48" name="Group 327">
                  <a:extLst>
                    <a:ext uri="{FF2B5EF4-FFF2-40B4-BE49-F238E27FC236}">
                      <a16:creationId xmlns:a16="http://schemas.microsoft.com/office/drawing/2014/main" id="{90D1EEA4-C0FB-0644-B9A0-EBBF03775F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1349" name="TextBox 7">
                    <a:extLst>
                      <a:ext uri="{FF2B5EF4-FFF2-40B4-BE49-F238E27FC236}">
                        <a16:creationId xmlns:a16="http://schemas.microsoft.com/office/drawing/2014/main" id="{4C4E443A-A5EF-4842-90AA-F0B343A8AA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351" name="TextBox 329">
                    <a:extLst>
                      <a:ext uri="{FF2B5EF4-FFF2-40B4-BE49-F238E27FC236}">
                        <a16:creationId xmlns:a16="http://schemas.microsoft.com/office/drawing/2014/main" id="{50211668-E3B3-5243-99AC-FB515B0F83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1352" name="Group 330">
                    <a:extLst>
                      <a:ext uri="{FF2B5EF4-FFF2-40B4-BE49-F238E27FC236}">
                        <a16:creationId xmlns:a16="http://schemas.microsoft.com/office/drawing/2014/main" id="{4345E55F-67DA-AA4D-AD9F-008658F74C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1354" name="TextBox 333">
                      <a:extLst>
                        <a:ext uri="{FF2B5EF4-FFF2-40B4-BE49-F238E27FC236}">
                          <a16:creationId xmlns:a16="http://schemas.microsoft.com/office/drawing/2014/main" id="{CEB6AF27-EDAC-2141-8420-4174EA57A01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1353" name="TextBox 332">
                    <a:extLst>
                      <a:ext uri="{FF2B5EF4-FFF2-40B4-BE49-F238E27FC236}">
                        <a16:creationId xmlns:a16="http://schemas.microsoft.com/office/drawing/2014/main" id="{30CE77A7-E869-3C4F-9DEA-BF6DE2958A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90" name="Group 11">
              <a:extLst>
                <a:ext uri="{FF2B5EF4-FFF2-40B4-BE49-F238E27FC236}">
                  <a16:creationId xmlns:a16="http://schemas.microsoft.com/office/drawing/2014/main" id="{4AA51C7D-3E73-1E41-9D22-6538B4152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95" name="Group 60">
              <a:extLst>
                <a:ext uri="{FF2B5EF4-FFF2-40B4-BE49-F238E27FC236}">
                  <a16:creationId xmlns:a16="http://schemas.microsoft.com/office/drawing/2014/main" id="{B089E2BD-374D-5B48-BC91-582733F81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28" name="Group 53">
                <a:extLst>
                  <a:ext uri="{FF2B5EF4-FFF2-40B4-BE49-F238E27FC236}">
                    <a16:creationId xmlns:a16="http://schemas.microsoft.com/office/drawing/2014/main" id="{9207B2E8-EA2F-A843-AFEE-476B3489A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31" name="Group 52">
                  <a:extLst>
                    <a:ext uri="{FF2B5EF4-FFF2-40B4-BE49-F238E27FC236}">
                      <a16:creationId xmlns:a16="http://schemas.microsoft.com/office/drawing/2014/main" id="{07DB0E66-95FB-EC4E-85C6-D8B3F36AED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1335" name="TextBox 122">
                    <a:extLst>
                      <a:ext uri="{FF2B5EF4-FFF2-40B4-BE49-F238E27FC236}">
                        <a16:creationId xmlns:a16="http://schemas.microsoft.com/office/drawing/2014/main" id="{B066FA0A-8EC2-AA47-8ACF-9B7018661C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1332" name="TextBox 128">
                  <a:extLst>
                    <a:ext uri="{FF2B5EF4-FFF2-40B4-BE49-F238E27FC236}">
                      <a16:creationId xmlns:a16="http://schemas.microsoft.com/office/drawing/2014/main" id="{8C69CA24-3DEE-264F-A614-8145213821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296" name="TextBox 359">
              <a:extLst>
                <a:ext uri="{FF2B5EF4-FFF2-40B4-BE49-F238E27FC236}">
                  <a16:creationId xmlns:a16="http://schemas.microsoft.com/office/drawing/2014/main" id="{A862F4FB-A1D5-364F-8801-5B59B1078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1297" name="Group 31">
              <a:extLst>
                <a:ext uri="{FF2B5EF4-FFF2-40B4-BE49-F238E27FC236}">
                  <a16:creationId xmlns:a16="http://schemas.microsoft.com/office/drawing/2014/main" id="{6DDFC2E1-EB7C-D942-986D-13C6416D1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1318" name="Group 28">
                <a:extLst>
                  <a:ext uri="{FF2B5EF4-FFF2-40B4-BE49-F238E27FC236}">
                    <a16:creationId xmlns:a16="http://schemas.microsoft.com/office/drawing/2014/main" id="{DF7DF211-E52D-F74B-B7EB-CEA8BB2A4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21" name="Group 24">
                  <a:extLst>
                    <a:ext uri="{FF2B5EF4-FFF2-40B4-BE49-F238E27FC236}">
                      <a16:creationId xmlns:a16="http://schemas.microsoft.com/office/drawing/2014/main" id="{A3E05791-BBDF-7047-996D-97848BB291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1325" name="TextBox 171">
                    <a:extLst>
                      <a:ext uri="{FF2B5EF4-FFF2-40B4-BE49-F238E27FC236}">
                        <a16:creationId xmlns:a16="http://schemas.microsoft.com/office/drawing/2014/main" id="{2E19A3B8-3760-2241-8088-F22FEFF913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1322" name="TextBox 177">
                  <a:extLst>
                    <a:ext uri="{FF2B5EF4-FFF2-40B4-BE49-F238E27FC236}">
                      <a16:creationId xmlns:a16="http://schemas.microsoft.com/office/drawing/2014/main" id="{31594970-EA5C-884C-B11F-2B4896BA6A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99" name="Group 358">
              <a:extLst>
                <a:ext uri="{FF2B5EF4-FFF2-40B4-BE49-F238E27FC236}">
                  <a16:creationId xmlns:a16="http://schemas.microsoft.com/office/drawing/2014/main" id="{F7497AB4-8D34-E54F-86D9-37C511914C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1300" name="Group 377">
                <a:extLst>
                  <a:ext uri="{FF2B5EF4-FFF2-40B4-BE49-F238E27FC236}">
                    <a16:creationId xmlns:a16="http://schemas.microsoft.com/office/drawing/2014/main" id="{7A986E25-CE34-6B43-AC1C-7A35948A7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1305" name="TextBox 7">
                  <a:extLst>
                    <a:ext uri="{FF2B5EF4-FFF2-40B4-BE49-F238E27FC236}">
                      <a16:creationId xmlns:a16="http://schemas.microsoft.com/office/drawing/2014/main" id="{DBDDAE37-5B60-2A46-B38F-19B0562030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1306" name="Group 390">
                  <a:extLst>
                    <a:ext uri="{FF2B5EF4-FFF2-40B4-BE49-F238E27FC236}">
                      <a16:creationId xmlns:a16="http://schemas.microsoft.com/office/drawing/2014/main" id="{95D79B51-F61F-5D4D-BBBE-2E59B10992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1307" name="TextBox 391">
                    <a:extLst>
                      <a:ext uri="{FF2B5EF4-FFF2-40B4-BE49-F238E27FC236}">
                        <a16:creationId xmlns:a16="http://schemas.microsoft.com/office/drawing/2014/main" id="{A8D77663-AEDD-D649-ABED-CD4C51EABA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 b="1"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 b="1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1301" name="TextBox 381">
                <a:extLst>
                  <a:ext uri="{FF2B5EF4-FFF2-40B4-BE49-F238E27FC236}">
                    <a16:creationId xmlns:a16="http://schemas.microsoft.com/office/drawing/2014/main" id="{49402303-2CA8-564E-9C8C-191B0A1925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03" name="TextBox 384">
                <a:extLst>
                  <a:ext uri="{FF2B5EF4-FFF2-40B4-BE49-F238E27FC236}">
                    <a16:creationId xmlns:a16="http://schemas.microsoft.com/office/drawing/2014/main" id="{2E30EE4D-8B8D-3B41-B073-B530F09345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1251" name="Group 404">
            <a:extLst>
              <a:ext uri="{FF2B5EF4-FFF2-40B4-BE49-F238E27FC236}">
                <a16:creationId xmlns:a16="http://schemas.microsoft.com/office/drawing/2014/main" id="{4E51C211-3B8C-CB40-B470-5E373997E10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1257" name="TextBox 405">
              <a:extLst>
                <a:ext uri="{FF2B5EF4-FFF2-40B4-BE49-F238E27FC236}">
                  <a16:creationId xmlns:a16="http://schemas.microsoft.com/office/drawing/2014/main" id="{D4B8CFED-EF06-4546-A708-B971CEB06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0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60" name="TextBox 411">
              <a:extLst>
                <a:ext uri="{FF2B5EF4-FFF2-40B4-BE49-F238E27FC236}">
                  <a16:creationId xmlns:a16="http://schemas.microsoft.com/office/drawing/2014/main" id="{6EB8743F-4864-3340-A03C-7065BD01EC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262" name="TextBox 413">
              <a:extLst>
                <a:ext uri="{FF2B5EF4-FFF2-40B4-BE49-F238E27FC236}">
                  <a16:creationId xmlns:a16="http://schemas.microsoft.com/office/drawing/2014/main" id="{830D2D49-C963-5E4B-930E-23D306FF7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1252" name="TextBox 388">
            <a:extLst>
              <a:ext uri="{FF2B5EF4-FFF2-40B4-BE49-F238E27FC236}">
                <a16:creationId xmlns:a16="http://schemas.microsoft.com/office/drawing/2014/main" id="{594F3113-2E9E-0D41-9CBC-5C4253915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936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BRG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End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D259A05-38B8-C745-BAEB-224A08A32893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254" name="TextBox 1">
            <a:extLst>
              <a:ext uri="{FF2B5EF4-FFF2-40B4-BE49-F238E27FC236}">
                <a16:creationId xmlns:a16="http://schemas.microsoft.com/office/drawing/2014/main" id="{232A8E08-92E1-3D4C-AFD6-877A2E36E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4151" y="5943601"/>
            <a:ext cx="154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FF0000"/>
                </a:solidFill>
              </a:rPr>
              <a:t>branch taken:</a:t>
            </a:r>
          </a:p>
          <a:p>
            <a:pPr algn="ctr"/>
            <a:r>
              <a:rPr lang="en-US" altLang="en-US" sz="1200">
                <a:solidFill>
                  <a:srgbClr val="FF0000"/>
                </a:solidFill>
              </a:rPr>
              <a:t>PC=PC+1</a:t>
            </a:r>
            <a:r>
              <a:rPr lang="en-US" altLang="en-US" sz="1200">
                <a:solidFill>
                  <a:srgbClr val="7030A0"/>
                </a:solidFill>
              </a:rPr>
              <a:t>+Offset</a:t>
            </a:r>
          </a:p>
        </p:txBody>
      </p:sp>
      <p:sp>
        <p:nvSpPr>
          <p:cNvPr id="181255" name="TextBox 227">
            <a:extLst>
              <a:ext uri="{FF2B5EF4-FFF2-40B4-BE49-F238E27FC236}">
                <a16:creationId xmlns:a16="http://schemas.microsoft.com/office/drawing/2014/main" id="{76A99880-FC16-4243-BA90-C17CBA1D6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101" y="2859088"/>
            <a:ext cx="411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81256" name="TextBox 228">
            <a:extLst>
              <a:ext uri="{FF2B5EF4-FFF2-40B4-BE49-F238E27FC236}">
                <a16:creationId xmlns:a16="http://schemas.microsoft.com/office/drawing/2014/main" id="{5BC3CF28-E65F-6443-ABD3-6DA824B5B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4083050"/>
            <a:ext cx="442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5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1" name="Group 29">
            <a:extLst>
              <a:ext uri="{FF2B5EF4-FFF2-40B4-BE49-F238E27FC236}">
                <a16:creationId xmlns:a16="http://schemas.microsoft.com/office/drawing/2014/main" id="{43F25893-3AFB-6142-8246-8E1B761A3E7C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4331" name="Group 49">
              <a:extLst>
                <a:ext uri="{FF2B5EF4-FFF2-40B4-BE49-F238E27FC236}">
                  <a16:creationId xmlns:a16="http://schemas.microsoft.com/office/drawing/2014/main" id="{4A8CB916-C717-D541-8648-80B55C681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4497" name="Group 33">
                <a:extLst>
                  <a:ext uri="{FF2B5EF4-FFF2-40B4-BE49-F238E27FC236}">
                    <a16:creationId xmlns:a16="http://schemas.microsoft.com/office/drawing/2014/main" id="{519CAB55-D9C4-6D44-8BC0-1EC8173F2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4539" name="TextBox 467">
                  <a:extLst>
                    <a:ext uri="{FF2B5EF4-FFF2-40B4-BE49-F238E27FC236}">
                      <a16:creationId xmlns:a16="http://schemas.microsoft.com/office/drawing/2014/main" id="{C0BE62B5-AD37-A249-9D4E-A9D599C389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98" name="Group 34">
                <a:extLst>
                  <a:ext uri="{FF2B5EF4-FFF2-40B4-BE49-F238E27FC236}">
                    <a16:creationId xmlns:a16="http://schemas.microsoft.com/office/drawing/2014/main" id="{FDCC0469-C7F1-3146-B4F4-4CA55F1A8E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4537" name="TextBox 469">
                  <a:extLst>
                    <a:ext uri="{FF2B5EF4-FFF2-40B4-BE49-F238E27FC236}">
                      <a16:creationId xmlns:a16="http://schemas.microsoft.com/office/drawing/2014/main" id="{46CD7F72-53C1-F749-9BFC-1B71AD8A67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00" name="TextBox 472">
                <a:extLst>
                  <a:ext uri="{FF2B5EF4-FFF2-40B4-BE49-F238E27FC236}">
                    <a16:creationId xmlns:a16="http://schemas.microsoft.com/office/drawing/2014/main" id="{6AD8F888-AB65-8342-8A14-D800C79F8D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4501" name="Group 441">
                <a:extLst>
                  <a:ext uri="{FF2B5EF4-FFF2-40B4-BE49-F238E27FC236}">
                    <a16:creationId xmlns:a16="http://schemas.microsoft.com/office/drawing/2014/main" id="{4E333903-42C4-8F47-9106-43D8140A59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4520" name="Group 450">
                  <a:extLst>
                    <a:ext uri="{FF2B5EF4-FFF2-40B4-BE49-F238E27FC236}">
                      <a16:creationId xmlns:a16="http://schemas.microsoft.com/office/drawing/2014/main" id="{7416266B-5BBE-304B-884A-19AD3CBA61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4534" name="TextBox 464">
                    <a:extLst>
                      <a:ext uri="{FF2B5EF4-FFF2-40B4-BE49-F238E27FC236}">
                        <a16:creationId xmlns:a16="http://schemas.microsoft.com/office/drawing/2014/main" id="{BC4C1C0F-CC0A-3048-B29F-029601C801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6" name="TextBox 466">
                    <a:extLst>
                      <a:ext uri="{FF2B5EF4-FFF2-40B4-BE49-F238E27FC236}">
                        <a16:creationId xmlns:a16="http://schemas.microsoft.com/office/drawing/2014/main" id="{5E27D811-011D-114F-B5D5-43CB4CA20E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4521" name="Group 451">
                  <a:extLst>
                    <a:ext uri="{FF2B5EF4-FFF2-40B4-BE49-F238E27FC236}">
                      <a16:creationId xmlns:a16="http://schemas.microsoft.com/office/drawing/2014/main" id="{8BC32447-B0F7-5448-B429-1988FDFFDD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4531" name="TextBox 461">
                    <a:extLst>
                      <a:ext uri="{FF2B5EF4-FFF2-40B4-BE49-F238E27FC236}">
                        <a16:creationId xmlns:a16="http://schemas.microsoft.com/office/drawing/2014/main" id="{7340F922-9EB1-CB46-BF9C-6530CA92F5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3" name="TextBox 463">
                    <a:extLst>
                      <a:ext uri="{FF2B5EF4-FFF2-40B4-BE49-F238E27FC236}">
                        <a16:creationId xmlns:a16="http://schemas.microsoft.com/office/drawing/2014/main" id="{0531582E-30A1-6B45-A824-01460A790D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4522" name="Group 452">
                  <a:extLst>
                    <a:ext uri="{FF2B5EF4-FFF2-40B4-BE49-F238E27FC236}">
                      <a16:creationId xmlns:a16="http://schemas.microsoft.com/office/drawing/2014/main" id="{DD859D69-CC47-7243-B537-3B18D054F6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4528" name="TextBox 458">
                    <a:extLst>
                      <a:ext uri="{FF2B5EF4-FFF2-40B4-BE49-F238E27FC236}">
                        <a16:creationId xmlns:a16="http://schemas.microsoft.com/office/drawing/2014/main" id="{7DE688A3-8996-5A43-A61A-3A146F2FDA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0" name="TextBox 460">
                    <a:extLst>
                      <a:ext uri="{FF2B5EF4-FFF2-40B4-BE49-F238E27FC236}">
                        <a16:creationId xmlns:a16="http://schemas.microsoft.com/office/drawing/2014/main" id="{FC9B4ABD-2AE3-364F-BF48-6A9B021631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524" name="Group 453">
                  <a:extLst>
                    <a:ext uri="{FF2B5EF4-FFF2-40B4-BE49-F238E27FC236}">
                      <a16:creationId xmlns:a16="http://schemas.microsoft.com/office/drawing/2014/main" id="{5DD615AC-4BBB-C045-A232-AA94665A52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4525" name="TextBox 455">
                    <a:extLst>
                      <a:ext uri="{FF2B5EF4-FFF2-40B4-BE49-F238E27FC236}">
                        <a16:creationId xmlns:a16="http://schemas.microsoft.com/office/drawing/2014/main" id="{35044A06-0532-344C-BE69-E4FB7306C0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27" name="TextBox 457">
                    <a:extLst>
                      <a:ext uri="{FF2B5EF4-FFF2-40B4-BE49-F238E27FC236}">
                        <a16:creationId xmlns:a16="http://schemas.microsoft.com/office/drawing/2014/main" id="{DA424D88-E7A5-1249-BB6D-6571627A92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4502" name="Group 44">
                <a:extLst>
                  <a:ext uri="{FF2B5EF4-FFF2-40B4-BE49-F238E27FC236}">
                    <a16:creationId xmlns:a16="http://schemas.microsoft.com/office/drawing/2014/main" id="{033F4AB5-6682-0C45-A91E-9763EAC6BA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4518" name="TextBox 443">
                  <a:extLst>
                    <a:ext uri="{FF2B5EF4-FFF2-40B4-BE49-F238E27FC236}">
                      <a16:creationId xmlns:a16="http://schemas.microsoft.com/office/drawing/2014/main" id="{5FEF0DA6-DE78-9549-98B0-A4909DB0B5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3" name="Group 48">
                <a:extLst>
                  <a:ext uri="{FF2B5EF4-FFF2-40B4-BE49-F238E27FC236}">
                    <a16:creationId xmlns:a16="http://schemas.microsoft.com/office/drawing/2014/main" id="{84C3695B-13D3-4E4D-9941-6554F65C49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4516" name="TextBox 445">
                  <a:extLst>
                    <a:ext uri="{FF2B5EF4-FFF2-40B4-BE49-F238E27FC236}">
                      <a16:creationId xmlns:a16="http://schemas.microsoft.com/office/drawing/2014/main" id="{7F11E026-07FC-4A45-B091-681F0A6B2C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504" name="TextBox 448">
                <a:extLst>
                  <a:ext uri="{FF2B5EF4-FFF2-40B4-BE49-F238E27FC236}">
                    <a16:creationId xmlns:a16="http://schemas.microsoft.com/office/drawing/2014/main" id="{CAEB4A99-5370-6A41-BD36-135C4D1114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4505" name="TextBox 474">
                <a:extLst>
                  <a:ext uri="{FF2B5EF4-FFF2-40B4-BE49-F238E27FC236}">
                    <a16:creationId xmlns:a16="http://schemas.microsoft.com/office/drawing/2014/main" id="{7B149C40-5A7C-B04F-858C-AEAA12E76C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4506" name="Group 475">
                <a:extLst>
                  <a:ext uri="{FF2B5EF4-FFF2-40B4-BE49-F238E27FC236}">
                    <a16:creationId xmlns:a16="http://schemas.microsoft.com/office/drawing/2014/main" id="{EFBF183D-2A56-8F46-A519-6346C97E7E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4514" name="TextBox 476">
                  <a:extLst>
                    <a:ext uri="{FF2B5EF4-FFF2-40B4-BE49-F238E27FC236}">
                      <a16:creationId xmlns:a16="http://schemas.microsoft.com/office/drawing/2014/main" id="{DD0D0ECC-5115-2146-940D-4E60D647B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7" name="Group 478">
                <a:extLst>
                  <a:ext uri="{FF2B5EF4-FFF2-40B4-BE49-F238E27FC236}">
                    <a16:creationId xmlns:a16="http://schemas.microsoft.com/office/drawing/2014/main" id="{85A97470-D001-B140-8C42-7B042EE381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4512" name="TextBox 482">
                  <a:extLst>
                    <a:ext uri="{FF2B5EF4-FFF2-40B4-BE49-F238E27FC236}">
                      <a16:creationId xmlns:a16="http://schemas.microsoft.com/office/drawing/2014/main" id="{13532B2C-7DEC-AA4E-9E3D-7B9796338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8" name="Group 498">
                <a:extLst>
                  <a:ext uri="{FF2B5EF4-FFF2-40B4-BE49-F238E27FC236}">
                    <a16:creationId xmlns:a16="http://schemas.microsoft.com/office/drawing/2014/main" id="{4270C4D2-9213-204F-96ED-6D2703B598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4510" name="TextBox 499">
                  <a:extLst>
                    <a:ext uri="{FF2B5EF4-FFF2-40B4-BE49-F238E27FC236}">
                      <a16:creationId xmlns:a16="http://schemas.microsoft.com/office/drawing/2014/main" id="{82F1EC91-D270-FD43-9559-71669F06A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2" name="Group 132">
              <a:extLst>
                <a:ext uri="{FF2B5EF4-FFF2-40B4-BE49-F238E27FC236}">
                  <a16:creationId xmlns:a16="http://schemas.microsoft.com/office/drawing/2014/main" id="{39255991-5F59-D44B-BF42-AEF665E51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3" name="Group 6">
              <a:extLst>
                <a:ext uri="{FF2B5EF4-FFF2-40B4-BE49-F238E27FC236}">
                  <a16:creationId xmlns:a16="http://schemas.microsoft.com/office/drawing/2014/main" id="{2B468792-3614-024E-869C-5DF6B8BEE3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4471" name="Group 55">
                <a:extLst>
                  <a:ext uri="{FF2B5EF4-FFF2-40B4-BE49-F238E27FC236}">
                    <a16:creationId xmlns:a16="http://schemas.microsoft.com/office/drawing/2014/main" id="{D29AAB60-AAC9-5648-B3F0-CAC9E2A7FA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4492" name="TextBox 57">
                  <a:extLst>
                    <a:ext uri="{FF2B5EF4-FFF2-40B4-BE49-F238E27FC236}">
                      <a16:creationId xmlns:a16="http://schemas.microsoft.com/office/drawing/2014/main" id="{6845D7DD-EB79-0A42-8799-B55BB8332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4472" name="TextBox 59">
                <a:extLst>
                  <a:ext uri="{FF2B5EF4-FFF2-40B4-BE49-F238E27FC236}">
                    <a16:creationId xmlns:a16="http://schemas.microsoft.com/office/drawing/2014/main" id="{4A5B6161-3784-1943-B04F-7EE05EB57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4334" name="Group 17">
              <a:extLst>
                <a:ext uri="{FF2B5EF4-FFF2-40B4-BE49-F238E27FC236}">
                  <a16:creationId xmlns:a16="http://schemas.microsoft.com/office/drawing/2014/main" id="{91EB2E21-CB82-F948-B64E-EEC90FECA6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4465" name="Group 16">
                <a:extLst>
                  <a:ext uri="{FF2B5EF4-FFF2-40B4-BE49-F238E27FC236}">
                    <a16:creationId xmlns:a16="http://schemas.microsoft.com/office/drawing/2014/main" id="{271D7374-834B-364A-BD88-890402EF2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4469" name="TextBox 82">
                  <a:extLst>
                    <a:ext uri="{FF2B5EF4-FFF2-40B4-BE49-F238E27FC236}">
                      <a16:creationId xmlns:a16="http://schemas.microsoft.com/office/drawing/2014/main" id="{ACA0D20E-1FC6-DA46-9E01-AB8661F5CD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66" name="TextBox 87">
                <a:extLst>
                  <a:ext uri="{FF2B5EF4-FFF2-40B4-BE49-F238E27FC236}">
                    <a16:creationId xmlns:a16="http://schemas.microsoft.com/office/drawing/2014/main" id="{3CC0EA37-436C-E34C-AB5B-6EF9659A0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5" name="Group 154">
              <a:extLst>
                <a:ext uri="{FF2B5EF4-FFF2-40B4-BE49-F238E27FC236}">
                  <a16:creationId xmlns:a16="http://schemas.microsoft.com/office/drawing/2014/main" id="{D13A43A5-C0E5-9E49-A82C-1A6E33E3A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4458" name="TextBox 155">
                <a:extLst>
                  <a:ext uri="{FF2B5EF4-FFF2-40B4-BE49-F238E27FC236}">
                    <a16:creationId xmlns:a16="http://schemas.microsoft.com/office/drawing/2014/main" id="{50056464-256D-884E-93A7-BBAA9B4F92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61" name="TextBox 161">
                <a:extLst>
                  <a:ext uri="{FF2B5EF4-FFF2-40B4-BE49-F238E27FC236}">
                    <a16:creationId xmlns:a16="http://schemas.microsoft.com/office/drawing/2014/main" id="{70FC6B34-7D60-1943-9B75-30C83ABD9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6" name="Group 138">
              <a:extLst>
                <a:ext uri="{FF2B5EF4-FFF2-40B4-BE49-F238E27FC236}">
                  <a16:creationId xmlns:a16="http://schemas.microsoft.com/office/drawing/2014/main" id="{AB0D0110-CBF4-E54B-A689-347117585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4451" name="TextBox 139">
                <a:extLst>
                  <a:ext uri="{FF2B5EF4-FFF2-40B4-BE49-F238E27FC236}">
                    <a16:creationId xmlns:a16="http://schemas.microsoft.com/office/drawing/2014/main" id="{6229C9C7-5820-1541-86B3-0B064B7172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4" name="TextBox 145">
                <a:extLst>
                  <a:ext uri="{FF2B5EF4-FFF2-40B4-BE49-F238E27FC236}">
                    <a16:creationId xmlns:a16="http://schemas.microsoft.com/office/drawing/2014/main" id="{015C6C56-DDE7-2648-B7F9-4CD42DD68A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39" name="Group 37">
              <a:extLst>
                <a:ext uri="{FF2B5EF4-FFF2-40B4-BE49-F238E27FC236}">
                  <a16:creationId xmlns:a16="http://schemas.microsoft.com/office/drawing/2014/main" id="{F7AF206E-1181-D643-8949-9D4EF1AA73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50" name="TextBox 36">
                <a:extLst>
                  <a:ext uri="{FF2B5EF4-FFF2-40B4-BE49-F238E27FC236}">
                    <a16:creationId xmlns:a16="http://schemas.microsoft.com/office/drawing/2014/main" id="{6DD46419-D1D1-5648-9967-869130D431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4" name="Group 186">
              <a:extLst>
                <a:ext uri="{FF2B5EF4-FFF2-40B4-BE49-F238E27FC236}">
                  <a16:creationId xmlns:a16="http://schemas.microsoft.com/office/drawing/2014/main" id="{4982023E-A433-704B-8313-A28864C52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8" name="Group 23">
              <a:extLst>
                <a:ext uri="{FF2B5EF4-FFF2-40B4-BE49-F238E27FC236}">
                  <a16:creationId xmlns:a16="http://schemas.microsoft.com/office/drawing/2014/main" id="{84342B94-C929-3A45-BDC7-702185CD7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4434" name="Group 43">
                <a:extLst>
                  <a:ext uri="{FF2B5EF4-FFF2-40B4-BE49-F238E27FC236}">
                    <a16:creationId xmlns:a16="http://schemas.microsoft.com/office/drawing/2014/main" id="{BC58EAD3-2C34-AD4F-9FAA-21D1AB5FD5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4442" name="Group 38">
                  <a:extLst>
                    <a:ext uri="{FF2B5EF4-FFF2-40B4-BE49-F238E27FC236}">
                      <a16:creationId xmlns:a16="http://schemas.microsoft.com/office/drawing/2014/main" id="{861102DA-5071-6F45-AF7C-5BB1FCCCEF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4445" name="TextBox 39">
                    <a:extLst>
                      <a:ext uri="{FF2B5EF4-FFF2-40B4-BE49-F238E27FC236}">
                        <a16:creationId xmlns:a16="http://schemas.microsoft.com/office/drawing/2014/main" id="{A6E35E7C-E90B-FB41-AFEF-01C5EF9A4B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4443" name="TextBox 41">
                  <a:extLst>
                    <a:ext uri="{FF2B5EF4-FFF2-40B4-BE49-F238E27FC236}">
                      <a16:creationId xmlns:a16="http://schemas.microsoft.com/office/drawing/2014/main" id="{6BBB9665-F61C-3F42-A4F2-30AC177B6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438" name="Group 106">
                <a:extLst>
                  <a:ext uri="{FF2B5EF4-FFF2-40B4-BE49-F238E27FC236}">
                    <a16:creationId xmlns:a16="http://schemas.microsoft.com/office/drawing/2014/main" id="{84B21B67-AF9C-214D-84DA-D6B8951009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4441" name="TextBox 108">
                  <a:extLst>
                    <a:ext uri="{FF2B5EF4-FFF2-40B4-BE49-F238E27FC236}">
                      <a16:creationId xmlns:a16="http://schemas.microsoft.com/office/drawing/2014/main" id="{E2CDBC51-245F-1D48-B3B3-3315D05220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50" name="Group 5">
              <a:extLst>
                <a:ext uri="{FF2B5EF4-FFF2-40B4-BE49-F238E27FC236}">
                  <a16:creationId xmlns:a16="http://schemas.microsoft.com/office/drawing/2014/main" id="{3E729612-3E1B-C24B-85B8-BD977A754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4432" name="TextBox 483">
                <a:extLst>
                  <a:ext uri="{FF2B5EF4-FFF2-40B4-BE49-F238E27FC236}">
                    <a16:creationId xmlns:a16="http://schemas.microsoft.com/office/drawing/2014/main" id="{42731029-638A-654B-B23B-0E99D525C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4352" name="Group 32">
              <a:extLst>
                <a:ext uri="{FF2B5EF4-FFF2-40B4-BE49-F238E27FC236}">
                  <a16:creationId xmlns:a16="http://schemas.microsoft.com/office/drawing/2014/main" id="{D23013E3-42B2-9F4E-84B8-3F9281EE7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4424" name="Group 491">
                <a:extLst>
                  <a:ext uri="{FF2B5EF4-FFF2-40B4-BE49-F238E27FC236}">
                    <a16:creationId xmlns:a16="http://schemas.microsoft.com/office/drawing/2014/main" id="{F17E8F74-4AF9-1748-A05E-0C070653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4430" name="TextBox 492">
                  <a:extLst>
                    <a:ext uri="{FF2B5EF4-FFF2-40B4-BE49-F238E27FC236}">
                      <a16:creationId xmlns:a16="http://schemas.microsoft.com/office/drawing/2014/main" id="{54D2A3E4-72AE-1A4C-8D77-A3B85A95FF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25" name="Group 494">
                <a:extLst>
                  <a:ext uri="{FF2B5EF4-FFF2-40B4-BE49-F238E27FC236}">
                    <a16:creationId xmlns:a16="http://schemas.microsoft.com/office/drawing/2014/main" id="{8E0A2836-1689-C746-8B7D-2188DF214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4428" name="TextBox 495">
                  <a:extLst>
                    <a:ext uri="{FF2B5EF4-FFF2-40B4-BE49-F238E27FC236}">
                      <a16:creationId xmlns:a16="http://schemas.microsoft.com/office/drawing/2014/main" id="{45C295E6-AB4F-4D4A-9F9C-739D112FFA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26" name="TextBox 503">
                <a:extLst>
                  <a:ext uri="{FF2B5EF4-FFF2-40B4-BE49-F238E27FC236}">
                    <a16:creationId xmlns:a16="http://schemas.microsoft.com/office/drawing/2014/main" id="{7F6D3FAF-1CB9-1F42-8BDF-1C01F64DEE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56" name="TextBox 12">
              <a:extLst>
                <a:ext uri="{FF2B5EF4-FFF2-40B4-BE49-F238E27FC236}">
                  <a16:creationId xmlns:a16="http://schemas.microsoft.com/office/drawing/2014/main" id="{2EB4AF70-F848-B74E-A8F1-E56CC498F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4357" name="Group 317">
              <a:extLst>
                <a:ext uri="{FF2B5EF4-FFF2-40B4-BE49-F238E27FC236}">
                  <a16:creationId xmlns:a16="http://schemas.microsoft.com/office/drawing/2014/main" id="{F9D001C3-17E9-694A-80B8-05EC76AFF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4407" name="Group 318">
                <a:extLst>
                  <a:ext uri="{FF2B5EF4-FFF2-40B4-BE49-F238E27FC236}">
                    <a16:creationId xmlns:a16="http://schemas.microsoft.com/office/drawing/2014/main" id="{16417F5E-7509-DC4C-B0E3-5F815673D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416" name="Group 327">
                  <a:extLst>
                    <a:ext uri="{FF2B5EF4-FFF2-40B4-BE49-F238E27FC236}">
                      <a16:creationId xmlns:a16="http://schemas.microsoft.com/office/drawing/2014/main" id="{C3A88724-FFEF-0A49-BD97-C810016D25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4417" name="TextBox 7">
                    <a:extLst>
                      <a:ext uri="{FF2B5EF4-FFF2-40B4-BE49-F238E27FC236}">
                        <a16:creationId xmlns:a16="http://schemas.microsoft.com/office/drawing/2014/main" id="{CBBBD6BF-7533-2442-A7CB-5090473A35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419" name="TextBox 329">
                    <a:extLst>
                      <a:ext uri="{FF2B5EF4-FFF2-40B4-BE49-F238E27FC236}">
                        <a16:creationId xmlns:a16="http://schemas.microsoft.com/office/drawing/2014/main" id="{B6C67CCD-3640-D242-AD81-E9A2F649E8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4420" name="Group 330">
                    <a:extLst>
                      <a:ext uri="{FF2B5EF4-FFF2-40B4-BE49-F238E27FC236}">
                        <a16:creationId xmlns:a16="http://schemas.microsoft.com/office/drawing/2014/main" id="{7ABC2652-0E71-B443-B151-0696EBF251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4422" name="TextBox 333">
                      <a:extLst>
                        <a:ext uri="{FF2B5EF4-FFF2-40B4-BE49-F238E27FC236}">
                          <a16:creationId xmlns:a16="http://schemas.microsoft.com/office/drawing/2014/main" id="{D9257327-372D-0444-AB10-85792035407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4421" name="TextBox 332">
                    <a:extLst>
                      <a:ext uri="{FF2B5EF4-FFF2-40B4-BE49-F238E27FC236}">
                        <a16:creationId xmlns:a16="http://schemas.microsoft.com/office/drawing/2014/main" id="{9994DB04-F96A-2247-836A-73CB81203C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58" name="Group 11">
              <a:extLst>
                <a:ext uri="{FF2B5EF4-FFF2-40B4-BE49-F238E27FC236}">
                  <a16:creationId xmlns:a16="http://schemas.microsoft.com/office/drawing/2014/main" id="{DF80C78E-7E2B-E24E-8EBF-7F19CCD70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3" name="Group 60">
              <a:extLst>
                <a:ext uri="{FF2B5EF4-FFF2-40B4-BE49-F238E27FC236}">
                  <a16:creationId xmlns:a16="http://schemas.microsoft.com/office/drawing/2014/main" id="{F43D9205-5D91-9E49-A8C5-F1FCE738B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396" name="Group 53">
                <a:extLst>
                  <a:ext uri="{FF2B5EF4-FFF2-40B4-BE49-F238E27FC236}">
                    <a16:creationId xmlns:a16="http://schemas.microsoft.com/office/drawing/2014/main" id="{29649C08-721B-E245-BC15-351E2B3350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99" name="Group 52">
                  <a:extLst>
                    <a:ext uri="{FF2B5EF4-FFF2-40B4-BE49-F238E27FC236}">
                      <a16:creationId xmlns:a16="http://schemas.microsoft.com/office/drawing/2014/main" id="{0F50EA69-4CA1-E14D-A762-782F69112E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4403" name="TextBox 122">
                    <a:extLst>
                      <a:ext uri="{FF2B5EF4-FFF2-40B4-BE49-F238E27FC236}">
                        <a16:creationId xmlns:a16="http://schemas.microsoft.com/office/drawing/2014/main" id="{B62D36B1-68C3-FB48-8924-00D31B1810A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400" name="TextBox 128">
                  <a:extLst>
                    <a:ext uri="{FF2B5EF4-FFF2-40B4-BE49-F238E27FC236}">
                      <a16:creationId xmlns:a16="http://schemas.microsoft.com/office/drawing/2014/main" id="{60998067-E282-284A-A22C-8685265EC9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4364" name="TextBox 359">
              <a:extLst>
                <a:ext uri="{FF2B5EF4-FFF2-40B4-BE49-F238E27FC236}">
                  <a16:creationId xmlns:a16="http://schemas.microsoft.com/office/drawing/2014/main" id="{781BA67A-D5E1-DD45-951F-93109D838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4365" name="Group 31">
              <a:extLst>
                <a:ext uri="{FF2B5EF4-FFF2-40B4-BE49-F238E27FC236}">
                  <a16:creationId xmlns:a16="http://schemas.microsoft.com/office/drawing/2014/main" id="{5CE08BCB-B5C6-F843-8C16-FF831DB09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4386" name="Group 28">
                <a:extLst>
                  <a:ext uri="{FF2B5EF4-FFF2-40B4-BE49-F238E27FC236}">
                    <a16:creationId xmlns:a16="http://schemas.microsoft.com/office/drawing/2014/main" id="{80F975EF-7F6E-5B46-A9D1-6A4C5CFF41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89" name="Group 24">
                  <a:extLst>
                    <a:ext uri="{FF2B5EF4-FFF2-40B4-BE49-F238E27FC236}">
                      <a16:creationId xmlns:a16="http://schemas.microsoft.com/office/drawing/2014/main" id="{0CC2663E-6D70-6247-A7F9-30AB1D3A8D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4393" name="TextBox 171">
                    <a:extLst>
                      <a:ext uri="{FF2B5EF4-FFF2-40B4-BE49-F238E27FC236}">
                        <a16:creationId xmlns:a16="http://schemas.microsoft.com/office/drawing/2014/main" id="{B12CBC94-20C2-C043-9D90-A6438E88E1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390" name="TextBox 177">
                  <a:extLst>
                    <a:ext uri="{FF2B5EF4-FFF2-40B4-BE49-F238E27FC236}">
                      <a16:creationId xmlns:a16="http://schemas.microsoft.com/office/drawing/2014/main" id="{BFCEE510-FFA4-974A-94D8-C07FAFFAF0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7" name="Group 358">
              <a:extLst>
                <a:ext uri="{FF2B5EF4-FFF2-40B4-BE49-F238E27FC236}">
                  <a16:creationId xmlns:a16="http://schemas.microsoft.com/office/drawing/2014/main" id="{492F6E2F-CBCC-054B-90A5-69E1F76D5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4368" name="Group 377">
                <a:extLst>
                  <a:ext uri="{FF2B5EF4-FFF2-40B4-BE49-F238E27FC236}">
                    <a16:creationId xmlns:a16="http://schemas.microsoft.com/office/drawing/2014/main" id="{6DA89C02-01DA-BF43-9ACF-E8005E81CE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4373" name="TextBox 7">
                  <a:extLst>
                    <a:ext uri="{FF2B5EF4-FFF2-40B4-BE49-F238E27FC236}">
                      <a16:creationId xmlns:a16="http://schemas.microsoft.com/office/drawing/2014/main" id="{984F72F9-2977-524B-B4D7-AF6124AD37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4374" name="Group 390">
                  <a:extLst>
                    <a:ext uri="{FF2B5EF4-FFF2-40B4-BE49-F238E27FC236}">
                      <a16:creationId xmlns:a16="http://schemas.microsoft.com/office/drawing/2014/main" id="{F3D77FF7-C5DD-9D48-A847-C30CE8CA28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4375" name="TextBox 391">
                    <a:extLst>
                      <a:ext uri="{FF2B5EF4-FFF2-40B4-BE49-F238E27FC236}">
                        <a16:creationId xmlns:a16="http://schemas.microsoft.com/office/drawing/2014/main" id="{7C675E61-D6D1-854D-B1A2-91F0E5BF06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4369" name="TextBox 381">
                <a:extLst>
                  <a:ext uri="{FF2B5EF4-FFF2-40B4-BE49-F238E27FC236}">
                    <a16:creationId xmlns:a16="http://schemas.microsoft.com/office/drawing/2014/main" id="{A64423A4-3C13-3F4E-9E04-B55C5CA2A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371" name="TextBox 384">
                <a:extLst>
                  <a:ext uri="{FF2B5EF4-FFF2-40B4-BE49-F238E27FC236}">
                    <a16:creationId xmlns:a16="http://schemas.microsoft.com/office/drawing/2014/main" id="{D5F86F20-580F-174D-A86A-363ECEAAB8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323" name="Group 404">
            <a:extLst>
              <a:ext uri="{FF2B5EF4-FFF2-40B4-BE49-F238E27FC236}">
                <a16:creationId xmlns:a16="http://schemas.microsoft.com/office/drawing/2014/main" id="{DED9429B-AD0A-1948-AA76-F22AEE32E72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4325" name="TextBox 405">
              <a:extLst>
                <a:ext uri="{FF2B5EF4-FFF2-40B4-BE49-F238E27FC236}">
                  <a16:creationId xmlns:a16="http://schemas.microsoft.com/office/drawing/2014/main" id="{CE0884E5-EBF0-CE42-9AC7-2CA127B9F7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28" name="TextBox 411">
              <a:extLst>
                <a:ext uri="{FF2B5EF4-FFF2-40B4-BE49-F238E27FC236}">
                  <a16:creationId xmlns:a16="http://schemas.microsoft.com/office/drawing/2014/main" id="{6494A029-EF10-0742-B642-DF99CE3C6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330" name="TextBox 413">
              <a:extLst>
                <a:ext uri="{FF2B5EF4-FFF2-40B4-BE49-F238E27FC236}">
                  <a16:creationId xmlns:a16="http://schemas.microsoft.com/office/drawing/2014/main" id="{EDC2747B-737F-9C48-A63F-9A2592834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4324" name="TextBox 388">
            <a:extLst>
              <a:ext uri="{FF2B5EF4-FFF2-40B4-BE49-F238E27FC236}">
                <a16:creationId xmlns:a16="http://schemas.microsoft.com/office/drawing/2014/main" id="{E9404F14-AB96-F547-A03D-984D342F9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7" name="Group 29">
            <a:extLst>
              <a:ext uri="{FF2B5EF4-FFF2-40B4-BE49-F238E27FC236}">
                <a16:creationId xmlns:a16="http://schemas.microsoft.com/office/drawing/2014/main" id="{8617C989-3EF5-CC41-A85C-31EC615FA0E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8431" name="Group 49">
              <a:extLst>
                <a:ext uri="{FF2B5EF4-FFF2-40B4-BE49-F238E27FC236}">
                  <a16:creationId xmlns:a16="http://schemas.microsoft.com/office/drawing/2014/main" id="{45EA55AF-DAC1-114F-978A-E8E243A18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8597" name="Group 33">
                <a:extLst>
                  <a:ext uri="{FF2B5EF4-FFF2-40B4-BE49-F238E27FC236}">
                    <a16:creationId xmlns:a16="http://schemas.microsoft.com/office/drawing/2014/main" id="{C7DDF52A-76B9-924A-8E94-4F3AEA16BF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8639" name="TextBox 467">
                  <a:extLst>
                    <a:ext uri="{FF2B5EF4-FFF2-40B4-BE49-F238E27FC236}">
                      <a16:creationId xmlns:a16="http://schemas.microsoft.com/office/drawing/2014/main" id="{B752BC24-851D-BA47-BADF-8C9A860482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98" name="Group 34">
                <a:extLst>
                  <a:ext uri="{FF2B5EF4-FFF2-40B4-BE49-F238E27FC236}">
                    <a16:creationId xmlns:a16="http://schemas.microsoft.com/office/drawing/2014/main" id="{730F25E1-C714-E34B-93ED-7537030BD1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8637" name="TextBox 469">
                  <a:extLst>
                    <a:ext uri="{FF2B5EF4-FFF2-40B4-BE49-F238E27FC236}">
                      <a16:creationId xmlns:a16="http://schemas.microsoft.com/office/drawing/2014/main" id="{44DE8138-4919-CE4B-B91A-0889D1A82D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600" name="TextBox 472">
                <a:extLst>
                  <a:ext uri="{FF2B5EF4-FFF2-40B4-BE49-F238E27FC236}">
                    <a16:creationId xmlns:a16="http://schemas.microsoft.com/office/drawing/2014/main" id="{91AAD88F-E7EA-C846-99C9-57DC721AC3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8601" name="Group 441">
                <a:extLst>
                  <a:ext uri="{FF2B5EF4-FFF2-40B4-BE49-F238E27FC236}">
                    <a16:creationId xmlns:a16="http://schemas.microsoft.com/office/drawing/2014/main" id="{B57E4405-8732-0B4A-8D5B-F80BB6655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8620" name="Group 450">
                  <a:extLst>
                    <a:ext uri="{FF2B5EF4-FFF2-40B4-BE49-F238E27FC236}">
                      <a16:creationId xmlns:a16="http://schemas.microsoft.com/office/drawing/2014/main" id="{7CE07C6F-4D1A-F844-9FD2-934E30A357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8634" name="TextBox 464">
                    <a:extLst>
                      <a:ext uri="{FF2B5EF4-FFF2-40B4-BE49-F238E27FC236}">
                        <a16:creationId xmlns:a16="http://schemas.microsoft.com/office/drawing/2014/main" id="{B26E79BA-D6A0-214F-80F1-6090FC80B2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6" name="TextBox 466">
                    <a:extLst>
                      <a:ext uri="{FF2B5EF4-FFF2-40B4-BE49-F238E27FC236}">
                        <a16:creationId xmlns:a16="http://schemas.microsoft.com/office/drawing/2014/main" id="{2DB003B8-6BF6-5548-9176-96EE565304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8621" name="Group 451">
                  <a:extLst>
                    <a:ext uri="{FF2B5EF4-FFF2-40B4-BE49-F238E27FC236}">
                      <a16:creationId xmlns:a16="http://schemas.microsoft.com/office/drawing/2014/main" id="{AD2D56A1-EB9B-B54E-A2B6-2B0637FD61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8631" name="TextBox 461">
                    <a:extLst>
                      <a:ext uri="{FF2B5EF4-FFF2-40B4-BE49-F238E27FC236}">
                        <a16:creationId xmlns:a16="http://schemas.microsoft.com/office/drawing/2014/main" id="{EE52950B-3949-514F-98FD-0DE6DB1730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3" name="TextBox 463">
                    <a:extLst>
                      <a:ext uri="{FF2B5EF4-FFF2-40B4-BE49-F238E27FC236}">
                        <a16:creationId xmlns:a16="http://schemas.microsoft.com/office/drawing/2014/main" id="{99FC3AE2-0BE0-0B45-B896-3B31BCA095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8622" name="Group 452">
                  <a:extLst>
                    <a:ext uri="{FF2B5EF4-FFF2-40B4-BE49-F238E27FC236}">
                      <a16:creationId xmlns:a16="http://schemas.microsoft.com/office/drawing/2014/main" id="{498BDCAC-F7BB-A74B-A380-2C02071D6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8628" name="TextBox 458">
                    <a:extLst>
                      <a:ext uri="{FF2B5EF4-FFF2-40B4-BE49-F238E27FC236}">
                        <a16:creationId xmlns:a16="http://schemas.microsoft.com/office/drawing/2014/main" id="{47A837C6-E579-6147-A1B7-0EB0044EA0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0" name="TextBox 460">
                    <a:extLst>
                      <a:ext uri="{FF2B5EF4-FFF2-40B4-BE49-F238E27FC236}">
                        <a16:creationId xmlns:a16="http://schemas.microsoft.com/office/drawing/2014/main" id="{9E468791-E73F-3045-B3A8-845EFF6B5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624" name="Group 453">
                  <a:extLst>
                    <a:ext uri="{FF2B5EF4-FFF2-40B4-BE49-F238E27FC236}">
                      <a16:creationId xmlns:a16="http://schemas.microsoft.com/office/drawing/2014/main" id="{5FE0D1A7-420F-CE45-BF2A-DDED1432F8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8625" name="TextBox 455">
                    <a:extLst>
                      <a:ext uri="{FF2B5EF4-FFF2-40B4-BE49-F238E27FC236}">
                        <a16:creationId xmlns:a16="http://schemas.microsoft.com/office/drawing/2014/main" id="{D0A76985-7D78-DF4B-A1E4-70FF34CCFB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27" name="TextBox 457">
                    <a:extLst>
                      <a:ext uri="{FF2B5EF4-FFF2-40B4-BE49-F238E27FC236}">
                        <a16:creationId xmlns:a16="http://schemas.microsoft.com/office/drawing/2014/main" id="{5AA36445-7942-6D45-8E5C-A3B353D514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8602" name="Group 44">
                <a:extLst>
                  <a:ext uri="{FF2B5EF4-FFF2-40B4-BE49-F238E27FC236}">
                    <a16:creationId xmlns:a16="http://schemas.microsoft.com/office/drawing/2014/main" id="{CF383E86-D2ED-FC4C-BEE1-503A539200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8618" name="TextBox 443">
                  <a:extLst>
                    <a:ext uri="{FF2B5EF4-FFF2-40B4-BE49-F238E27FC236}">
                      <a16:creationId xmlns:a16="http://schemas.microsoft.com/office/drawing/2014/main" id="{AD0342FA-4F1B-1149-9519-6631941E9E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3" name="Group 48">
                <a:extLst>
                  <a:ext uri="{FF2B5EF4-FFF2-40B4-BE49-F238E27FC236}">
                    <a16:creationId xmlns:a16="http://schemas.microsoft.com/office/drawing/2014/main" id="{B4E2DFC9-AC9F-D44F-AFAC-6E4E8476D8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8616" name="TextBox 445">
                  <a:extLst>
                    <a:ext uri="{FF2B5EF4-FFF2-40B4-BE49-F238E27FC236}">
                      <a16:creationId xmlns:a16="http://schemas.microsoft.com/office/drawing/2014/main" id="{9947C3E6-14EE-2645-BDA9-3C1CBCAFBE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604" name="TextBox 448">
                <a:extLst>
                  <a:ext uri="{FF2B5EF4-FFF2-40B4-BE49-F238E27FC236}">
                    <a16:creationId xmlns:a16="http://schemas.microsoft.com/office/drawing/2014/main" id="{C0C4962F-2FA8-9B44-8E30-45E62CB723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8605" name="TextBox 474">
                <a:extLst>
                  <a:ext uri="{FF2B5EF4-FFF2-40B4-BE49-F238E27FC236}">
                    <a16:creationId xmlns:a16="http://schemas.microsoft.com/office/drawing/2014/main" id="{41D01E25-4B2E-0140-991E-CBE66BF949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8606" name="Group 475">
                <a:extLst>
                  <a:ext uri="{FF2B5EF4-FFF2-40B4-BE49-F238E27FC236}">
                    <a16:creationId xmlns:a16="http://schemas.microsoft.com/office/drawing/2014/main" id="{87FC1925-9191-A541-A866-A108B5D02A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8614" name="TextBox 476">
                  <a:extLst>
                    <a:ext uri="{FF2B5EF4-FFF2-40B4-BE49-F238E27FC236}">
                      <a16:creationId xmlns:a16="http://schemas.microsoft.com/office/drawing/2014/main" id="{35E27863-79CF-574F-932A-3AE20CC719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7" name="Group 478">
                <a:extLst>
                  <a:ext uri="{FF2B5EF4-FFF2-40B4-BE49-F238E27FC236}">
                    <a16:creationId xmlns:a16="http://schemas.microsoft.com/office/drawing/2014/main" id="{52B7E9E8-3983-BB40-92DC-C1B9F94AE8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8612" name="TextBox 482">
                  <a:extLst>
                    <a:ext uri="{FF2B5EF4-FFF2-40B4-BE49-F238E27FC236}">
                      <a16:creationId xmlns:a16="http://schemas.microsoft.com/office/drawing/2014/main" id="{D73630D8-24E4-A442-A9AB-5F07D82348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8" name="Group 498">
                <a:extLst>
                  <a:ext uri="{FF2B5EF4-FFF2-40B4-BE49-F238E27FC236}">
                    <a16:creationId xmlns:a16="http://schemas.microsoft.com/office/drawing/2014/main" id="{7EF9335F-D09C-6C48-B7B1-983797131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8610" name="TextBox 499">
                  <a:extLst>
                    <a:ext uri="{FF2B5EF4-FFF2-40B4-BE49-F238E27FC236}">
                      <a16:creationId xmlns:a16="http://schemas.microsoft.com/office/drawing/2014/main" id="{00B3BF2F-BC3A-C84B-A70B-53EAA944E3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2" name="Group 132">
              <a:extLst>
                <a:ext uri="{FF2B5EF4-FFF2-40B4-BE49-F238E27FC236}">
                  <a16:creationId xmlns:a16="http://schemas.microsoft.com/office/drawing/2014/main" id="{3C5566B9-EB7E-6A44-BD21-E12ACC50F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3" name="Group 6">
              <a:extLst>
                <a:ext uri="{FF2B5EF4-FFF2-40B4-BE49-F238E27FC236}">
                  <a16:creationId xmlns:a16="http://schemas.microsoft.com/office/drawing/2014/main" id="{59AC5546-9750-EA4D-9172-6DEAD752D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8571" name="Group 55">
                <a:extLst>
                  <a:ext uri="{FF2B5EF4-FFF2-40B4-BE49-F238E27FC236}">
                    <a16:creationId xmlns:a16="http://schemas.microsoft.com/office/drawing/2014/main" id="{9C5EBBC8-ECD7-584A-B1A9-A7F1FC3328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8592" name="TextBox 57">
                  <a:extLst>
                    <a:ext uri="{FF2B5EF4-FFF2-40B4-BE49-F238E27FC236}">
                      <a16:creationId xmlns:a16="http://schemas.microsoft.com/office/drawing/2014/main" id="{E229ADDE-CE43-8D4C-87BC-0E48CA941B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8572" name="TextBox 59">
                <a:extLst>
                  <a:ext uri="{FF2B5EF4-FFF2-40B4-BE49-F238E27FC236}">
                    <a16:creationId xmlns:a16="http://schemas.microsoft.com/office/drawing/2014/main" id="{49FBCC6E-388D-7244-8C44-2D4B3FD6A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8434" name="Group 17">
              <a:extLst>
                <a:ext uri="{FF2B5EF4-FFF2-40B4-BE49-F238E27FC236}">
                  <a16:creationId xmlns:a16="http://schemas.microsoft.com/office/drawing/2014/main" id="{70C35585-168F-C043-84D1-1E982E241B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8565" name="Group 16">
                <a:extLst>
                  <a:ext uri="{FF2B5EF4-FFF2-40B4-BE49-F238E27FC236}">
                    <a16:creationId xmlns:a16="http://schemas.microsoft.com/office/drawing/2014/main" id="{7A8F550E-4563-1246-A00A-CAF17AC864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8569" name="TextBox 82">
                  <a:extLst>
                    <a:ext uri="{FF2B5EF4-FFF2-40B4-BE49-F238E27FC236}">
                      <a16:creationId xmlns:a16="http://schemas.microsoft.com/office/drawing/2014/main" id="{5C7EDAE4-2018-B941-9675-8AFD52675E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66" name="TextBox 87">
                <a:extLst>
                  <a:ext uri="{FF2B5EF4-FFF2-40B4-BE49-F238E27FC236}">
                    <a16:creationId xmlns:a16="http://schemas.microsoft.com/office/drawing/2014/main" id="{E5426016-1508-DE42-A19F-A5DA3F3E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5" name="Group 154">
              <a:extLst>
                <a:ext uri="{FF2B5EF4-FFF2-40B4-BE49-F238E27FC236}">
                  <a16:creationId xmlns:a16="http://schemas.microsoft.com/office/drawing/2014/main" id="{297560D9-85C9-FB40-A999-69CCF56EA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8558" name="TextBox 155">
                <a:extLst>
                  <a:ext uri="{FF2B5EF4-FFF2-40B4-BE49-F238E27FC236}">
                    <a16:creationId xmlns:a16="http://schemas.microsoft.com/office/drawing/2014/main" id="{97983952-39B1-EB43-99D3-8B807DF0F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61" name="TextBox 161">
                <a:extLst>
                  <a:ext uri="{FF2B5EF4-FFF2-40B4-BE49-F238E27FC236}">
                    <a16:creationId xmlns:a16="http://schemas.microsoft.com/office/drawing/2014/main" id="{B47DCE15-3F02-A54F-9740-61DA05A3C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6" name="Group 138">
              <a:extLst>
                <a:ext uri="{FF2B5EF4-FFF2-40B4-BE49-F238E27FC236}">
                  <a16:creationId xmlns:a16="http://schemas.microsoft.com/office/drawing/2014/main" id="{63AF5813-8597-AE4A-B182-9C56AA07A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8551" name="TextBox 139">
                <a:extLst>
                  <a:ext uri="{FF2B5EF4-FFF2-40B4-BE49-F238E27FC236}">
                    <a16:creationId xmlns:a16="http://schemas.microsoft.com/office/drawing/2014/main" id="{05FF90DD-5EE0-BD49-AB85-43EE63660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54" name="TextBox 145">
                <a:extLst>
                  <a:ext uri="{FF2B5EF4-FFF2-40B4-BE49-F238E27FC236}">
                    <a16:creationId xmlns:a16="http://schemas.microsoft.com/office/drawing/2014/main" id="{7ECA9DB9-795F-9C46-A151-390A84DF5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39" name="Group 37">
              <a:extLst>
                <a:ext uri="{FF2B5EF4-FFF2-40B4-BE49-F238E27FC236}">
                  <a16:creationId xmlns:a16="http://schemas.microsoft.com/office/drawing/2014/main" id="{C07C4FEA-CA42-D143-8EA3-86957CCFB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550" name="TextBox 36">
                <a:extLst>
                  <a:ext uri="{FF2B5EF4-FFF2-40B4-BE49-F238E27FC236}">
                    <a16:creationId xmlns:a16="http://schemas.microsoft.com/office/drawing/2014/main" id="{DEEC8784-13C3-E042-8231-56E1D2CCE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4" name="Group 186">
              <a:extLst>
                <a:ext uri="{FF2B5EF4-FFF2-40B4-BE49-F238E27FC236}">
                  <a16:creationId xmlns:a16="http://schemas.microsoft.com/office/drawing/2014/main" id="{2A3E49D8-7DAB-374B-9EC3-C54D54A9CB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8" name="Group 23">
              <a:extLst>
                <a:ext uri="{FF2B5EF4-FFF2-40B4-BE49-F238E27FC236}">
                  <a16:creationId xmlns:a16="http://schemas.microsoft.com/office/drawing/2014/main" id="{E1265F95-94CE-4140-BA8A-97204228A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8534" name="Group 43">
                <a:extLst>
                  <a:ext uri="{FF2B5EF4-FFF2-40B4-BE49-F238E27FC236}">
                    <a16:creationId xmlns:a16="http://schemas.microsoft.com/office/drawing/2014/main" id="{620B4CAC-0F57-1F4E-BABD-60655BEC7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8542" name="Group 38">
                  <a:extLst>
                    <a:ext uri="{FF2B5EF4-FFF2-40B4-BE49-F238E27FC236}">
                      <a16:creationId xmlns:a16="http://schemas.microsoft.com/office/drawing/2014/main" id="{2069DB44-2BAF-D644-B057-901469FD4A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8545" name="TextBox 39">
                    <a:extLst>
                      <a:ext uri="{FF2B5EF4-FFF2-40B4-BE49-F238E27FC236}">
                        <a16:creationId xmlns:a16="http://schemas.microsoft.com/office/drawing/2014/main" id="{9A046B99-1AA7-D346-BC9D-DC475F438B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8543" name="TextBox 41">
                  <a:extLst>
                    <a:ext uri="{FF2B5EF4-FFF2-40B4-BE49-F238E27FC236}">
                      <a16:creationId xmlns:a16="http://schemas.microsoft.com/office/drawing/2014/main" id="{529E39E7-E694-5D41-B522-EC293D64F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538" name="Group 106">
                <a:extLst>
                  <a:ext uri="{FF2B5EF4-FFF2-40B4-BE49-F238E27FC236}">
                    <a16:creationId xmlns:a16="http://schemas.microsoft.com/office/drawing/2014/main" id="{0E4B12A1-5A4C-014A-BB8E-C2C9625F7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8541" name="TextBox 108">
                  <a:extLst>
                    <a:ext uri="{FF2B5EF4-FFF2-40B4-BE49-F238E27FC236}">
                      <a16:creationId xmlns:a16="http://schemas.microsoft.com/office/drawing/2014/main" id="{9885E34E-6835-AE43-A6CE-D3476377C3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50" name="Group 5">
              <a:extLst>
                <a:ext uri="{FF2B5EF4-FFF2-40B4-BE49-F238E27FC236}">
                  <a16:creationId xmlns:a16="http://schemas.microsoft.com/office/drawing/2014/main" id="{91BDBFB7-E6DB-8846-9E8A-C57D26BEE4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8532" name="TextBox 483">
                <a:extLst>
                  <a:ext uri="{FF2B5EF4-FFF2-40B4-BE49-F238E27FC236}">
                    <a16:creationId xmlns:a16="http://schemas.microsoft.com/office/drawing/2014/main" id="{C8547A20-F510-274F-B794-120B4ED80B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8452" name="Group 32">
              <a:extLst>
                <a:ext uri="{FF2B5EF4-FFF2-40B4-BE49-F238E27FC236}">
                  <a16:creationId xmlns:a16="http://schemas.microsoft.com/office/drawing/2014/main" id="{0A575357-4D71-2B47-91BE-36B7CC4A51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8524" name="Group 491">
                <a:extLst>
                  <a:ext uri="{FF2B5EF4-FFF2-40B4-BE49-F238E27FC236}">
                    <a16:creationId xmlns:a16="http://schemas.microsoft.com/office/drawing/2014/main" id="{48450688-DA3F-6641-BF50-BCF257A774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8530" name="TextBox 492">
                  <a:extLst>
                    <a:ext uri="{FF2B5EF4-FFF2-40B4-BE49-F238E27FC236}">
                      <a16:creationId xmlns:a16="http://schemas.microsoft.com/office/drawing/2014/main" id="{3FC38893-FD17-AD47-A205-F358877273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25" name="Group 494">
                <a:extLst>
                  <a:ext uri="{FF2B5EF4-FFF2-40B4-BE49-F238E27FC236}">
                    <a16:creationId xmlns:a16="http://schemas.microsoft.com/office/drawing/2014/main" id="{34A55590-65F0-A44C-8ADF-E4419CF53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8528" name="TextBox 495">
                  <a:extLst>
                    <a:ext uri="{FF2B5EF4-FFF2-40B4-BE49-F238E27FC236}">
                      <a16:creationId xmlns:a16="http://schemas.microsoft.com/office/drawing/2014/main" id="{36A4B38D-EB86-A845-9584-79BC2E3B7D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26" name="TextBox 503">
                <a:extLst>
                  <a:ext uri="{FF2B5EF4-FFF2-40B4-BE49-F238E27FC236}">
                    <a16:creationId xmlns:a16="http://schemas.microsoft.com/office/drawing/2014/main" id="{320F44D2-F275-1F46-B678-1DD11FB3D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56" name="TextBox 12">
              <a:extLst>
                <a:ext uri="{FF2B5EF4-FFF2-40B4-BE49-F238E27FC236}">
                  <a16:creationId xmlns:a16="http://schemas.microsoft.com/office/drawing/2014/main" id="{970D4FAC-66E0-F143-AAD8-2C301C80F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8457" name="Group 317">
              <a:extLst>
                <a:ext uri="{FF2B5EF4-FFF2-40B4-BE49-F238E27FC236}">
                  <a16:creationId xmlns:a16="http://schemas.microsoft.com/office/drawing/2014/main" id="{2705FAB2-9F56-2541-BF72-B71875451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8507" name="Group 318">
                <a:extLst>
                  <a:ext uri="{FF2B5EF4-FFF2-40B4-BE49-F238E27FC236}">
                    <a16:creationId xmlns:a16="http://schemas.microsoft.com/office/drawing/2014/main" id="{56F80DE7-3720-0A40-A111-26D660B9C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516" name="Group 327">
                  <a:extLst>
                    <a:ext uri="{FF2B5EF4-FFF2-40B4-BE49-F238E27FC236}">
                      <a16:creationId xmlns:a16="http://schemas.microsoft.com/office/drawing/2014/main" id="{BBB99C9C-727E-1244-97A1-B4D9DC661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8517" name="TextBox 7">
                    <a:extLst>
                      <a:ext uri="{FF2B5EF4-FFF2-40B4-BE49-F238E27FC236}">
                        <a16:creationId xmlns:a16="http://schemas.microsoft.com/office/drawing/2014/main" id="{D7906F20-CE5F-1447-8E93-2B4FA8B027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519" name="TextBox 329">
                    <a:extLst>
                      <a:ext uri="{FF2B5EF4-FFF2-40B4-BE49-F238E27FC236}">
                        <a16:creationId xmlns:a16="http://schemas.microsoft.com/office/drawing/2014/main" id="{53436EAE-590E-7746-AD61-C49DEA388B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8520" name="Group 330">
                    <a:extLst>
                      <a:ext uri="{FF2B5EF4-FFF2-40B4-BE49-F238E27FC236}">
                        <a16:creationId xmlns:a16="http://schemas.microsoft.com/office/drawing/2014/main" id="{C2E9CF3B-C719-9B4B-A441-B6DE3A2287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8522" name="TextBox 333">
                      <a:extLst>
                        <a:ext uri="{FF2B5EF4-FFF2-40B4-BE49-F238E27FC236}">
                          <a16:creationId xmlns:a16="http://schemas.microsoft.com/office/drawing/2014/main" id="{8D9CD79F-16B8-9444-9F63-3CC53D04517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8521" name="TextBox 332">
                    <a:extLst>
                      <a:ext uri="{FF2B5EF4-FFF2-40B4-BE49-F238E27FC236}">
                        <a16:creationId xmlns:a16="http://schemas.microsoft.com/office/drawing/2014/main" id="{D933058B-042A-7240-BEAF-9609D5FE8B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58" name="Group 11">
              <a:extLst>
                <a:ext uri="{FF2B5EF4-FFF2-40B4-BE49-F238E27FC236}">
                  <a16:creationId xmlns:a16="http://schemas.microsoft.com/office/drawing/2014/main" id="{AEA77BC5-E9DD-5C49-BBB3-58FDE9115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3" name="Group 60">
              <a:extLst>
                <a:ext uri="{FF2B5EF4-FFF2-40B4-BE49-F238E27FC236}">
                  <a16:creationId xmlns:a16="http://schemas.microsoft.com/office/drawing/2014/main" id="{CDC7E669-2A36-E047-B817-675691962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496" name="Group 53">
                <a:extLst>
                  <a:ext uri="{FF2B5EF4-FFF2-40B4-BE49-F238E27FC236}">
                    <a16:creationId xmlns:a16="http://schemas.microsoft.com/office/drawing/2014/main" id="{0DEAFA2C-11D1-554F-AFA8-D7462A045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99" name="Group 52">
                  <a:extLst>
                    <a:ext uri="{FF2B5EF4-FFF2-40B4-BE49-F238E27FC236}">
                      <a16:creationId xmlns:a16="http://schemas.microsoft.com/office/drawing/2014/main" id="{4F4153F7-BFC4-0443-B9A6-57CD993920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8503" name="TextBox 122">
                    <a:extLst>
                      <a:ext uri="{FF2B5EF4-FFF2-40B4-BE49-F238E27FC236}">
                        <a16:creationId xmlns:a16="http://schemas.microsoft.com/office/drawing/2014/main" id="{8CFDDB71-17F6-5548-9F97-7F4F9FBABC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500" name="TextBox 128">
                  <a:extLst>
                    <a:ext uri="{FF2B5EF4-FFF2-40B4-BE49-F238E27FC236}">
                      <a16:creationId xmlns:a16="http://schemas.microsoft.com/office/drawing/2014/main" id="{1F0204BB-5192-0747-8214-60945BD7F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464" name="TextBox 359">
              <a:extLst>
                <a:ext uri="{FF2B5EF4-FFF2-40B4-BE49-F238E27FC236}">
                  <a16:creationId xmlns:a16="http://schemas.microsoft.com/office/drawing/2014/main" id="{E38751D4-031B-8C44-BBD4-9FD9A12FD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8465" name="Group 31">
              <a:extLst>
                <a:ext uri="{FF2B5EF4-FFF2-40B4-BE49-F238E27FC236}">
                  <a16:creationId xmlns:a16="http://schemas.microsoft.com/office/drawing/2014/main" id="{943A1748-0652-9C4C-AF93-2FA0F1C20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8486" name="Group 28">
                <a:extLst>
                  <a:ext uri="{FF2B5EF4-FFF2-40B4-BE49-F238E27FC236}">
                    <a16:creationId xmlns:a16="http://schemas.microsoft.com/office/drawing/2014/main" id="{B8AA66C7-9C0A-5F49-93A8-55E47F360B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89" name="Group 24">
                  <a:extLst>
                    <a:ext uri="{FF2B5EF4-FFF2-40B4-BE49-F238E27FC236}">
                      <a16:creationId xmlns:a16="http://schemas.microsoft.com/office/drawing/2014/main" id="{0FBC15A1-3504-C640-85D8-71E5133DCE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8493" name="TextBox 171">
                    <a:extLst>
                      <a:ext uri="{FF2B5EF4-FFF2-40B4-BE49-F238E27FC236}">
                        <a16:creationId xmlns:a16="http://schemas.microsoft.com/office/drawing/2014/main" id="{C74E947A-53FB-6C48-B4D7-00FCF15EBE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490" name="TextBox 177">
                  <a:extLst>
                    <a:ext uri="{FF2B5EF4-FFF2-40B4-BE49-F238E27FC236}">
                      <a16:creationId xmlns:a16="http://schemas.microsoft.com/office/drawing/2014/main" id="{CF741423-D005-FA45-9293-0A781DA034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7" name="Group 358">
              <a:extLst>
                <a:ext uri="{FF2B5EF4-FFF2-40B4-BE49-F238E27FC236}">
                  <a16:creationId xmlns:a16="http://schemas.microsoft.com/office/drawing/2014/main" id="{0210906A-3CB6-004B-8398-3529C3FD8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8468" name="Group 377">
                <a:extLst>
                  <a:ext uri="{FF2B5EF4-FFF2-40B4-BE49-F238E27FC236}">
                    <a16:creationId xmlns:a16="http://schemas.microsoft.com/office/drawing/2014/main" id="{84AE9D7D-7423-FE4B-BEF4-236FACFE6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8473" name="TextBox 7">
                  <a:extLst>
                    <a:ext uri="{FF2B5EF4-FFF2-40B4-BE49-F238E27FC236}">
                      <a16:creationId xmlns:a16="http://schemas.microsoft.com/office/drawing/2014/main" id="{5ABC924E-EC27-DA4D-8904-3ADEA04F9F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8474" name="Group 390">
                  <a:extLst>
                    <a:ext uri="{FF2B5EF4-FFF2-40B4-BE49-F238E27FC236}">
                      <a16:creationId xmlns:a16="http://schemas.microsoft.com/office/drawing/2014/main" id="{213B930B-B76B-BB48-835A-8A1703160B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8475" name="TextBox 391">
                    <a:extLst>
                      <a:ext uri="{FF2B5EF4-FFF2-40B4-BE49-F238E27FC236}">
                        <a16:creationId xmlns:a16="http://schemas.microsoft.com/office/drawing/2014/main" id="{A449F5D6-0F07-694C-A334-43F25380CF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8469" name="TextBox 381">
                <a:extLst>
                  <a:ext uri="{FF2B5EF4-FFF2-40B4-BE49-F238E27FC236}">
                    <a16:creationId xmlns:a16="http://schemas.microsoft.com/office/drawing/2014/main" id="{E89417E2-F05B-DB4D-A15C-7F132F2D0B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471" name="TextBox 384">
                <a:extLst>
                  <a:ext uri="{FF2B5EF4-FFF2-40B4-BE49-F238E27FC236}">
                    <a16:creationId xmlns:a16="http://schemas.microsoft.com/office/drawing/2014/main" id="{562B4C4B-8843-7041-8B16-8A432ABB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8419" name="Group 404">
            <a:extLst>
              <a:ext uri="{FF2B5EF4-FFF2-40B4-BE49-F238E27FC236}">
                <a16:creationId xmlns:a16="http://schemas.microsoft.com/office/drawing/2014/main" id="{F784E1CF-D861-C146-B9C9-0EC5DCF3224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8425" name="TextBox 405">
              <a:extLst>
                <a:ext uri="{FF2B5EF4-FFF2-40B4-BE49-F238E27FC236}">
                  <a16:creationId xmlns:a16="http://schemas.microsoft.com/office/drawing/2014/main" id="{9F568C4F-A24C-D744-99E6-738AEEFDC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28" name="TextBox 411">
              <a:extLst>
                <a:ext uri="{FF2B5EF4-FFF2-40B4-BE49-F238E27FC236}">
                  <a16:creationId xmlns:a16="http://schemas.microsoft.com/office/drawing/2014/main" id="{CE010890-2EEA-4841-8804-F14B485F8E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430" name="TextBox 413">
              <a:extLst>
                <a:ext uri="{FF2B5EF4-FFF2-40B4-BE49-F238E27FC236}">
                  <a16:creationId xmlns:a16="http://schemas.microsoft.com/office/drawing/2014/main" id="{64DDB841-EF61-284B-9953-8A04BFF99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8420" name="TextBox 223">
            <a:extLst>
              <a:ext uri="{FF2B5EF4-FFF2-40B4-BE49-F238E27FC236}">
                <a16:creationId xmlns:a16="http://schemas.microsoft.com/office/drawing/2014/main" id="{64339726-BC84-4545-B3EE-388617380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8421" name="TextBox 225">
            <a:extLst>
              <a:ext uri="{FF2B5EF4-FFF2-40B4-BE49-F238E27FC236}">
                <a16:creationId xmlns:a16="http://schemas.microsoft.com/office/drawing/2014/main" id="{CDF1A540-81DE-E845-B32E-C8CC330C4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8422" name="TextBox 1">
            <a:extLst>
              <a:ext uri="{FF2B5EF4-FFF2-40B4-BE49-F238E27FC236}">
                <a16:creationId xmlns:a16="http://schemas.microsoft.com/office/drawing/2014/main" id="{8AF5F9DF-219E-0945-8918-86584E94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88423" name="TextBox 226">
            <a:extLst>
              <a:ext uri="{FF2B5EF4-FFF2-40B4-BE49-F238E27FC236}">
                <a16:creationId xmlns:a16="http://schemas.microsoft.com/office/drawing/2014/main" id="{A4E5165D-1116-9841-B832-B46D90A03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8424" name="TextBox 388">
            <a:extLst>
              <a:ext uri="{FF2B5EF4-FFF2-40B4-BE49-F238E27FC236}">
                <a16:creationId xmlns:a16="http://schemas.microsoft.com/office/drawing/2014/main" id="{F3B6FE60-F191-2E40-9CB9-69FC7D956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29">
            <a:extLst>
              <a:ext uri="{FF2B5EF4-FFF2-40B4-BE49-F238E27FC236}">
                <a16:creationId xmlns:a16="http://schemas.microsoft.com/office/drawing/2014/main" id="{972D9CA7-C4DF-AD48-9261-6C8923E4C40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0479" name="Group 49">
              <a:extLst>
                <a:ext uri="{FF2B5EF4-FFF2-40B4-BE49-F238E27FC236}">
                  <a16:creationId xmlns:a16="http://schemas.microsoft.com/office/drawing/2014/main" id="{561F0D8D-A286-7140-A9E9-DBA6D1742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0645" name="Group 33">
                <a:extLst>
                  <a:ext uri="{FF2B5EF4-FFF2-40B4-BE49-F238E27FC236}">
                    <a16:creationId xmlns:a16="http://schemas.microsoft.com/office/drawing/2014/main" id="{95392D26-7D5F-914A-8C05-1C438E6F2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0687" name="TextBox 467">
                  <a:extLst>
                    <a:ext uri="{FF2B5EF4-FFF2-40B4-BE49-F238E27FC236}">
                      <a16:creationId xmlns:a16="http://schemas.microsoft.com/office/drawing/2014/main" id="{7226BA21-3063-2546-81FD-A20B53FE5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46" name="Group 34">
                <a:extLst>
                  <a:ext uri="{FF2B5EF4-FFF2-40B4-BE49-F238E27FC236}">
                    <a16:creationId xmlns:a16="http://schemas.microsoft.com/office/drawing/2014/main" id="{81F98D07-B405-B347-AD5B-545BFFFD0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0685" name="TextBox 469">
                  <a:extLst>
                    <a:ext uri="{FF2B5EF4-FFF2-40B4-BE49-F238E27FC236}">
                      <a16:creationId xmlns:a16="http://schemas.microsoft.com/office/drawing/2014/main" id="{63478456-9511-6E4E-9F26-9E24A8C227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648" name="TextBox 472">
                <a:extLst>
                  <a:ext uri="{FF2B5EF4-FFF2-40B4-BE49-F238E27FC236}">
                    <a16:creationId xmlns:a16="http://schemas.microsoft.com/office/drawing/2014/main" id="{C1503EDB-A752-B74B-84B0-0446D3ACD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0649" name="Group 441">
                <a:extLst>
                  <a:ext uri="{FF2B5EF4-FFF2-40B4-BE49-F238E27FC236}">
                    <a16:creationId xmlns:a16="http://schemas.microsoft.com/office/drawing/2014/main" id="{04DDD16D-9DC4-F649-BA70-72B6D758C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0668" name="Group 450">
                  <a:extLst>
                    <a:ext uri="{FF2B5EF4-FFF2-40B4-BE49-F238E27FC236}">
                      <a16:creationId xmlns:a16="http://schemas.microsoft.com/office/drawing/2014/main" id="{F098BCC3-4641-8D45-A9AD-BB940F053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0682" name="TextBox 464">
                    <a:extLst>
                      <a:ext uri="{FF2B5EF4-FFF2-40B4-BE49-F238E27FC236}">
                        <a16:creationId xmlns:a16="http://schemas.microsoft.com/office/drawing/2014/main" id="{F2F2D40F-1592-5D49-8726-5F0EE636E8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4" name="TextBox 466">
                    <a:extLst>
                      <a:ext uri="{FF2B5EF4-FFF2-40B4-BE49-F238E27FC236}">
                        <a16:creationId xmlns:a16="http://schemas.microsoft.com/office/drawing/2014/main" id="{F8D2941D-B26A-994C-9C13-D08AA7ACFE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0669" name="Group 451">
                  <a:extLst>
                    <a:ext uri="{FF2B5EF4-FFF2-40B4-BE49-F238E27FC236}">
                      <a16:creationId xmlns:a16="http://schemas.microsoft.com/office/drawing/2014/main" id="{5CA47B31-10C1-2F4A-9145-C91F2792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0679" name="TextBox 461">
                    <a:extLst>
                      <a:ext uri="{FF2B5EF4-FFF2-40B4-BE49-F238E27FC236}">
                        <a16:creationId xmlns:a16="http://schemas.microsoft.com/office/drawing/2014/main" id="{59BD5764-59E0-3847-8634-8A54FF0EE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1" name="TextBox 463">
                    <a:extLst>
                      <a:ext uri="{FF2B5EF4-FFF2-40B4-BE49-F238E27FC236}">
                        <a16:creationId xmlns:a16="http://schemas.microsoft.com/office/drawing/2014/main" id="{049851F2-9A1E-F24E-84E1-9203E26DCC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0670" name="Group 452">
                  <a:extLst>
                    <a:ext uri="{FF2B5EF4-FFF2-40B4-BE49-F238E27FC236}">
                      <a16:creationId xmlns:a16="http://schemas.microsoft.com/office/drawing/2014/main" id="{0840B5C4-0461-5445-902C-7F0E85FE85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0676" name="TextBox 458">
                    <a:extLst>
                      <a:ext uri="{FF2B5EF4-FFF2-40B4-BE49-F238E27FC236}">
                        <a16:creationId xmlns:a16="http://schemas.microsoft.com/office/drawing/2014/main" id="{9EFEBAC7-4E3C-B34C-95F6-E05EA1B7D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8" name="TextBox 460">
                    <a:extLst>
                      <a:ext uri="{FF2B5EF4-FFF2-40B4-BE49-F238E27FC236}">
                        <a16:creationId xmlns:a16="http://schemas.microsoft.com/office/drawing/2014/main" id="{5243C153-7D63-C648-8122-8F023EBBB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672" name="Group 453">
                  <a:extLst>
                    <a:ext uri="{FF2B5EF4-FFF2-40B4-BE49-F238E27FC236}">
                      <a16:creationId xmlns:a16="http://schemas.microsoft.com/office/drawing/2014/main" id="{0EEE8C45-16CE-9447-B7F6-E5639525B7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0673" name="TextBox 455">
                    <a:extLst>
                      <a:ext uri="{FF2B5EF4-FFF2-40B4-BE49-F238E27FC236}">
                        <a16:creationId xmlns:a16="http://schemas.microsoft.com/office/drawing/2014/main" id="{F21C1CBC-628C-C044-95BA-21FE3AB441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5" name="TextBox 457">
                    <a:extLst>
                      <a:ext uri="{FF2B5EF4-FFF2-40B4-BE49-F238E27FC236}">
                        <a16:creationId xmlns:a16="http://schemas.microsoft.com/office/drawing/2014/main" id="{4156A02F-3F52-B546-8E96-0F94BDFE0A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0650" name="Group 44">
                <a:extLst>
                  <a:ext uri="{FF2B5EF4-FFF2-40B4-BE49-F238E27FC236}">
                    <a16:creationId xmlns:a16="http://schemas.microsoft.com/office/drawing/2014/main" id="{848C4AA6-074C-C743-A1B1-3AC67840D7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0666" name="TextBox 443">
                  <a:extLst>
                    <a:ext uri="{FF2B5EF4-FFF2-40B4-BE49-F238E27FC236}">
                      <a16:creationId xmlns:a16="http://schemas.microsoft.com/office/drawing/2014/main" id="{7DFF017E-2DDD-A24A-9F5D-FB80E70354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1" name="Group 48">
                <a:extLst>
                  <a:ext uri="{FF2B5EF4-FFF2-40B4-BE49-F238E27FC236}">
                    <a16:creationId xmlns:a16="http://schemas.microsoft.com/office/drawing/2014/main" id="{9394B9E6-BE37-EA4F-B5B1-804456A2D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0664" name="TextBox 445">
                  <a:extLst>
                    <a:ext uri="{FF2B5EF4-FFF2-40B4-BE49-F238E27FC236}">
                      <a16:creationId xmlns:a16="http://schemas.microsoft.com/office/drawing/2014/main" id="{A1C92ABE-93A2-F344-8E21-BC2C922C1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52" name="TextBox 448">
                <a:extLst>
                  <a:ext uri="{FF2B5EF4-FFF2-40B4-BE49-F238E27FC236}">
                    <a16:creationId xmlns:a16="http://schemas.microsoft.com/office/drawing/2014/main" id="{912994C9-22D0-FA4B-A2BC-B97B4691C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0653" name="TextBox 474">
                <a:extLst>
                  <a:ext uri="{FF2B5EF4-FFF2-40B4-BE49-F238E27FC236}">
                    <a16:creationId xmlns:a16="http://schemas.microsoft.com/office/drawing/2014/main" id="{B92C59FF-1A58-2047-8471-0A7481365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0654" name="Group 475">
                <a:extLst>
                  <a:ext uri="{FF2B5EF4-FFF2-40B4-BE49-F238E27FC236}">
                    <a16:creationId xmlns:a16="http://schemas.microsoft.com/office/drawing/2014/main" id="{4EB77870-FE29-3348-849D-FF504F565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0662" name="TextBox 476">
                  <a:extLst>
                    <a:ext uri="{FF2B5EF4-FFF2-40B4-BE49-F238E27FC236}">
                      <a16:creationId xmlns:a16="http://schemas.microsoft.com/office/drawing/2014/main" id="{89495FFA-CF34-FD45-B7C6-F2D0027F88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5" name="Group 478">
                <a:extLst>
                  <a:ext uri="{FF2B5EF4-FFF2-40B4-BE49-F238E27FC236}">
                    <a16:creationId xmlns:a16="http://schemas.microsoft.com/office/drawing/2014/main" id="{3A14AABC-842A-AD41-AF48-F166934E5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0660" name="TextBox 482">
                  <a:extLst>
                    <a:ext uri="{FF2B5EF4-FFF2-40B4-BE49-F238E27FC236}">
                      <a16:creationId xmlns:a16="http://schemas.microsoft.com/office/drawing/2014/main" id="{BB8C26C3-7C21-BA4C-AA13-9C3650D06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6" name="Group 498">
                <a:extLst>
                  <a:ext uri="{FF2B5EF4-FFF2-40B4-BE49-F238E27FC236}">
                    <a16:creationId xmlns:a16="http://schemas.microsoft.com/office/drawing/2014/main" id="{FECA6532-2201-964C-815F-E515FBC95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0658" name="TextBox 499">
                  <a:extLst>
                    <a:ext uri="{FF2B5EF4-FFF2-40B4-BE49-F238E27FC236}">
                      <a16:creationId xmlns:a16="http://schemas.microsoft.com/office/drawing/2014/main" id="{BA733B88-EED8-0A45-BF0F-86A773FB2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0" name="Group 132">
              <a:extLst>
                <a:ext uri="{FF2B5EF4-FFF2-40B4-BE49-F238E27FC236}">
                  <a16:creationId xmlns:a16="http://schemas.microsoft.com/office/drawing/2014/main" id="{DD8A6CEC-6869-D947-85F1-37E7D493F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1" name="Group 6">
              <a:extLst>
                <a:ext uri="{FF2B5EF4-FFF2-40B4-BE49-F238E27FC236}">
                  <a16:creationId xmlns:a16="http://schemas.microsoft.com/office/drawing/2014/main" id="{0106108C-9A90-1E40-9DF1-670207076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0619" name="Group 55">
                <a:extLst>
                  <a:ext uri="{FF2B5EF4-FFF2-40B4-BE49-F238E27FC236}">
                    <a16:creationId xmlns:a16="http://schemas.microsoft.com/office/drawing/2014/main" id="{9A13249F-7850-F447-B787-8B5BF84E4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0640" name="TextBox 57">
                  <a:extLst>
                    <a:ext uri="{FF2B5EF4-FFF2-40B4-BE49-F238E27FC236}">
                      <a16:creationId xmlns:a16="http://schemas.microsoft.com/office/drawing/2014/main" id="{C633B705-C458-1147-A0DE-652F3CBEF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0620" name="TextBox 59">
                <a:extLst>
                  <a:ext uri="{FF2B5EF4-FFF2-40B4-BE49-F238E27FC236}">
                    <a16:creationId xmlns:a16="http://schemas.microsoft.com/office/drawing/2014/main" id="{F13FE430-15B6-8B48-82F2-042E2F3B1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0482" name="Group 17">
              <a:extLst>
                <a:ext uri="{FF2B5EF4-FFF2-40B4-BE49-F238E27FC236}">
                  <a16:creationId xmlns:a16="http://schemas.microsoft.com/office/drawing/2014/main" id="{C2195AFE-5948-3142-B1C5-1CF8C5C7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0613" name="Group 16">
                <a:extLst>
                  <a:ext uri="{FF2B5EF4-FFF2-40B4-BE49-F238E27FC236}">
                    <a16:creationId xmlns:a16="http://schemas.microsoft.com/office/drawing/2014/main" id="{AB8079A4-9C4B-CF4A-93C5-2C6EB1070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0617" name="TextBox 82">
                  <a:extLst>
                    <a:ext uri="{FF2B5EF4-FFF2-40B4-BE49-F238E27FC236}">
                      <a16:creationId xmlns:a16="http://schemas.microsoft.com/office/drawing/2014/main" id="{2CC12D15-3F37-5449-BCD3-23B6FAF42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14" name="TextBox 87">
                <a:extLst>
                  <a:ext uri="{FF2B5EF4-FFF2-40B4-BE49-F238E27FC236}">
                    <a16:creationId xmlns:a16="http://schemas.microsoft.com/office/drawing/2014/main" id="{AD864DF4-5E4B-A24E-AE4F-E7F5372BD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3" name="Group 154">
              <a:extLst>
                <a:ext uri="{FF2B5EF4-FFF2-40B4-BE49-F238E27FC236}">
                  <a16:creationId xmlns:a16="http://schemas.microsoft.com/office/drawing/2014/main" id="{48CF6AE5-AB01-604B-8221-570DDE1C6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0606" name="TextBox 155">
                <a:extLst>
                  <a:ext uri="{FF2B5EF4-FFF2-40B4-BE49-F238E27FC236}">
                    <a16:creationId xmlns:a16="http://schemas.microsoft.com/office/drawing/2014/main" id="{D6CED9C9-4FE3-A94D-AA94-B0DF46ACC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9" name="TextBox 161">
                <a:extLst>
                  <a:ext uri="{FF2B5EF4-FFF2-40B4-BE49-F238E27FC236}">
                    <a16:creationId xmlns:a16="http://schemas.microsoft.com/office/drawing/2014/main" id="{920D4D5D-DB0C-4141-BF96-F9F35C89C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4" name="Group 138">
              <a:extLst>
                <a:ext uri="{FF2B5EF4-FFF2-40B4-BE49-F238E27FC236}">
                  <a16:creationId xmlns:a16="http://schemas.microsoft.com/office/drawing/2014/main" id="{0BB10BB2-DECD-DE48-A6BB-989D9208E7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0599" name="TextBox 139">
                <a:extLst>
                  <a:ext uri="{FF2B5EF4-FFF2-40B4-BE49-F238E27FC236}">
                    <a16:creationId xmlns:a16="http://schemas.microsoft.com/office/drawing/2014/main" id="{32816F5A-33EF-5043-A36B-44A01DB0E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2" name="TextBox 145">
                <a:extLst>
                  <a:ext uri="{FF2B5EF4-FFF2-40B4-BE49-F238E27FC236}">
                    <a16:creationId xmlns:a16="http://schemas.microsoft.com/office/drawing/2014/main" id="{B09DE539-238E-7944-B13C-36E22A50F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87" name="Group 37">
              <a:extLst>
                <a:ext uri="{FF2B5EF4-FFF2-40B4-BE49-F238E27FC236}">
                  <a16:creationId xmlns:a16="http://schemas.microsoft.com/office/drawing/2014/main" id="{E7F0280B-78B8-5940-B957-68F87FEF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98" name="TextBox 36">
                <a:extLst>
                  <a:ext uri="{FF2B5EF4-FFF2-40B4-BE49-F238E27FC236}">
                    <a16:creationId xmlns:a16="http://schemas.microsoft.com/office/drawing/2014/main" id="{775C4A95-47EA-5947-B814-E2F0782AF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2" name="Group 186">
              <a:extLst>
                <a:ext uri="{FF2B5EF4-FFF2-40B4-BE49-F238E27FC236}">
                  <a16:creationId xmlns:a16="http://schemas.microsoft.com/office/drawing/2014/main" id="{AC385DFE-C196-964B-8082-31D4E9D1E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6" name="Group 23">
              <a:extLst>
                <a:ext uri="{FF2B5EF4-FFF2-40B4-BE49-F238E27FC236}">
                  <a16:creationId xmlns:a16="http://schemas.microsoft.com/office/drawing/2014/main" id="{93AEA4EA-5FC1-404F-931D-EAD86C878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0582" name="Group 43">
                <a:extLst>
                  <a:ext uri="{FF2B5EF4-FFF2-40B4-BE49-F238E27FC236}">
                    <a16:creationId xmlns:a16="http://schemas.microsoft.com/office/drawing/2014/main" id="{F5C566C3-75D9-F44D-B8CC-E21279FDE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0590" name="Group 38">
                  <a:extLst>
                    <a:ext uri="{FF2B5EF4-FFF2-40B4-BE49-F238E27FC236}">
                      <a16:creationId xmlns:a16="http://schemas.microsoft.com/office/drawing/2014/main" id="{448121A5-3AF5-F546-8A12-A53323FD7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0593" name="TextBox 39">
                    <a:extLst>
                      <a:ext uri="{FF2B5EF4-FFF2-40B4-BE49-F238E27FC236}">
                        <a16:creationId xmlns:a16="http://schemas.microsoft.com/office/drawing/2014/main" id="{C37CD62C-ACC6-C84E-8FD9-0023738BF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0591" name="TextBox 41">
                  <a:extLst>
                    <a:ext uri="{FF2B5EF4-FFF2-40B4-BE49-F238E27FC236}">
                      <a16:creationId xmlns:a16="http://schemas.microsoft.com/office/drawing/2014/main" id="{B1F917A8-83C4-CA47-90E3-31F349025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86" name="Group 106">
                <a:extLst>
                  <a:ext uri="{FF2B5EF4-FFF2-40B4-BE49-F238E27FC236}">
                    <a16:creationId xmlns:a16="http://schemas.microsoft.com/office/drawing/2014/main" id="{BE2CB1BD-65A2-2F42-AAD6-A70E8F158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589" name="TextBox 108">
                  <a:extLst>
                    <a:ext uri="{FF2B5EF4-FFF2-40B4-BE49-F238E27FC236}">
                      <a16:creationId xmlns:a16="http://schemas.microsoft.com/office/drawing/2014/main" id="{8E3D2EDA-94CA-1E40-AFAB-CEC681D13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8" name="Group 5">
              <a:extLst>
                <a:ext uri="{FF2B5EF4-FFF2-40B4-BE49-F238E27FC236}">
                  <a16:creationId xmlns:a16="http://schemas.microsoft.com/office/drawing/2014/main" id="{CF0D20C3-67D8-CE4E-BF5F-D368B294A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0580" name="TextBox 483">
                <a:extLst>
                  <a:ext uri="{FF2B5EF4-FFF2-40B4-BE49-F238E27FC236}">
                    <a16:creationId xmlns:a16="http://schemas.microsoft.com/office/drawing/2014/main" id="{C4BA09AF-D1CF-E84F-8618-E5A833D1B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500" name="Group 32">
              <a:extLst>
                <a:ext uri="{FF2B5EF4-FFF2-40B4-BE49-F238E27FC236}">
                  <a16:creationId xmlns:a16="http://schemas.microsoft.com/office/drawing/2014/main" id="{42222D14-6899-5E45-B78B-7050A950E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0572" name="Group 491">
                <a:extLst>
                  <a:ext uri="{FF2B5EF4-FFF2-40B4-BE49-F238E27FC236}">
                    <a16:creationId xmlns:a16="http://schemas.microsoft.com/office/drawing/2014/main" id="{67D6D3AB-2EE7-8045-9D6B-9E4FB5AD7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0578" name="TextBox 492">
                  <a:extLst>
                    <a:ext uri="{FF2B5EF4-FFF2-40B4-BE49-F238E27FC236}">
                      <a16:creationId xmlns:a16="http://schemas.microsoft.com/office/drawing/2014/main" id="{B6C4248C-1FDB-AC43-868F-73C632CD18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573" name="Group 494">
                <a:extLst>
                  <a:ext uri="{FF2B5EF4-FFF2-40B4-BE49-F238E27FC236}">
                    <a16:creationId xmlns:a16="http://schemas.microsoft.com/office/drawing/2014/main" id="{DD7ECE87-3ACA-D047-82E4-4F4D9E48FE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0576" name="TextBox 495">
                  <a:extLst>
                    <a:ext uri="{FF2B5EF4-FFF2-40B4-BE49-F238E27FC236}">
                      <a16:creationId xmlns:a16="http://schemas.microsoft.com/office/drawing/2014/main" id="{1F3A5645-EFC9-9F4D-B74E-C1DEBD05D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574" name="TextBox 503">
                <a:extLst>
                  <a:ext uri="{FF2B5EF4-FFF2-40B4-BE49-F238E27FC236}">
                    <a16:creationId xmlns:a16="http://schemas.microsoft.com/office/drawing/2014/main" id="{B4607171-36AA-C74A-9801-5304F7807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504" name="TextBox 12">
              <a:extLst>
                <a:ext uri="{FF2B5EF4-FFF2-40B4-BE49-F238E27FC236}">
                  <a16:creationId xmlns:a16="http://schemas.microsoft.com/office/drawing/2014/main" id="{8573BCB0-5EDB-8F4D-855A-E23C7DFFE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0505" name="Group 317">
              <a:extLst>
                <a:ext uri="{FF2B5EF4-FFF2-40B4-BE49-F238E27FC236}">
                  <a16:creationId xmlns:a16="http://schemas.microsoft.com/office/drawing/2014/main" id="{32AB2807-1D87-B549-9767-8CAD26BBE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0555" name="Group 318">
                <a:extLst>
                  <a:ext uri="{FF2B5EF4-FFF2-40B4-BE49-F238E27FC236}">
                    <a16:creationId xmlns:a16="http://schemas.microsoft.com/office/drawing/2014/main" id="{F9284D88-B151-C242-AB13-8BE99AEAD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64" name="Group 327">
                  <a:extLst>
                    <a:ext uri="{FF2B5EF4-FFF2-40B4-BE49-F238E27FC236}">
                      <a16:creationId xmlns:a16="http://schemas.microsoft.com/office/drawing/2014/main" id="{9E522FB1-21E0-7843-BFEF-9713423E3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0565" name="TextBox 7">
                    <a:extLst>
                      <a:ext uri="{FF2B5EF4-FFF2-40B4-BE49-F238E27FC236}">
                        <a16:creationId xmlns:a16="http://schemas.microsoft.com/office/drawing/2014/main" id="{759FDDCF-9D4B-CD49-AEEE-A93C937D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567" name="TextBox 329">
                    <a:extLst>
                      <a:ext uri="{FF2B5EF4-FFF2-40B4-BE49-F238E27FC236}">
                        <a16:creationId xmlns:a16="http://schemas.microsoft.com/office/drawing/2014/main" id="{D6B11BD5-1D8A-EF46-BE12-9214CD61F0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0568" name="Group 330">
                    <a:extLst>
                      <a:ext uri="{FF2B5EF4-FFF2-40B4-BE49-F238E27FC236}">
                        <a16:creationId xmlns:a16="http://schemas.microsoft.com/office/drawing/2014/main" id="{BB6852B8-BC67-574F-B1AD-A40DDC1BE0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0570" name="TextBox 333">
                      <a:extLst>
                        <a:ext uri="{FF2B5EF4-FFF2-40B4-BE49-F238E27FC236}">
                          <a16:creationId xmlns:a16="http://schemas.microsoft.com/office/drawing/2014/main" id="{A5F1C20B-70E1-6740-9A92-94DB76A237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0569" name="TextBox 332">
                    <a:extLst>
                      <a:ext uri="{FF2B5EF4-FFF2-40B4-BE49-F238E27FC236}">
                        <a16:creationId xmlns:a16="http://schemas.microsoft.com/office/drawing/2014/main" id="{4589BDEC-C6BD-0544-81C8-34CE1EF98F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506" name="Group 11">
              <a:extLst>
                <a:ext uri="{FF2B5EF4-FFF2-40B4-BE49-F238E27FC236}">
                  <a16:creationId xmlns:a16="http://schemas.microsoft.com/office/drawing/2014/main" id="{0BA13D4C-12A7-5943-90E7-F8103913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1" name="Group 60">
              <a:extLst>
                <a:ext uri="{FF2B5EF4-FFF2-40B4-BE49-F238E27FC236}">
                  <a16:creationId xmlns:a16="http://schemas.microsoft.com/office/drawing/2014/main" id="{347F6847-EF48-9B40-B240-B1FFE773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44" name="Group 53">
                <a:extLst>
                  <a:ext uri="{FF2B5EF4-FFF2-40B4-BE49-F238E27FC236}">
                    <a16:creationId xmlns:a16="http://schemas.microsoft.com/office/drawing/2014/main" id="{88FA53B9-23CD-414C-818B-DA38F347CD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47" name="Group 52">
                  <a:extLst>
                    <a:ext uri="{FF2B5EF4-FFF2-40B4-BE49-F238E27FC236}">
                      <a16:creationId xmlns:a16="http://schemas.microsoft.com/office/drawing/2014/main" id="{D0000726-3B4E-B34E-AB2B-FD69B98A45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0551" name="TextBox 122">
                    <a:extLst>
                      <a:ext uri="{FF2B5EF4-FFF2-40B4-BE49-F238E27FC236}">
                        <a16:creationId xmlns:a16="http://schemas.microsoft.com/office/drawing/2014/main" id="{8A31AB6D-9E4D-3D40-9FD1-0AE4C60EFC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48" name="TextBox 128">
                  <a:extLst>
                    <a:ext uri="{FF2B5EF4-FFF2-40B4-BE49-F238E27FC236}">
                      <a16:creationId xmlns:a16="http://schemas.microsoft.com/office/drawing/2014/main" id="{C357214C-5C33-3345-B1D4-E5A698B537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512" name="TextBox 359">
              <a:extLst>
                <a:ext uri="{FF2B5EF4-FFF2-40B4-BE49-F238E27FC236}">
                  <a16:creationId xmlns:a16="http://schemas.microsoft.com/office/drawing/2014/main" id="{D7D67BE3-B50E-6349-B359-F4BBBEA4A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0513" name="Group 31">
              <a:extLst>
                <a:ext uri="{FF2B5EF4-FFF2-40B4-BE49-F238E27FC236}">
                  <a16:creationId xmlns:a16="http://schemas.microsoft.com/office/drawing/2014/main" id="{C6042B1B-3B7B-514C-838C-AD6F261E6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0534" name="Group 28">
                <a:extLst>
                  <a:ext uri="{FF2B5EF4-FFF2-40B4-BE49-F238E27FC236}">
                    <a16:creationId xmlns:a16="http://schemas.microsoft.com/office/drawing/2014/main" id="{1D93731B-A9FB-7849-B6BA-FF8548D42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37" name="Group 24">
                  <a:extLst>
                    <a:ext uri="{FF2B5EF4-FFF2-40B4-BE49-F238E27FC236}">
                      <a16:creationId xmlns:a16="http://schemas.microsoft.com/office/drawing/2014/main" id="{CEB6D0CB-47EE-3F44-97CC-EF00FAE1BE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0541" name="TextBox 171">
                    <a:extLst>
                      <a:ext uri="{FF2B5EF4-FFF2-40B4-BE49-F238E27FC236}">
                        <a16:creationId xmlns:a16="http://schemas.microsoft.com/office/drawing/2014/main" id="{230A21BA-6864-E843-8C67-982BE6B059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38" name="TextBox 177">
                  <a:extLst>
                    <a:ext uri="{FF2B5EF4-FFF2-40B4-BE49-F238E27FC236}">
                      <a16:creationId xmlns:a16="http://schemas.microsoft.com/office/drawing/2014/main" id="{492ACA05-1261-8147-955F-588750083B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5" name="Group 358">
              <a:extLst>
                <a:ext uri="{FF2B5EF4-FFF2-40B4-BE49-F238E27FC236}">
                  <a16:creationId xmlns:a16="http://schemas.microsoft.com/office/drawing/2014/main" id="{0E47CC63-B3FB-8F4D-8725-4DB32B4B4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0516" name="Group 377">
                <a:extLst>
                  <a:ext uri="{FF2B5EF4-FFF2-40B4-BE49-F238E27FC236}">
                    <a16:creationId xmlns:a16="http://schemas.microsoft.com/office/drawing/2014/main" id="{7504DF59-E4AA-C348-A2E5-653A02B3C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0521" name="TextBox 7">
                  <a:extLst>
                    <a:ext uri="{FF2B5EF4-FFF2-40B4-BE49-F238E27FC236}">
                      <a16:creationId xmlns:a16="http://schemas.microsoft.com/office/drawing/2014/main" id="{E11CBCE3-1CA7-6244-8CA2-E34745BBF5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0522" name="Group 390">
                  <a:extLst>
                    <a:ext uri="{FF2B5EF4-FFF2-40B4-BE49-F238E27FC236}">
                      <a16:creationId xmlns:a16="http://schemas.microsoft.com/office/drawing/2014/main" id="{DFA72293-02B8-6C49-8A34-F164A39B4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0523" name="TextBox 391">
                    <a:extLst>
                      <a:ext uri="{FF2B5EF4-FFF2-40B4-BE49-F238E27FC236}">
                        <a16:creationId xmlns:a16="http://schemas.microsoft.com/office/drawing/2014/main" id="{44D92223-3E26-D845-AA40-16119B2AC9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0517" name="TextBox 381">
                <a:extLst>
                  <a:ext uri="{FF2B5EF4-FFF2-40B4-BE49-F238E27FC236}">
                    <a16:creationId xmlns:a16="http://schemas.microsoft.com/office/drawing/2014/main" id="{8F1973D2-30FB-C24E-A4CA-487EE2155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19" name="TextBox 384">
                <a:extLst>
                  <a:ext uri="{FF2B5EF4-FFF2-40B4-BE49-F238E27FC236}">
                    <a16:creationId xmlns:a16="http://schemas.microsoft.com/office/drawing/2014/main" id="{6DC624B0-0F28-DB46-818B-A97C6A6FB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467" name="Group 404">
            <a:extLst>
              <a:ext uri="{FF2B5EF4-FFF2-40B4-BE49-F238E27FC236}">
                <a16:creationId xmlns:a16="http://schemas.microsoft.com/office/drawing/2014/main" id="{962764A5-5F71-7849-AB45-507B0C6FC3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0473" name="TextBox 405">
              <a:extLst>
                <a:ext uri="{FF2B5EF4-FFF2-40B4-BE49-F238E27FC236}">
                  <a16:creationId xmlns:a16="http://schemas.microsoft.com/office/drawing/2014/main" id="{37F62003-90AD-D14B-9077-27BAE3D6D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476" name="TextBox 411">
              <a:extLst>
                <a:ext uri="{FF2B5EF4-FFF2-40B4-BE49-F238E27FC236}">
                  <a16:creationId xmlns:a16="http://schemas.microsoft.com/office/drawing/2014/main" id="{9E594B12-471E-384A-962B-3F3053F6B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478" name="TextBox 413">
              <a:extLst>
                <a:ext uri="{FF2B5EF4-FFF2-40B4-BE49-F238E27FC236}">
                  <a16:creationId xmlns:a16="http://schemas.microsoft.com/office/drawing/2014/main" id="{90C9BEA6-2B10-464D-8EEC-7D2E038F3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0468" name="TextBox 388">
            <a:extLst>
              <a:ext uri="{FF2B5EF4-FFF2-40B4-BE49-F238E27FC236}">
                <a16:creationId xmlns:a16="http://schemas.microsoft.com/office/drawing/2014/main" id="{389960A4-53E5-B34D-A112-016A51B5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0469" name="TextBox 223">
            <a:extLst>
              <a:ext uri="{FF2B5EF4-FFF2-40B4-BE49-F238E27FC236}">
                <a16:creationId xmlns:a16="http://schemas.microsoft.com/office/drawing/2014/main" id="{2A1F1685-7AF7-C444-BACF-D251F8A89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0470" name="TextBox 225">
            <a:extLst>
              <a:ext uri="{FF2B5EF4-FFF2-40B4-BE49-F238E27FC236}">
                <a16:creationId xmlns:a16="http://schemas.microsoft.com/office/drawing/2014/main" id="{07C5D479-06AF-E540-8C4E-3B0E70B1A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0471" name="TextBox 1">
            <a:extLst>
              <a:ext uri="{FF2B5EF4-FFF2-40B4-BE49-F238E27FC236}">
                <a16:creationId xmlns:a16="http://schemas.microsoft.com/office/drawing/2014/main" id="{1EE45B9A-6C3A-E34F-9C89-403846A96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90472" name="TextBox 226">
            <a:extLst>
              <a:ext uri="{FF2B5EF4-FFF2-40B4-BE49-F238E27FC236}">
                <a16:creationId xmlns:a16="http://schemas.microsoft.com/office/drawing/2014/main" id="{677FE260-23A9-1845-AAD7-07F1D6D4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3" name="Group 29">
            <a:extLst>
              <a:ext uri="{FF2B5EF4-FFF2-40B4-BE49-F238E27FC236}">
                <a16:creationId xmlns:a16="http://schemas.microsoft.com/office/drawing/2014/main" id="{1624F67E-D706-084D-88C0-16454146BBF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2529" name="Group 49">
              <a:extLst>
                <a:ext uri="{FF2B5EF4-FFF2-40B4-BE49-F238E27FC236}">
                  <a16:creationId xmlns:a16="http://schemas.microsoft.com/office/drawing/2014/main" id="{9883D823-DF2D-FC4F-B4D2-71EB8DE74B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2695" name="Group 33">
                <a:extLst>
                  <a:ext uri="{FF2B5EF4-FFF2-40B4-BE49-F238E27FC236}">
                    <a16:creationId xmlns:a16="http://schemas.microsoft.com/office/drawing/2014/main" id="{35034AE5-B0F3-4249-B4C8-A34B788C4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2737" name="TextBox 467">
                  <a:extLst>
                    <a:ext uri="{FF2B5EF4-FFF2-40B4-BE49-F238E27FC236}">
                      <a16:creationId xmlns:a16="http://schemas.microsoft.com/office/drawing/2014/main" id="{B0688A97-E844-BC41-9FF5-3C95684B5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96" name="Group 34">
                <a:extLst>
                  <a:ext uri="{FF2B5EF4-FFF2-40B4-BE49-F238E27FC236}">
                    <a16:creationId xmlns:a16="http://schemas.microsoft.com/office/drawing/2014/main" id="{C6EE0C27-9D1F-7041-B687-9F1172542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2735" name="TextBox 469">
                  <a:extLst>
                    <a:ext uri="{FF2B5EF4-FFF2-40B4-BE49-F238E27FC236}">
                      <a16:creationId xmlns:a16="http://schemas.microsoft.com/office/drawing/2014/main" id="{4F64ABFE-F5AD-0C41-B347-775E3C6A61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98" name="TextBox 472">
                <a:extLst>
                  <a:ext uri="{FF2B5EF4-FFF2-40B4-BE49-F238E27FC236}">
                    <a16:creationId xmlns:a16="http://schemas.microsoft.com/office/drawing/2014/main" id="{CCFE12E1-F418-EB44-AF2F-44F8689CB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2699" name="Group 441">
                <a:extLst>
                  <a:ext uri="{FF2B5EF4-FFF2-40B4-BE49-F238E27FC236}">
                    <a16:creationId xmlns:a16="http://schemas.microsoft.com/office/drawing/2014/main" id="{CBE52BC6-9E33-5A4E-9E82-854B574360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2718" name="Group 450">
                  <a:extLst>
                    <a:ext uri="{FF2B5EF4-FFF2-40B4-BE49-F238E27FC236}">
                      <a16:creationId xmlns:a16="http://schemas.microsoft.com/office/drawing/2014/main" id="{0E9D284D-09E6-4E4F-B322-9173739202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2732" name="TextBox 464">
                    <a:extLst>
                      <a:ext uri="{FF2B5EF4-FFF2-40B4-BE49-F238E27FC236}">
                        <a16:creationId xmlns:a16="http://schemas.microsoft.com/office/drawing/2014/main" id="{3796EEBB-C662-EC4D-B5C3-D592A21EF6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4" name="TextBox 466">
                    <a:extLst>
                      <a:ext uri="{FF2B5EF4-FFF2-40B4-BE49-F238E27FC236}">
                        <a16:creationId xmlns:a16="http://schemas.microsoft.com/office/drawing/2014/main" id="{F5101376-B9AB-A643-8821-02B3710A6D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2719" name="Group 451">
                  <a:extLst>
                    <a:ext uri="{FF2B5EF4-FFF2-40B4-BE49-F238E27FC236}">
                      <a16:creationId xmlns:a16="http://schemas.microsoft.com/office/drawing/2014/main" id="{C5FE3953-CE99-0245-AF13-ED03D2E355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2729" name="TextBox 461">
                    <a:extLst>
                      <a:ext uri="{FF2B5EF4-FFF2-40B4-BE49-F238E27FC236}">
                        <a16:creationId xmlns:a16="http://schemas.microsoft.com/office/drawing/2014/main" id="{63DEBD5F-EF61-BB46-A151-8F9B18364B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1" name="TextBox 463">
                    <a:extLst>
                      <a:ext uri="{FF2B5EF4-FFF2-40B4-BE49-F238E27FC236}">
                        <a16:creationId xmlns:a16="http://schemas.microsoft.com/office/drawing/2014/main" id="{85493915-C2E0-6E44-8C5A-2AE39937BD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2720" name="Group 452">
                  <a:extLst>
                    <a:ext uri="{FF2B5EF4-FFF2-40B4-BE49-F238E27FC236}">
                      <a16:creationId xmlns:a16="http://schemas.microsoft.com/office/drawing/2014/main" id="{FD6ACADC-9A92-E24F-A9DE-B7104269A9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2726" name="TextBox 458">
                    <a:extLst>
                      <a:ext uri="{FF2B5EF4-FFF2-40B4-BE49-F238E27FC236}">
                        <a16:creationId xmlns:a16="http://schemas.microsoft.com/office/drawing/2014/main" id="{8841E68E-4207-164F-A2A5-EB0687C2A2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8" name="TextBox 460">
                    <a:extLst>
                      <a:ext uri="{FF2B5EF4-FFF2-40B4-BE49-F238E27FC236}">
                        <a16:creationId xmlns:a16="http://schemas.microsoft.com/office/drawing/2014/main" id="{C259A448-C1A7-AD4B-9355-BB3D5EDDF7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722" name="Group 453">
                  <a:extLst>
                    <a:ext uri="{FF2B5EF4-FFF2-40B4-BE49-F238E27FC236}">
                      <a16:creationId xmlns:a16="http://schemas.microsoft.com/office/drawing/2014/main" id="{F3D59B18-54E6-D54E-880B-D1C089BF3F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2723" name="TextBox 455">
                    <a:extLst>
                      <a:ext uri="{FF2B5EF4-FFF2-40B4-BE49-F238E27FC236}">
                        <a16:creationId xmlns:a16="http://schemas.microsoft.com/office/drawing/2014/main" id="{CDD6A146-21F4-7244-8914-5D40854FE6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5" name="TextBox 457">
                    <a:extLst>
                      <a:ext uri="{FF2B5EF4-FFF2-40B4-BE49-F238E27FC236}">
                        <a16:creationId xmlns:a16="http://schemas.microsoft.com/office/drawing/2014/main" id="{FDA6D0BE-2F8F-F641-AC59-A998F18E3C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2700" name="Group 44">
                <a:extLst>
                  <a:ext uri="{FF2B5EF4-FFF2-40B4-BE49-F238E27FC236}">
                    <a16:creationId xmlns:a16="http://schemas.microsoft.com/office/drawing/2014/main" id="{1D0C586F-A337-854C-8F14-DC4506A922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2716" name="TextBox 443">
                  <a:extLst>
                    <a:ext uri="{FF2B5EF4-FFF2-40B4-BE49-F238E27FC236}">
                      <a16:creationId xmlns:a16="http://schemas.microsoft.com/office/drawing/2014/main" id="{E38925C9-95DB-2548-80FE-4D5E04D833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1" name="Group 48">
                <a:extLst>
                  <a:ext uri="{FF2B5EF4-FFF2-40B4-BE49-F238E27FC236}">
                    <a16:creationId xmlns:a16="http://schemas.microsoft.com/office/drawing/2014/main" id="{7DD54670-BF56-0946-A6C0-5CC7B19A2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2714" name="TextBox 445">
                  <a:extLst>
                    <a:ext uri="{FF2B5EF4-FFF2-40B4-BE49-F238E27FC236}">
                      <a16:creationId xmlns:a16="http://schemas.microsoft.com/office/drawing/2014/main" id="{11FDEE3C-C9D2-FE4F-AE5A-78A7F53054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702" name="TextBox 448">
                <a:extLst>
                  <a:ext uri="{FF2B5EF4-FFF2-40B4-BE49-F238E27FC236}">
                    <a16:creationId xmlns:a16="http://schemas.microsoft.com/office/drawing/2014/main" id="{B459866C-3B42-E947-9008-6F1188ACC4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2703" name="TextBox 474">
                <a:extLst>
                  <a:ext uri="{FF2B5EF4-FFF2-40B4-BE49-F238E27FC236}">
                    <a16:creationId xmlns:a16="http://schemas.microsoft.com/office/drawing/2014/main" id="{48786ECE-3024-DD4F-940F-37FAA4CC80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2704" name="Group 475">
                <a:extLst>
                  <a:ext uri="{FF2B5EF4-FFF2-40B4-BE49-F238E27FC236}">
                    <a16:creationId xmlns:a16="http://schemas.microsoft.com/office/drawing/2014/main" id="{A87455CA-BBD6-FF42-993F-20BF1FC7B7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2712" name="TextBox 476">
                  <a:extLst>
                    <a:ext uri="{FF2B5EF4-FFF2-40B4-BE49-F238E27FC236}">
                      <a16:creationId xmlns:a16="http://schemas.microsoft.com/office/drawing/2014/main" id="{E61E33BC-3AF9-284D-9680-8F78D0A54A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5" name="Group 478">
                <a:extLst>
                  <a:ext uri="{FF2B5EF4-FFF2-40B4-BE49-F238E27FC236}">
                    <a16:creationId xmlns:a16="http://schemas.microsoft.com/office/drawing/2014/main" id="{967074D0-AB81-1640-A69D-72F565143C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2710" name="TextBox 482">
                  <a:extLst>
                    <a:ext uri="{FF2B5EF4-FFF2-40B4-BE49-F238E27FC236}">
                      <a16:creationId xmlns:a16="http://schemas.microsoft.com/office/drawing/2014/main" id="{A98DCD7C-0A82-9741-B6BF-D5523A8D96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6" name="Group 498">
                <a:extLst>
                  <a:ext uri="{FF2B5EF4-FFF2-40B4-BE49-F238E27FC236}">
                    <a16:creationId xmlns:a16="http://schemas.microsoft.com/office/drawing/2014/main" id="{8EDFF5D2-F778-7E49-988B-D8DC5B5B6E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2708" name="TextBox 499">
                  <a:extLst>
                    <a:ext uri="{FF2B5EF4-FFF2-40B4-BE49-F238E27FC236}">
                      <a16:creationId xmlns:a16="http://schemas.microsoft.com/office/drawing/2014/main" id="{6C21E6D5-D4B0-C94E-912F-62C094AE72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0" name="Group 132">
              <a:extLst>
                <a:ext uri="{FF2B5EF4-FFF2-40B4-BE49-F238E27FC236}">
                  <a16:creationId xmlns:a16="http://schemas.microsoft.com/office/drawing/2014/main" id="{FDE936F5-04E8-B94A-AC1A-BA1458540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1" name="Group 6">
              <a:extLst>
                <a:ext uri="{FF2B5EF4-FFF2-40B4-BE49-F238E27FC236}">
                  <a16:creationId xmlns:a16="http://schemas.microsoft.com/office/drawing/2014/main" id="{7C6C1C6A-9042-084C-9F29-7926911D5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2669" name="Group 55">
                <a:extLst>
                  <a:ext uri="{FF2B5EF4-FFF2-40B4-BE49-F238E27FC236}">
                    <a16:creationId xmlns:a16="http://schemas.microsoft.com/office/drawing/2014/main" id="{2F3FC91D-08E3-C74C-A8D0-9F510F42B4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2690" name="TextBox 57">
                  <a:extLst>
                    <a:ext uri="{FF2B5EF4-FFF2-40B4-BE49-F238E27FC236}">
                      <a16:creationId xmlns:a16="http://schemas.microsoft.com/office/drawing/2014/main" id="{7D70C80E-3CB6-0E43-8550-0FE5B06A5E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2670" name="TextBox 59">
                <a:extLst>
                  <a:ext uri="{FF2B5EF4-FFF2-40B4-BE49-F238E27FC236}">
                    <a16:creationId xmlns:a16="http://schemas.microsoft.com/office/drawing/2014/main" id="{FC77E771-D148-B44C-AE3E-5324578E12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2532" name="Group 17">
              <a:extLst>
                <a:ext uri="{FF2B5EF4-FFF2-40B4-BE49-F238E27FC236}">
                  <a16:creationId xmlns:a16="http://schemas.microsoft.com/office/drawing/2014/main" id="{A8DFFD4F-0F5C-A044-BCE7-61B033FB1C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2663" name="Group 16">
                <a:extLst>
                  <a:ext uri="{FF2B5EF4-FFF2-40B4-BE49-F238E27FC236}">
                    <a16:creationId xmlns:a16="http://schemas.microsoft.com/office/drawing/2014/main" id="{CC682870-E97F-AB40-9915-EE3920B56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2667" name="TextBox 82">
                  <a:extLst>
                    <a:ext uri="{FF2B5EF4-FFF2-40B4-BE49-F238E27FC236}">
                      <a16:creationId xmlns:a16="http://schemas.microsoft.com/office/drawing/2014/main" id="{6EF647C3-1C6B-8247-B620-AE16998E47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64" name="TextBox 87">
                <a:extLst>
                  <a:ext uri="{FF2B5EF4-FFF2-40B4-BE49-F238E27FC236}">
                    <a16:creationId xmlns:a16="http://schemas.microsoft.com/office/drawing/2014/main" id="{03D8294D-44F4-D840-BBC0-3F4D9F49A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3" name="Group 154">
              <a:extLst>
                <a:ext uri="{FF2B5EF4-FFF2-40B4-BE49-F238E27FC236}">
                  <a16:creationId xmlns:a16="http://schemas.microsoft.com/office/drawing/2014/main" id="{FB2F0BB8-AC8C-9045-AF19-B805765B1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2656" name="TextBox 155">
                <a:extLst>
                  <a:ext uri="{FF2B5EF4-FFF2-40B4-BE49-F238E27FC236}">
                    <a16:creationId xmlns:a16="http://schemas.microsoft.com/office/drawing/2014/main" id="{7F556A2A-FE41-4F45-B719-D98962883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9" name="TextBox 161">
                <a:extLst>
                  <a:ext uri="{FF2B5EF4-FFF2-40B4-BE49-F238E27FC236}">
                    <a16:creationId xmlns:a16="http://schemas.microsoft.com/office/drawing/2014/main" id="{BABC57C1-2DA9-324A-8D79-32EE8D16F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4" name="Group 138">
              <a:extLst>
                <a:ext uri="{FF2B5EF4-FFF2-40B4-BE49-F238E27FC236}">
                  <a16:creationId xmlns:a16="http://schemas.microsoft.com/office/drawing/2014/main" id="{8B0EE644-269C-514E-B511-668AB2ECDB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2649" name="TextBox 139">
                <a:extLst>
                  <a:ext uri="{FF2B5EF4-FFF2-40B4-BE49-F238E27FC236}">
                    <a16:creationId xmlns:a16="http://schemas.microsoft.com/office/drawing/2014/main" id="{380C8CC5-4349-0242-9398-21BB475DB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2" name="TextBox 145">
                <a:extLst>
                  <a:ext uri="{FF2B5EF4-FFF2-40B4-BE49-F238E27FC236}">
                    <a16:creationId xmlns:a16="http://schemas.microsoft.com/office/drawing/2014/main" id="{16CB5AED-5B98-004E-B3BD-5C2070DAC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37" name="Group 37">
              <a:extLst>
                <a:ext uri="{FF2B5EF4-FFF2-40B4-BE49-F238E27FC236}">
                  <a16:creationId xmlns:a16="http://schemas.microsoft.com/office/drawing/2014/main" id="{B5D7CE3A-9D8E-6C4A-9BFA-6CFA0DCDC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48" name="TextBox 36">
                <a:extLst>
                  <a:ext uri="{FF2B5EF4-FFF2-40B4-BE49-F238E27FC236}">
                    <a16:creationId xmlns:a16="http://schemas.microsoft.com/office/drawing/2014/main" id="{DB3DEB74-F758-0549-A5F0-BFA2058FD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2" name="Group 186">
              <a:extLst>
                <a:ext uri="{FF2B5EF4-FFF2-40B4-BE49-F238E27FC236}">
                  <a16:creationId xmlns:a16="http://schemas.microsoft.com/office/drawing/2014/main" id="{7DDAE532-B643-2C4F-AD28-4051B2FD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6" name="Group 23">
              <a:extLst>
                <a:ext uri="{FF2B5EF4-FFF2-40B4-BE49-F238E27FC236}">
                  <a16:creationId xmlns:a16="http://schemas.microsoft.com/office/drawing/2014/main" id="{BF40CB0D-E3E6-4B46-A004-1775FC41D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2632" name="Group 43">
                <a:extLst>
                  <a:ext uri="{FF2B5EF4-FFF2-40B4-BE49-F238E27FC236}">
                    <a16:creationId xmlns:a16="http://schemas.microsoft.com/office/drawing/2014/main" id="{9A5D9BA3-ED5F-0D44-AE05-1D2F16F20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2640" name="Group 38">
                  <a:extLst>
                    <a:ext uri="{FF2B5EF4-FFF2-40B4-BE49-F238E27FC236}">
                      <a16:creationId xmlns:a16="http://schemas.microsoft.com/office/drawing/2014/main" id="{3DD964D2-655A-D34A-A919-3EDC7196B1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2643" name="TextBox 39">
                    <a:extLst>
                      <a:ext uri="{FF2B5EF4-FFF2-40B4-BE49-F238E27FC236}">
                        <a16:creationId xmlns:a16="http://schemas.microsoft.com/office/drawing/2014/main" id="{79AAD3A5-AE9D-5048-ACCA-53473081D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2641" name="TextBox 41">
                  <a:extLst>
                    <a:ext uri="{FF2B5EF4-FFF2-40B4-BE49-F238E27FC236}">
                      <a16:creationId xmlns:a16="http://schemas.microsoft.com/office/drawing/2014/main" id="{445E7F96-D7B2-0B45-8594-4FA949782B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636" name="Group 106">
                <a:extLst>
                  <a:ext uri="{FF2B5EF4-FFF2-40B4-BE49-F238E27FC236}">
                    <a16:creationId xmlns:a16="http://schemas.microsoft.com/office/drawing/2014/main" id="{361BA279-32DC-F54F-A485-70FA1AA162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639" name="TextBox 108">
                  <a:extLst>
                    <a:ext uri="{FF2B5EF4-FFF2-40B4-BE49-F238E27FC236}">
                      <a16:creationId xmlns:a16="http://schemas.microsoft.com/office/drawing/2014/main" id="{0540D97F-BFE5-D941-A316-460956B73C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8" name="Group 5">
              <a:extLst>
                <a:ext uri="{FF2B5EF4-FFF2-40B4-BE49-F238E27FC236}">
                  <a16:creationId xmlns:a16="http://schemas.microsoft.com/office/drawing/2014/main" id="{3F52AC29-E22D-584C-AC59-913192804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2630" name="TextBox 483">
                <a:extLst>
                  <a:ext uri="{FF2B5EF4-FFF2-40B4-BE49-F238E27FC236}">
                    <a16:creationId xmlns:a16="http://schemas.microsoft.com/office/drawing/2014/main" id="{9B89B632-96DE-8444-A5BB-3932034E83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2550" name="Group 32">
              <a:extLst>
                <a:ext uri="{FF2B5EF4-FFF2-40B4-BE49-F238E27FC236}">
                  <a16:creationId xmlns:a16="http://schemas.microsoft.com/office/drawing/2014/main" id="{0800B174-C7C6-2841-81B5-1C36902E6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2622" name="Group 491">
                <a:extLst>
                  <a:ext uri="{FF2B5EF4-FFF2-40B4-BE49-F238E27FC236}">
                    <a16:creationId xmlns:a16="http://schemas.microsoft.com/office/drawing/2014/main" id="{EB691349-983F-CC4B-B94A-B661AD65F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2628" name="TextBox 492">
                  <a:extLst>
                    <a:ext uri="{FF2B5EF4-FFF2-40B4-BE49-F238E27FC236}">
                      <a16:creationId xmlns:a16="http://schemas.microsoft.com/office/drawing/2014/main" id="{57FFF518-1890-474E-A971-AE6BE8DCE1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23" name="Group 494">
                <a:extLst>
                  <a:ext uri="{FF2B5EF4-FFF2-40B4-BE49-F238E27FC236}">
                    <a16:creationId xmlns:a16="http://schemas.microsoft.com/office/drawing/2014/main" id="{34BD6C45-A3BC-3C4C-B445-17066D9018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2626" name="TextBox 495">
                  <a:extLst>
                    <a:ext uri="{FF2B5EF4-FFF2-40B4-BE49-F238E27FC236}">
                      <a16:creationId xmlns:a16="http://schemas.microsoft.com/office/drawing/2014/main" id="{931858D6-C93F-FC4A-9631-D2E639E2E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24" name="TextBox 503">
                <a:extLst>
                  <a:ext uri="{FF2B5EF4-FFF2-40B4-BE49-F238E27FC236}">
                    <a16:creationId xmlns:a16="http://schemas.microsoft.com/office/drawing/2014/main" id="{3FF5B3F0-9B18-BA45-A79F-CFD9ED692C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54" name="TextBox 12">
              <a:extLst>
                <a:ext uri="{FF2B5EF4-FFF2-40B4-BE49-F238E27FC236}">
                  <a16:creationId xmlns:a16="http://schemas.microsoft.com/office/drawing/2014/main" id="{5E3D116F-1E99-7549-A0F5-014AE6631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2555" name="Group 317">
              <a:extLst>
                <a:ext uri="{FF2B5EF4-FFF2-40B4-BE49-F238E27FC236}">
                  <a16:creationId xmlns:a16="http://schemas.microsoft.com/office/drawing/2014/main" id="{C94F2CE8-7F97-E84E-B132-5AA6329F8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2605" name="Group 318">
                <a:extLst>
                  <a:ext uri="{FF2B5EF4-FFF2-40B4-BE49-F238E27FC236}">
                    <a16:creationId xmlns:a16="http://schemas.microsoft.com/office/drawing/2014/main" id="{2EC6293B-DC7B-B34C-B8CA-08277F462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614" name="Group 327">
                  <a:extLst>
                    <a:ext uri="{FF2B5EF4-FFF2-40B4-BE49-F238E27FC236}">
                      <a16:creationId xmlns:a16="http://schemas.microsoft.com/office/drawing/2014/main" id="{7C735F2F-026A-8446-99FE-0055512778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2615" name="TextBox 7">
                    <a:extLst>
                      <a:ext uri="{FF2B5EF4-FFF2-40B4-BE49-F238E27FC236}">
                        <a16:creationId xmlns:a16="http://schemas.microsoft.com/office/drawing/2014/main" id="{B773653C-57DB-F948-9C33-9C3BAB047B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617" name="TextBox 329">
                    <a:extLst>
                      <a:ext uri="{FF2B5EF4-FFF2-40B4-BE49-F238E27FC236}">
                        <a16:creationId xmlns:a16="http://schemas.microsoft.com/office/drawing/2014/main" id="{578A2EB3-BE0D-914D-B028-49E7DD1BF6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2618" name="Group 330">
                    <a:extLst>
                      <a:ext uri="{FF2B5EF4-FFF2-40B4-BE49-F238E27FC236}">
                        <a16:creationId xmlns:a16="http://schemas.microsoft.com/office/drawing/2014/main" id="{41479F21-665D-5A46-A3A5-7C93993927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2620" name="TextBox 333">
                      <a:extLst>
                        <a:ext uri="{FF2B5EF4-FFF2-40B4-BE49-F238E27FC236}">
                          <a16:creationId xmlns:a16="http://schemas.microsoft.com/office/drawing/2014/main" id="{BB2A29E4-5DF8-DA45-9F4D-211F8AA1E2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2619" name="TextBox 332">
                    <a:extLst>
                      <a:ext uri="{FF2B5EF4-FFF2-40B4-BE49-F238E27FC236}">
                        <a16:creationId xmlns:a16="http://schemas.microsoft.com/office/drawing/2014/main" id="{5322AD24-E45B-424F-AF25-A899A30207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56" name="Group 11">
              <a:extLst>
                <a:ext uri="{FF2B5EF4-FFF2-40B4-BE49-F238E27FC236}">
                  <a16:creationId xmlns:a16="http://schemas.microsoft.com/office/drawing/2014/main" id="{743ABCCD-E4C9-7F48-92A6-CE46517EE0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1" name="Group 60">
              <a:extLst>
                <a:ext uri="{FF2B5EF4-FFF2-40B4-BE49-F238E27FC236}">
                  <a16:creationId xmlns:a16="http://schemas.microsoft.com/office/drawing/2014/main" id="{34CD7544-88A1-3040-A3F2-9AFB9BF73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594" name="Group 53">
                <a:extLst>
                  <a:ext uri="{FF2B5EF4-FFF2-40B4-BE49-F238E27FC236}">
                    <a16:creationId xmlns:a16="http://schemas.microsoft.com/office/drawing/2014/main" id="{AE83A883-E3F9-B84A-BAC8-B2EB1B403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97" name="Group 52">
                  <a:extLst>
                    <a:ext uri="{FF2B5EF4-FFF2-40B4-BE49-F238E27FC236}">
                      <a16:creationId xmlns:a16="http://schemas.microsoft.com/office/drawing/2014/main" id="{457DA39A-A668-4145-B04B-6668CD8939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2601" name="TextBox 122">
                    <a:extLst>
                      <a:ext uri="{FF2B5EF4-FFF2-40B4-BE49-F238E27FC236}">
                        <a16:creationId xmlns:a16="http://schemas.microsoft.com/office/drawing/2014/main" id="{6D492AC2-20BB-104F-8DA8-737C2AC64F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98" name="TextBox 128">
                  <a:extLst>
                    <a:ext uri="{FF2B5EF4-FFF2-40B4-BE49-F238E27FC236}">
                      <a16:creationId xmlns:a16="http://schemas.microsoft.com/office/drawing/2014/main" id="{3F0637A1-8527-E540-AAE6-188A1EE4D4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562" name="TextBox 359">
              <a:extLst>
                <a:ext uri="{FF2B5EF4-FFF2-40B4-BE49-F238E27FC236}">
                  <a16:creationId xmlns:a16="http://schemas.microsoft.com/office/drawing/2014/main" id="{D89A7411-F467-E64F-A01A-FE1BAEC77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2563" name="Group 31">
              <a:extLst>
                <a:ext uri="{FF2B5EF4-FFF2-40B4-BE49-F238E27FC236}">
                  <a16:creationId xmlns:a16="http://schemas.microsoft.com/office/drawing/2014/main" id="{2C612B28-2A06-2C4A-8F5C-A0A07CB7E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2584" name="Group 28">
                <a:extLst>
                  <a:ext uri="{FF2B5EF4-FFF2-40B4-BE49-F238E27FC236}">
                    <a16:creationId xmlns:a16="http://schemas.microsoft.com/office/drawing/2014/main" id="{D0943CE9-A5C3-D544-9172-2632B4C47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87" name="Group 24">
                  <a:extLst>
                    <a:ext uri="{FF2B5EF4-FFF2-40B4-BE49-F238E27FC236}">
                      <a16:creationId xmlns:a16="http://schemas.microsoft.com/office/drawing/2014/main" id="{0C0A3B64-0F88-1546-8E75-487578A9E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2591" name="TextBox 171">
                    <a:extLst>
                      <a:ext uri="{FF2B5EF4-FFF2-40B4-BE49-F238E27FC236}">
                        <a16:creationId xmlns:a16="http://schemas.microsoft.com/office/drawing/2014/main" id="{DAAEFA83-2AA6-1C42-8F76-14443F2E4F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88" name="TextBox 177">
                  <a:extLst>
                    <a:ext uri="{FF2B5EF4-FFF2-40B4-BE49-F238E27FC236}">
                      <a16:creationId xmlns:a16="http://schemas.microsoft.com/office/drawing/2014/main" id="{48AF5BC0-F161-7E43-93FE-2D706425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5" name="Group 358">
              <a:extLst>
                <a:ext uri="{FF2B5EF4-FFF2-40B4-BE49-F238E27FC236}">
                  <a16:creationId xmlns:a16="http://schemas.microsoft.com/office/drawing/2014/main" id="{8FED98A2-5026-FF46-8F8D-87909E4CF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2566" name="Group 377">
                <a:extLst>
                  <a:ext uri="{FF2B5EF4-FFF2-40B4-BE49-F238E27FC236}">
                    <a16:creationId xmlns:a16="http://schemas.microsoft.com/office/drawing/2014/main" id="{5BA16263-5D07-8944-AF8C-5E11E8C7F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2571" name="TextBox 7">
                  <a:extLst>
                    <a:ext uri="{FF2B5EF4-FFF2-40B4-BE49-F238E27FC236}">
                      <a16:creationId xmlns:a16="http://schemas.microsoft.com/office/drawing/2014/main" id="{C60B5A18-60BB-E14A-8AB8-DC30EE823D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2572" name="Group 390">
                  <a:extLst>
                    <a:ext uri="{FF2B5EF4-FFF2-40B4-BE49-F238E27FC236}">
                      <a16:creationId xmlns:a16="http://schemas.microsoft.com/office/drawing/2014/main" id="{44C3CB7A-C6EE-C041-A00F-5D9847967C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2573" name="TextBox 391">
                    <a:extLst>
                      <a:ext uri="{FF2B5EF4-FFF2-40B4-BE49-F238E27FC236}">
                        <a16:creationId xmlns:a16="http://schemas.microsoft.com/office/drawing/2014/main" id="{B8041D20-96EE-9843-8E1D-68B1823996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2567" name="TextBox 381">
                <a:extLst>
                  <a:ext uri="{FF2B5EF4-FFF2-40B4-BE49-F238E27FC236}">
                    <a16:creationId xmlns:a16="http://schemas.microsoft.com/office/drawing/2014/main" id="{5D89A24C-5263-4046-8F69-2FEE62949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569" name="TextBox 384">
                <a:extLst>
                  <a:ext uri="{FF2B5EF4-FFF2-40B4-BE49-F238E27FC236}">
                    <a16:creationId xmlns:a16="http://schemas.microsoft.com/office/drawing/2014/main" id="{38E9E6A0-7133-C547-B3A0-8AE0898CB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515" name="Group 404">
            <a:extLst>
              <a:ext uri="{FF2B5EF4-FFF2-40B4-BE49-F238E27FC236}">
                <a16:creationId xmlns:a16="http://schemas.microsoft.com/office/drawing/2014/main" id="{E5D24CC4-9E14-3E47-B591-7CF86A82BC7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2523" name="TextBox 405">
              <a:extLst>
                <a:ext uri="{FF2B5EF4-FFF2-40B4-BE49-F238E27FC236}">
                  <a16:creationId xmlns:a16="http://schemas.microsoft.com/office/drawing/2014/main" id="{A7A1A263-060F-5741-A4F4-92098F4D80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26" name="TextBox 411">
              <a:extLst>
                <a:ext uri="{FF2B5EF4-FFF2-40B4-BE49-F238E27FC236}">
                  <a16:creationId xmlns:a16="http://schemas.microsoft.com/office/drawing/2014/main" id="{B68F0F83-79E0-8C41-AC05-AF8DC5F28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28" name="TextBox 413">
              <a:extLst>
                <a:ext uri="{FF2B5EF4-FFF2-40B4-BE49-F238E27FC236}">
                  <a16:creationId xmlns:a16="http://schemas.microsoft.com/office/drawing/2014/main" id="{92A35494-93FD-7E40-AFBF-AB353B6FD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2516" name="TextBox 388">
            <a:extLst>
              <a:ext uri="{FF2B5EF4-FFF2-40B4-BE49-F238E27FC236}">
                <a16:creationId xmlns:a16="http://schemas.microsoft.com/office/drawing/2014/main" id="{756ED9A0-4D3C-6C4A-B26B-776FC9E6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2517" name="TextBox 223">
            <a:extLst>
              <a:ext uri="{FF2B5EF4-FFF2-40B4-BE49-F238E27FC236}">
                <a16:creationId xmlns:a16="http://schemas.microsoft.com/office/drawing/2014/main" id="{B7DA83E2-0F01-494E-82A7-3DAC427B8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2518" name="TextBox 225">
            <a:extLst>
              <a:ext uri="{FF2B5EF4-FFF2-40B4-BE49-F238E27FC236}">
                <a16:creationId xmlns:a16="http://schemas.microsoft.com/office/drawing/2014/main" id="{95D16E57-32A0-0243-8268-BBDEC2ACA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2519" name="TextBox 1">
            <a:extLst>
              <a:ext uri="{FF2B5EF4-FFF2-40B4-BE49-F238E27FC236}">
                <a16:creationId xmlns:a16="http://schemas.microsoft.com/office/drawing/2014/main" id="{720D79A5-EFB7-5E42-9FF4-940E7895A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92520" name="TextBox 226">
            <a:extLst>
              <a:ext uri="{FF2B5EF4-FFF2-40B4-BE49-F238E27FC236}">
                <a16:creationId xmlns:a16="http://schemas.microsoft.com/office/drawing/2014/main" id="{DB043B43-E01E-3649-98E9-1FC8F8B8C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228" name="Rounded Rectangle 227">
            <a:extLst>
              <a:ext uri="{FF2B5EF4-FFF2-40B4-BE49-F238E27FC236}">
                <a16:creationId xmlns:a16="http://schemas.microsoft.com/office/drawing/2014/main" id="{CDF6D5A7-D464-4441-BF92-0B7118C1E110}"/>
              </a:ext>
            </a:extLst>
          </p:cNvPr>
          <p:cNvSpPr/>
          <p:nvPr/>
        </p:nvSpPr>
        <p:spPr>
          <a:xfrm>
            <a:off x="7521576" y="2438401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2522" name="TextBox 2">
            <a:extLst>
              <a:ext uri="{FF2B5EF4-FFF2-40B4-BE49-F238E27FC236}">
                <a16:creationId xmlns:a16="http://schemas.microsoft.com/office/drawing/2014/main" id="{9C0D6777-7B82-6B41-A546-21B9E9790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8738" y="2251076"/>
            <a:ext cx="1149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set the flags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Assembly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281114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For more examples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b="1" dirty="0">
                <a:solidFill>
                  <a:srgbClr val="000000"/>
                </a:solidFill>
                <a:latin typeface="+mn-lt"/>
              </a:rPr>
              <a:t>try the i281 simulator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 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itle 1">
            <a:extLst>
              <a:ext uri="{FF2B5EF4-FFF2-40B4-BE49-F238E27FC236}">
                <a16:creationId xmlns:a16="http://schemas.microsoft.com/office/drawing/2014/main" id="{8FAB5F97-986C-9549-8160-D94D93EDA4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Simulator</a:t>
            </a:r>
          </a:p>
        </p:txBody>
      </p:sp>
      <p:pic>
        <p:nvPicPr>
          <p:cNvPr id="196610" name="Picture 4">
            <a:extLst>
              <a:ext uri="{FF2B5EF4-FFF2-40B4-BE49-F238E27FC236}">
                <a16:creationId xmlns:a16="http://schemas.microsoft.com/office/drawing/2014/main" id="{FE117358-0D80-5F45-A1C5-E33205A6ED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950" y="1181100"/>
            <a:ext cx="9037638" cy="465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1" name="TextBox 5">
            <a:extLst>
              <a:ext uri="{FF2B5EF4-FFF2-40B4-BE49-F238E27FC236}">
                <a16:creationId xmlns:a16="http://schemas.microsoft.com/office/drawing/2014/main" id="{CDCF03EA-7A54-9A4E-B285-9C65629B3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4" y="6259514"/>
            <a:ext cx="5286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To try the simulator, go to the class web page and follow the link.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E6C9C7B-EC77-654A-982F-98D93AA3E7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49A355D-90DE-894E-B8CF-104FABD385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ext Placeholder 2">
            <a:extLst>
              <a:ext uri="{FF2B5EF4-FFF2-40B4-BE49-F238E27FC236}">
                <a16:creationId xmlns:a16="http://schemas.microsoft.com/office/drawing/2014/main" id="{B3F4EFB5-56CE-E14B-9499-7EADD7AFAAA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1149350"/>
            <a:ext cx="7924800" cy="4940300"/>
          </a:xfrm>
        </p:spPr>
        <p:txBody>
          <a:bodyPr/>
          <a:lstStyle/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Add the numbers from 1 to 5 using a for loop.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1506" name="Title 1">
            <a:extLst>
              <a:ext uri="{FF2B5EF4-FFF2-40B4-BE49-F238E27FC236}">
                <a16:creationId xmlns:a16="http://schemas.microsoft.com/office/drawing/2014/main" id="{E4321BCF-F786-AE4F-9D1B-B624D02118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AE80E289-64D4-3E4B-9B93-0C0766B88E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  <p:sp>
        <p:nvSpPr>
          <p:cNvPr id="22530" name="Text Placeholder 2">
            <a:extLst>
              <a:ext uri="{FF2B5EF4-FFF2-40B4-BE49-F238E27FC236}">
                <a16:creationId xmlns:a16="http://schemas.microsoft.com/office/drawing/2014/main" id="{DF9CAD86-F4D9-004D-9359-C3228353774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; register_D=N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; exit if i&gt;N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; next iteration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Text Placeholder 2">
            <a:extLst>
              <a:ext uri="{FF2B5EF4-FFF2-40B4-BE49-F238E27FC236}">
                <a16:creationId xmlns:a16="http://schemas.microsoft.com/office/drawing/2014/main" id="{F1E5628B-C690-AD4A-9537-E3B35CA77F2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  <p:sp>
        <p:nvSpPr>
          <p:cNvPr id="23554" name="Title 1">
            <a:extLst>
              <a:ext uri="{FF2B5EF4-FFF2-40B4-BE49-F238E27FC236}">
                <a16:creationId xmlns:a16="http://schemas.microsoft.com/office/drawing/2014/main" id="{8CB3377D-5345-FA46-8188-1079600400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Placeholder 2">
            <a:extLst>
              <a:ext uri="{FF2B5EF4-FFF2-40B4-BE49-F238E27FC236}">
                <a16:creationId xmlns:a16="http://schemas.microsoft.com/office/drawing/2014/main" id="{E1B5A473-FFF9-2A44-A01B-8E735EB91AF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4578" name="Title 1">
            <a:extLst>
              <a:ext uri="{FF2B5EF4-FFF2-40B4-BE49-F238E27FC236}">
                <a16:creationId xmlns:a16="http://schemas.microsoft.com/office/drawing/2014/main" id="{F848C2D7-65D5-334E-9716-3862CF0A9E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80" name="Text Placeholder 2">
            <a:extLst>
              <a:ext uri="{FF2B5EF4-FFF2-40B4-BE49-F238E27FC236}">
                <a16:creationId xmlns:a16="http://schemas.microsoft.com/office/drawing/2014/main" id="{1C8780D9-979B-4141-8794-B992CEDB7C1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ext Placeholder 2">
            <a:extLst>
              <a:ext uri="{FF2B5EF4-FFF2-40B4-BE49-F238E27FC236}">
                <a16:creationId xmlns:a16="http://schemas.microsoft.com/office/drawing/2014/main" id="{86842918-FB85-F848-A84A-825CBFD6948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5602" name="Title 1">
            <a:extLst>
              <a:ext uri="{FF2B5EF4-FFF2-40B4-BE49-F238E27FC236}">
                <a16:creationId xmlns:a16="http://schemas.microsoft.com/office/drawing/2014/main" id="{D6ECA712-0898-4C4D-BCB8-46B988DF7A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04" name="Text Placeholder 2">
            <a:extLst>
              <a:ext uri="{FF2B5EF4-FFF2-40B4-BE49-F238E27FC236}">
                <a16:creationId xmlns:a16="http://schemas.microsoft.com/office/drawing/2014/main" id="{8F630D4D-E099-B142-8427-47E2B0E971B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The Intersection Between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b="1" dirty="0">
                <a:solidFill>
                  <a:srgbClr val="000000"/>
                </a:solidFill>
                <a:latin typeface="+mn-lt"/>
              </a:rPr>
              <a:t>Hardware and Software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 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6FB7B1FD-FD68-424C-B65C-9DC4DB542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ext Placeholder 2">
            <a:extLst>
              <a:ext uri="{FF2B5EF4-FFF2-40B4-BE49-F238E27FC236}">
                <a16:creationId xmlns:a16="http://schemas.microsoft.com/office/drawing/2014/main" id="{9EB48A92-3B45-3E4F-B10E-1CB28B2F884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6626" name="Title 1">
            <a:extLst>
              <a:ext uri="{FF2B5EF4-FFF2-40B4-BE49-F238E27FC236}">
                <a16:creationId xmlns:a16="http://schemas.microsoft.com/office/drawing/2014/main" id="{A31A331B-B9E7-8940-9293-55349D3CD7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28" name="Text Placeholder 2">
            <a:extLst>
              <a:ext uri="{FF2B5EF4-FFF2-40B4-BE49-F238E27FC236}">
                <a16:creationId xmlns:a16="http://schemas.microsoft.com/office/drawing/2014/main" id="{B110689D-93A7-FE4C-862A-912D8C760E2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Placeholder 2">
            <a:extLst>
              <a:ext uri="{FF2B5EF4-FFF2-40B4-BE49-F238E27FC236}">
                <a16:creationId xmlns:a16="http://schemas.microsoft.com/office/drawing/2014/main" id="{21F05416-03F4-314E-B24F-A3063C8102D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i,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7650" name="Title 1">
            <a:extLst>
              <a:ext uri="{FF2B5EF4-FFF2-40B4-BE49-F238E27FC236}">
                <a16:creationId xmlns:a16="http://schemas.microsoft.com/office/drawing/2014/main" id="{8D94A189-317A-C746-A60A-F1342F96AA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52" name="Text Placeholder 2">
            <a:extLst>
              <a:ext uri="{FF2B5EF4-FFF2-40B4-BE49-F238E27FC236}">
                <a16:creationId xmlns:a16="http://schemas.microsoft.com/office/drawing/2014/main" id="{409ECAE0-EA00-774D-BAEE-741984D5A19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Placeholder 2">
            <a:extLst>
              <a:ext uri="{FF2B5EF4-FFF2-40B4-BE49-F238E27FC236}">
                <a16:creationId xmlns:a16="http://schemas.microsoft.com/office/drawing/2014/main" id="{4EDB2EE6-3A83-5141-99B5-EF8D8228C14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8674" name="Title 1">
            <a:extLst>
              <a:ext uri="{FF2B5EF4-FFF2-40B4-BE49-F238E27FC236}">
                <a16:creationId xmlns:a16="http://schemas.microsoft.com/office/drawing/2014/main" id="{E9459437-2ACD-E04F-9BC6-E0C0900498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76" name="Text Placeholder 2">
            <a:extLst>
              <a:ext uri="{FF2B5EF4-FFF2-40B4-BE49-F238E27FC236}">
                <a16:creationId xmlns:a16="http://schemas.microsoft.com/office/drawing/2014/main" id="{991F3C40-560B-4446-B968-31CBAD4C673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ext Placeholder 2">
            <a:extLst>
              <a:ext uri="{FF2B5EF4-FFF2-40B4-BE49-F238E27FC236}">
                <a16:creationId xmlns:a16="http://schemas.microsoft.com/office/drawing/2014/main" id="{0118AE2F-C447-AC4B-AE39-8043EE32FBE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i=1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9698" name="Title 1">
            <a:extLst>
              <a:ext uri="{FF2B5EF4-FFF2-40B4-BE49-F238E27FC236}">
                <a16:creationId xmlns:a16="http://schemas.microsoft.com/office/drawing/2014/main" id="{CA600FED-3769-0544-A5F7-C3B0C82121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00" name="Text Placeholder 2">
            <a:extLst>
              <a:ext uri="{FF2B5EF4-FFF2-40B4-BE49-F238E27FC236}">
                <a16:creationId xmlns:a16="http://schemas.microsoft.com/office/drawing/2014/main" id="{FB56C31D-2F0E-9D46-8F55-AF4FDFB7F56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29701" name="TextBox 6">
            <a:extLst>
              <a:ext uri="{FF2B5EF4-FFF2-40B4-BE49-F238E27FC236}">
                <a16:creationId xmlns:a16="http://schemas.microsoft.com/office/drawing/2014/main" id="{7C78C069-1636-EF47-B95F-31335CF01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i=1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ext Placeholder 2">
            <a:extLst>
              <a:ext uri="{FF2B5EF4-FFF2-40B4-BE49-F238E27FC236}">
                <a16:creationId xmlns:a16="http://schemas.microsoft.com/office/drawing/2014/main" id="{E3E4C505-EBAE-E046-AB31-4B7031A501B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0722" name="Title 1">
            <a:extLst>
              <a:ext uri="{FF2B5EF4-FFF2-40B4-BE49-F238E27FC236}">
                <a16:creationId xmlns:a16="http://schemas.microsoft.com/office/drawing/2014/main" id="{F33CE3FE-BF47-7547-AB59-80F28C5FFD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24" name="TextBox 1">
            <a:extLst>
              <a:ext uri="{FF2B5EF4-FFF2-40B4-BE49-F238E27FC236}">
                <a16:creationId xmlns:a16="http://schemas.microsoft.com/office/drawing/2014/main" id="{8E06752D-9BF4-7E4B-B2CE-D3A9C0DAF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5826" y="6194426"/>
            <a:ext cx="294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Load the value of N into register D.</a:t>
            </a:r>
          </a:p>
        </p:txBody>
      </p:sp>
      <p:sp>
        <p:nvSpPr>
          <p:cNvPr id="30725" name="TextBox 6">
            <a:extLst>
              <a:ext uri="{FF2B5EF4-FFF2-40B4-BE49-F238E27FC236}">
                <a16:creationId xmlns:a16="http://schemas.microsoft.com/office/drawing/2014/main" id="{0B478A48-5D61-E74D-998F-226FEC60D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3038" y="6196014"/>
            <a:ext cx="3389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This has no analog in the C version,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which is written in a high-level language.</a:t>
            </a:r>
          </a:p>
        </p:txBody>
      </p:sp>
      <p:sp>
        <p:nvSpPr>
          <p:cNvPr id="30726" name="Text Placeholder 2">
            <a:extLst>
              <a:ext uri="{FF2B5EF4-FFF2-40B4-BE49-F238E27FC236}">
                <a16:creationId xmlns:a16="http://schemas.microsoft.com/office/drawing/2014/main" id="{13445647-FDEE-674B-ADE7-43B9001925E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   D, [N]</a:t>
            </a:r>
            <a:r>
              <a:rPr lang="en-US" altLang="en-US" b="1">
                <a:latin typeface="Courier" pitchFamily="2" charset="0"/>
              </a:rPr>
              <a:t>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Placeholder 2">
            <a:extLst>
              <a:ext uri="{FF2B5EF4-FFF2-40B4-BE49-F238E27FC236}">
                <a16:creationId xmlns:a16="http://schemas.microsoft.com/office/drawing/2014/main" id="{B29763CF-ADC4-1646-9D5A-7924196557B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1746" name="Title 1">
            <a:extLst>
              <a:ext uri="{FF2B5EF4-FFF2-40B4-BE49-F238E27FC236}">
                <a16:creationId xmlns:a16="http://schemas.microsoft.com/office/drawing/2014/main" id="{918DE926-E449-B544-B8C4-FEC7B3D7A7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48" name="Text Placeholder 2">
            <a:extLst>
              <a:ext uri="{FF2B5EF4-FFF2-40B4-BE49-F238E27FC236}">
                <a16:creationId xmlns:a16="http://schemas.microsoft.com/office/drawing/2014/main" id="{95183AF5-477B-DC40-8744-70CB9964E63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 Placeholder 2">
            <a:extLst>
              <a:ext uri="{FF2B5EF4-FFF2-40B4-BE49-F238E27FC236}">
                <a16:creationId xmlns:a16="http://schemas.microsoft.com/office/drawing/2014/main" id="{51F36CBB-7154-3540-8514-E7A30BA2C74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2770" name="Title 1">
            <a:extLst>
              <a:ext uri="{FF2B5EF4-FFF2-40B4-BE49-F238E27FC236}">
                <a16:creationId xmlns:a16="http://schemas.microsoft.com/office/drawing/2014/main" id="{E444A06E-5D0E-194E-A87C-152F4AF53B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72" name="Text Placeholder 2">
            <a:extLst>
              <a:ext uri="{FF2B5EF4-FFF2-40B4-BE49-F238E27FC236}">
                <a16:creationId xmlns:a16="http://schemas.microsoft.com/office/drawing/2014/main" id="{93C9088B-2B47-544E-BF45-B4411F2B8FB3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ext Placeholder 2">
            <a:extLst>
              <a:ext uri="{FF2B5EF4-FFF2-40B4-BE49-F238E27FC236}">
                <a16:creationId xmlns:a16="http://schemas.microsoft.com/office/drawing/2014/main" id="{57C0C759-D584-904F-8890-5C15C332382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3794" name="Title 1">
            <a:extLst>
              <a:ext uri="{FF2B5EF4-FFF2-40B4-BE49-F238E27FC236}">
                <a16:creationId xmlns:a16="http://schemas.microsoft.com/office/drawing/2014/main" id="{7FDF8E7B-E9B1-B44A-9F36-B1AE16126AC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33795" name="Text Placeholder 2">
            <a:extLst>
              <a:ext uri="{FF2B5EF4-FFF2-40B4-BE49-F238E27FC236}">
                <a16:creationId xmlns:a16="http://schemas.microsoft.com/office/drawing/2014/main" id="{989F0CFA-6103-2147-A6CA-60BAF7DEB62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 Placeholder 2">
            <a:extLst>
              <a:ext uri="{FF2B5EF4-FFF2-40B4-BE49-F238E27FC236}">
                <a16:creationId xmlns:a16="http://schemas.microsoft.com/office/drawing/2014/main" id="{C33A798B-FD8F-3643-9277-D172C04F36A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BBCAF747-C661-9247-A90B-CDB98AB152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20" name="Text Placeholder 2">
            <a:extLst>
              <a:ext uri="{FF2B5EF4-FFF2-40B4-BE49-F238E27FC236}">
                <a16:creationId xmlns:a16="http://schemas.microsoft.com/office/drawing/2014/main" id="{075AD126-DD30-8741-AA82-DC56B4849F0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Placeholder 2">
            <a:extLst>
              <a:ext uri="{FF2B5EF4-FFF2-40B4-BE49-F238E27FC236}">
                <a16:creationId xmlns:a16="http://schemas.microsoft.com/office/drawing/2014/main" id="{FDB95102-64E6-3D4B-9C2B-E266BD760D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8BB2BF2A-65AA-8F4A-AFF4-74AE7F7FB1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44" name="Text Placeholder 2">
            <a:extLst>
              <a:ext uri="{FF2B5EF4-FFF2-40B4-BE49-F238E27FC236}">
                <a16:creationId xmlns:a16="http://schemas.microsoft.com/office/drawing/2014/main" id="{D72137C7-DBC2-8040-B6D3-322EBB8600BA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35845" name="TextBox 1">
            <a:extLst>
              <a:ext uri="{FF2B5EF4-FFF2-40B4-BE49-F238E27FC236}">
                <a16:creationId xmlns:a16="http://schemas.microsoft.com/office/drawing/2014/main" id="{77533A1A-267E-7242-9C4C-FA1E711DE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i=2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Wednesday</a:t>
            </a:r>
            <a:r>
              <a:rPr lang="en-US" altLang="en-US" dirty="0">
                <a:sym typeface="Wingdings" pitchFamily="2" charset="2"/>
              </a:rPr>
              <a:t>  Dec 18 @ 2:15 – 4:15 PM 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ext Placeholder 2">
            <a:extLst>
              <a:ext uri="{FF2B5EF4-FFF2-40B4-BE49-F238E27FC236}">
                <a16:creationId xmlns:a16="http://schemas.microsoft.com/office/drawing/2014/main" id="{592F9ABE-2833-F348-8851-43D71D62CF0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6866" name="Title 1">
            <a:extLst>
              <a:ext uri="{FF2B5EF4-FFF2-40B4-BE49-F238E27FC236}">
                <a16:creationId xmlns:a16="http://schemas.microsoft.com/office/drawing/2014/main" id="{F5D937D9-2C94-ED45-8CAD-DB643E8A2A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8" name="Text Placeholder 2">
            <a:extLst>
              <a:ext uri="{FF2B5EF4-FFF2-40B4-BE49-F238E27FC236}">
                <a16:creationId xmlns:a16="http://schemas.microsoft.com/office/drawing/2014/main" id="{AA8973B3-0D9F-334B-B704-8644DC9E4CF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 Placeholder 2">
            <a:extLst>
              <a:ext uri="{FF2B5EF4-FFF2-40B4-BE49-F238E27FC236}">
                <a16:creationId xmlns:a16="http://schemas.microsoft.com/office/drawing/2014/main" id="{F8B5966B-7E60-2941-A703-F24958C03D7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7890" name="Title 1">
            <a:extLst>
              <a:ext uri="{FF2B5EF4-FFF2-40B4-BE49-F238E27FC236}">
                <a16:creationId xmlns:a16="http://schemas.microsoft.com/office/drawing/2014/main" id="{7BF04249-5C38-7248-A046-E491456905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37891" name="Text Placeholder 2">
            <a:extLst>
              <a:ext uri="{FF2B5EF4-FFF2-40B4-BE49-F238E27FC236}">
                <a16:creationId xmlns:a16="http://schemas.microsoft.com/office/drawing/2014/main" id="{E82F998F-2394-B243-A5B8-1B250E95E0E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ext Placeholder 2">
            <a:extLst>
              <a:ext uri="{FF2B5EF4-FFF2-40B4-BE49-F238E27FC236}">
                <a16:creationId xmlns:a16="http://schemas.microsoft.com/office/drawing/2014/main" id="{C3205EF1-0608-214A-A29B-DB09DE2AC2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8914" name="Title 1">
            <a:extLst>
              <a:ext uri="{FF2B5EF4-FFF2-40B4-BE49-F238E27FC236}">
                <a16:creationId xmlns:a16="http://schemas.microsoft.com/office/drawing/2014/main" id="{82235BF5-8E01-CC47-83BB-62EF96AF8A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16" name="Text Placeholder 2">
            <a:extLst>
              <a:ext uri="{FF2B5EF4-FFF2-40B4-BE49-F238E27FC236}">
                <a16:creationId xmlns:a16="http://schemas.microsoft.com/office/drawing/2014/main" id="{8575985B-211F-4449-B39A-279169EAB73F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ext Placeholder 2">
            <a:extLst>
              <a:ext uri="{FF2B5EF4-FFF2-40B4-BE49-F238E27FC236}">
                <a16:creationId xmlns:a16="http://schemas.microsoft.com/office/drawing/2014/main" id="{FE73EA3B-E623-3849-BAC1-A424F032561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9938" name="Title 1">
            <a:extLst>
              <a:ext uri="{FF2B5EF4-FFF2-40B4-BE49-F238E27FC236}">
                <a16:creationId xmlns:a16="http://schemas.microsoft.com/office/drawing/2014/main" id="{84893818-3D13-954B-8546-C8B769CFBA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40" name="Text Placeholder 2">
            <a:extLst>
              <a:ext uri="{FF2B5EF4-FFF2-40B4-BE49-F238E27FC236}">
                <a16:creationId xmlns:a16="http://schemas.microsoft.com/office/drawing/2014/main" id="{4D0EEAD7-90B2-9949-BE00-CDD0B93DAD82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39941" name="TextBox 6">
            <a:extLst>
              <a:ext uri="{FF2B5EF4-FFF2-40B4-BE49-F238E27FC236}">
                <a16:creationId xmlns:a16="http://schemas.microsoft.com/office/drawing/2014/main" id="{45906C29-A610-C647-AE5D-C578D840E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i=3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 Placeholder 2">
            <a:extLst>
              <a:ext uri="{FF2B5EF4-FFF2-40B4-BE49-F238E27FC236}">
                <a16:creationId xmlns:a16="http://schemas.microsoft.com/office/drawing/2014/main" id="{B9F8936E-F95B-5D4F-A750-BE6A1C77B35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0962" name="Title 1">
            <a:extLst>
              <a:ext uri="{FF2B5EF4-FFF2-40B4-BE49-F238E27FC236}">
                <a16:creationId xmlns:a16="http://schemas.microsoft.com/office/drawing/2014/main" id="{C0100F12-CFDB-F44E-BF6A-228CA8E194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64" name="Text Placeholder 2">
            <a:extLst>
              <a:ext uri="{FF2B5EF4-FFF2-40B4-BE49-F238E27FC236}">
                <a16:creationId xmlns:a16="http://schemas.microsoft.com/office/drawing/2014/main" id="{5EBBDF8D-2922-CD4A-BE28-558B9801C1D4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ext Placeholder 2">
            <a:extLst>
              <a:ext uri="{FF2B5EF4-FFF2-40B4-BE49-F238E27FC236}">
                <a16:creationId xmlns:a16="http://schemas.microsoft.com/office/drawing/2014/main" id="{9EA66D7D-693A-1B4D-B5ED-1C1874A04F4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1986" name="Title 1">
            <a:extLst>
              <a:ext uri="{FF2B5EF4-FFF2-40B4-BE49-F238E27FC236}">
                <a16:creationId xmlns:a16="http://schemas.microsoft.com/office/drawing/2014/main" id="{269D7793-F094-E441-9BDD-92196864D4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41987" name="Text Placeholder 2">
            <a:extLst>
              <a:ext uri="{FF2B5EF4-FFF2-40B4-BE49-F238E27FC236}">
                <a16:creationId xmlns:a16="http://schemas.microsoft.com/office/drawing/2014/main" id="{6934BB5D-FF43-8147-8818-C74351D56CC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 Placeholder 2">
            <a:extLst>
              <a:ext uri="{FF2B5EF4-FFF2-40B4-BE49-F238E27FC236}">
                <a16:creationId xmlns:a16="http://schemas.microsoft.com/office/drawing/2014/main" id="{8DC12C1C-A130-274B-8423-DD16C6E763B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3010" name="Title 1">
            <a:extLst>
              <a:ext uri="{FF2B5EF4-FFF2-40B4-BE49-F238E27FC236}">
                <a16:creationId xmlns:a16="http://schemas.microsoft.com/office/drawing/2014/main" id="{794C7309-8C16-4845-84B9-881CDF2ED6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12" name="Text Placeholder 2">
            <a:extLst>
              <a:ext uri="{FF2B5EF4-FFF2-40B4-BE49-F238E27FC236}">
                <a16:creationId xmlns:a16="http://schemas.microsoft.com/office/drawing/2014/main" id="{EAA5BE80-F1B5-724E-A21F-16FB90DD07B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Placeholder 2">
            <a:extLst>
              <a:ext uri="{FF2B5EF4-FFF2-40B4-BE49-F238E27FC236}">
                <a16:creationId xmlns:a16="http://schemas.microsoft.com/office/drawing/2014/main" id="{086A5E31-9E28-194E-81C3-64EF2C0BC6F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4034" name="Title 1">
            <a:extLst>
              <a:ext uri="{FF2B5EF4-FFF2-40B4-BE49-F238E27FC236}">
                <a16:creationId xmlns:a16="http://schemas.microsoft.com/office/drawing/2014/main" id="{DC102E66-2088-C046-A3DF-D5C5D1DA44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36" name="Text Placeholder 2">
            <a:extLst>
              <a:ext uri="{FF2B5EF4-FFF2-40B4-BE49-F238E27FC236}">
                <a16:creationId xmlns:a16="http://schemas.microsoft.com/office/drawing/2014/main" id="{946FC864-74C2-CD4B-87C0-71DBC402B47F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44037" name="TextBox 6">
            <a:extLst>
              <a:ext uri="{FF2B5EF4-FFF2-40B4-BE49-F238E27FC236}">
                <a16:creationId xmlns:a16="http://schemas.microsoft.com/office/drawing/2014/main" id="{EF692E7F-0D9B-3240-A627-B10B05B3B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i=4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ext Placeholder 2">
            <a:extLst>
              <a:ext uri="{FF2B5EF4-FFF2-40B4-BE49-F238E27FC236}">
                <a16:creationId xmlns:a16="http://schemas.microsoft.com/office/drawing/2014/main" id="{5863AD8B-2890-7D4E-904F-5D1D9E609E6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5058" name="Title 1">
            <a:extLst>
              <a:ext uri="{FF2B5EF4-FFF2-40B4-BE49-F238E27FC236}">
                <a16:creationId xmlns:a16="http://schemas.microsoft.com/office/drawing/2014/main" id="{365A12C1-197A-8248-BE85-B50C751EF9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60" name="Text Placeholder 2">
            <a:extLst>
              <a:ext uri="{FF2B5EF4-FFF2-40B4-BE49-F238E27FC236}">
                <a16:creationId xmlns:a16="http://schemas.microsoft.com/office/drawing/2014/main" id="{09B4E6E3-66AE-B649-9445-E975BF3A63B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ext Placeholder 2">
            <a:extLst>
              <a:ext uri="{FF2B5EF4-FFF2-40B4-BE49-F238E27FC236}">
                <a16:creationId xmlns:a16="http://schemas.microsoft.com/office/drawing/2014/main" id="{8E9A8D9A-0783-5B4A-9A11-2C87A4CAE7F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6082" name="Title 1">
            <a:extLst>
              <a:ext uri="{FF2B5EF4-FFF2-40B4-BE49-F238E27FC236}">
                <a16:creationId xmlns:a16="http://schemas.microsoft.com/office/drawing/2014/main" id="{DA67F2C2-88B0-DB44-A231-680FEC1F843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46083" name="Text Placeholder 2">
            <a:extLst>
              <a:ext uri="{FF2B5EF4-FFF2-40B4-BE49-F238E27FC236}">
                <a16:creationId xmlns:a16="http://schemas.microsoft.com/office/drawing/2014/main" id="{3E211F41-8D6F-F244-8B5A-F91CEABDE01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98440795-FAA6-434C-B4FD-D0324FBCBD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79248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exam will cover: Chapter 1 to Chapter 6, and Sections 7.1-7.2, register machines, and i281 CPU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Emphasis will be on Chapter 5, 6, and 7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exam will be closed book but open notes.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You can bring up to 5 pages of handwritten or typed notes.</a:t>
            </a:r>
          </a:p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ＭＳ Ｐゴシック" charset="0"/>
            </a:endParaRPr>
          </a:p>
          <a:p>
            <a:pPr lvl="1" eaLnBrk="1" hangingPunct="1">
              <a:defRPr/>
            </a:pPr>
            <a:endParaRPr lang="en-US" dirty="0">
              <a:ea typeface="+mn-ea"/>
            </a:endParaRPr>
          </a:p>
          <a:p>
            <a:pPr marL="457200" lvl="1" indent="0" eaLnBrk="1" hangingPunct="1">
              <a:buNone/>
              <a:defRPr/>
            </a:pPr>
            <a:endParaRPr lang="en-US" dirty="0">
              <a:ea typeface="+mn-ea"/>
            </a:endParaRPr>
          </a:p>
        </p:txBody>
      </p:sp>
      <p:sp>
        <p:nvSpPr>
          <p:cNvPr id="9218" name="Title 1">
            <a:extLst>
              <a:ext uri="{FF2B5EF4-FFF2-40B4-BE49-F238E27FC236}">
                <a16:creationId xmlns:a16="http://schemas.microsoft.com/office/drawing/2014/main" id="{29FE52BF-86F2-614B-BA36-28774132F4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Final Exam Format</a:t>
            </a:r>
          </a:p>
        </p:txBody>
      </p:sp>
    </p:spTree>
  </p:cSld>
  <p:clrMapOvr>
    <a:masterClrMapping/>
  </p:clrMapOvr>
  <p:transition spd="slow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Placeholder 2">
            <a:extLst>
              <a:ext uri="{FF2B5EF4-FFF2-40B4-BE49-F238E27FC236}">
                <a16:creationId xmlns:a16="http://schemas.microsoft.com/office/drawing/2014/main" id="{7D0DF998-F8DB-6B4A-91BE-5FD9CA9753B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7106" name="Title 1">
            <a:extLst>
              <a:ext uri="{FF2B5EF4-FFF2-40B4-BE49-F238E27FC236}">
                <a16:creationId xmlns:a16="http://schemas.microsoft.com/office/drawing/2014/main" id="{AD6D7CB3-0D8A-CD42-BBFB-FF09088A60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08" name="Text Placeholder 2">
            <a:extLst>
              <a:ext uri="{FF2B5EF4-FFF2-40B4-BE49-F238E27FC236}">
                <a16:creationId xmlns:a16="http://schemas.microsoft.com/office/drawing/2014/main" id="{268E2013-6C57-C441-8121-AE59D0A9AFB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ext Placeholder 2">
            <a:extLst>
              <a:ext uri="{FF2B5EF4-FFF2-40B4-BE49-F238E27FC236}">
                <a16:creationId xmlns:a16="http://schemas.microsoft.com/office/drawing/2014/main" id="{66B74B5C-22D5-6A43-AE2C-0C2952654B6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8130" name="Title 1">
            <a:extLst>
              <a:ext uri="{FF2B5EF4-FFF2-40B4-BE49-F238E27FC236}">
                <a16:creationId xmlns:a16="http://schemas.microsoft.com/office/drawing/2014/main" id="{1B4F768C-5AC9-6544-9C7A-5807DACEF4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32" name="Text Placeholder 2">
            <a:extLst>
              <a:ext uri="{FF2B5EF4-FFF2-40B4-BE49-F238E27FC236}">
                <a16:creationId xmlns:a16="http://schemas.microsoft.com/office/drawing/2014/main" id="{B3F3B903-6A06-EA4E-91DE-26B9BBCFB9E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48133" name="TextBox 6">
            <a:extLst>
              <a:ext uri="{FF2B5EF4-FFF2-40B4-BE49-F238E27FC236}">
                <a16:creationId xmlns:a16="http://schemas.microsoft.com/office/drawing/2014/main" id="{65AA5BD5-D865-D94B-8980-FC024D68A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i=5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ext Placeholder 2">
            <a:extLst>
              <a:ext uri="{FF2B5EF4-FFF2-40B4-BE49-F238E27FC236}">
                <a16:creationId xmlns:a16="http://schemas.microsoft.com/office/drawing/2014/main" id="{F33FB465-FF8E-2941-9212-DA21717734E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9154" name="Title 1">
            <a:extLst>
              <a:ext uri="{FF2B5EF4-FFF2-40B4-BE49-F238E27FC236}">
                <a16:creationId xmlns:a16="http://schemas.microsoft.com/office/drawing/2014/main" id="{C65A1672-58B6-CC40-9E7B-86B626820DB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56" name="Text Placeholder 2">
            <a:extLst>
              <a:ext uri="{FF2B5EF4-FFF2-40B4-BE49-F238E27FC236}">
                <a16:creationId xmlns:a16="http://schemas.microsoft.com/office/drawing/2014/main" id="{44B55F67-F44D-AB48-9C08-C89FBB92BC86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ext Placeholder 2">
            <a:extLst>
              <a:ext uri="{FF2B5EF4-FFF2-40B4-BE49-F238E27FC236}">
                <a16:creationId xmlns:a16="http://schemas.microsoft.com/office/drawing/2014/main" id="{13921E26-E02D-334F-AEA6-7A94AD55736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0178" name="Title 1">
            <a:extLst>
              <a:ext uri="{FF2B5EF4-FFF2-40B4-BE49-F238E27FC236}">
                <a16:creationId xmlns:a16="http://schemas.microsoft.com/office/drawing/2014/main" id="{2D77DC02-20DD-CC41-85A5-3A282E7525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50179" name="Text Placeholder 2">
            <a:extLst>
              <a:ext uri="{FF2B5EF4-FFF2-40B4-BE49-F238E27FC236}">
                <a16:creationId xmlns:a16="http://schemas.microsoft.com/office/drawing/2014/main" id="{04889E17-2ED5-584F-B3FB-409709DE6AA6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 Placeholder 2">
            <a:extLst>
              <a:ext uri="{FF2B5EF4-FFF2-40B4-BE49-F238E27FC236}">
                <a16:creationId xmlns:a16="http://schemas.microsoft.com/office/drawing/2014/main" id="{A27666EB-AEC9-354C-9659-E1C811E55FA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1202" name="Title 1">
            <a:extLst>
              <a:ext uri="{FF2B5EF4-FFF2-40B4-BE49-F238E27FC236}">
                <a16:creationId xmlns:a16="http://schemas.microsoft.com/office/drawing/2014/main" id="{4D7A7750-D1C8-E441-8D55-B26C34D2F6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04" name="Text Placeholder 2">
            <a:extLst>
              <a:ext uri="{FF2B5EF4-FFF2-40B4-BE49-F238E27FC236}">
                <a16:creationId xmlns:a16="http://schemas.microsoft.com/office/drawing/2014/main" id="{427C132B-5CE1-F140-A6A1-22ED2E2D8362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ext Placeholder 2">
            <a:extLst>
              <a:ext uri="{FF2B5EF4-FFF2-40B4-BE49-F238E27FC236}">
                <a16:creationId xmlns:a16="http://schemas.microsoft.com/office/drawing/2014/main" id="{BF71DAC0-D445-A944-A1CA-BE355137FDF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2226" name="Title 1">
            <a:extLst>
              <a:ext uri="{FF2B5EF4-FFF2-40B4-BE49-F238E27FC236}">
                <a16:creationId xmlns:a16="http://schemas.microsoft.com/office/drawing/2014/main" id="{8D0734A4-8668-B94C-83C9-FEBE3456B4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228" name="Text Placeholder 2">
            <a:extLst>
              <a:ext uri="{FF2B5EF4-FFF2-40B4-BE49-F238E27FC236}">
                <a16:creationId xmlns:a16="http://schemas.microsoft.com/office/drawing/2014/main" id="{66489CB4-9780-1642-B5EA-59A28ACAE38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52229" name="TextBox 6">
            <a:extLst>
              <a:ext uri="{FF2B5EF4-FFF2-40B4-BE49-F238E27FC236}">
                <a16:creationId xmlns:a16="http://schemas.microsoft.com/office/drawing/2014/main" id="{5401EB20-C228-F84F-B8DB-AA54B2236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i=6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ext Placeholder 2">
            <a:extLst>
              <a:ext uri="{FF2B5EF4-FFF2-40B4-BE49-F238E27FC236}">
                <a16:creationId xmlns:a16="http://schemas.microsoft.com/office/drawing/2014/main" id="{A38C2904-1D7B-EB40-BEAC-CFE4D7C4D5A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3250" name="Title 1">
            <a:extLst>
              <a:ext uri="{FF2B5EF4-FFF2-40B4-BE49-F238E27FC236}">
                <a16:creationId xmlns:a16="http://schemas.microsoft.com/office/drawing/2014/main" id="{E43A4D2D-51F1-3143-8D83-BDA4FBAFC8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52" name="Text Placeholder 2">
            <a:extLst>
              <a:ext uri="{FF2B5EF4-FFF2-40B4-BE49-F238E27FC236}">
                <a16:creationId xmlns:a16="http://schemas.microsoft.com/office/drawing/2014/main" id="{2CA2E860-9F23-D545-A2E3-08AE09C899D0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STORE  [sum], B</a:t>
            </a:r>
            <a:r>
              <a:rPr lang="en-US" altLang="en-US" b="1">
                <a:latin typeface="Courier" pitchFamily="2" charset="0"/>
              </a:rPr>
              <a:t>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Machine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A9BBD5E-3692-5F4F-9DC7-707406C414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 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792480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FC23F20C-3878-3D43-96FA-8275DFCDE6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</a:t>
            </a:r>
          </a:p>
        </p:txBody>
      </p:sp>
      <p:sp>
        <p:nvSpPr>
          <p:cNvPr id="56322" name="Text Placeholder 2">
            <a:extLst>
              <a:ext uri="{FF2B5EF4-FFF2-40B4-BE49-F238E27FC236}">
                <a16:creationId xmlns:a16="http://schemas.microsoft.com/office/drawing/2014/main" id="{A930221B-C1EF-084A-927A-379966E4FB82}"/>
              </a:ext>
            </a:extLst>
          </p:cNvPr>
          <p:cNvSpPr txBox="1">
            <a:spLocks/>
          </p:cNvSpPr>
          <p:nvPr/>
        </p:nvSpPr>
        <p:spPr bwMode="auto">
          <a:xfrm>
            <a:off x="1758950" y="1379539"/>
            <a:ext cx="3257550" cy="503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ADD    B, A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ADDI 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47FA1FC3-0096-0D49-9434-8F5519A92F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Final Exam Format</a:t>
            </a:r>
          </a:p>
        </p:txBody>
      </p:sp>
      <p:sp>
        <p:nvSpPr>
          <p:cNvPr id="10242" name="Content Placeholder 2">
            <a:extLst>
              <a:ext uri="{FF2B5EF4-FFF2-40B4-BE49-F238E27FC236}">
                <a16:creationId xmlns:a16="http://schemas.microsoft.com/office/drawing/2014/main" id="{764FA6C6-B079-A944-A24A-7A52877355A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exam will be out of 135 points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You need 95 points to get an A on this exam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It will be great if you can score more than 100 points.</a:t>
            </a:r>
          </a:p>
          <a:p>
            <a:pPr lvl="1"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Char char="▪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but you can’t roll over your extra points 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</a:t>
            </a: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2FA113E1-1E27-B04E-BD82-DC33BE9317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extBox 4">
            <a:extLst>
              <a:ext uri="{FF2B5EF4-FFF2-40B4-BE49-F238E27FC236}">
                <a16:creationId xmlns:a16="http://schemas.microsoft.com/office/drawing/2014/main" id="{F36A0D55-15A4-4441-9CA6-C6FB99D96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7348" name="Text Placeholder 2">
            <a:extLst>
              <a:ext uri="{FF2B5EF4-FFF2-40B4-BE49-F238E27FC236}">
                <a16:creationId xmlns:a16="http://schemas.microsoft.com/office/drawing/2014/main" id="{A9E3C7AF-96C4-2248-94A6-DB0A04FF7A9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7349" name="TextBox 6">
            <a:extLst>
              <a:ext uri="{FF2B5EF4-FFF2-40B4-BE49-F238E27FC236}">
                <a16:creationId xmlns:a16="http://schemas.microsoft.com/office/drawing/2014/main" id="{69695063-5DD1-9B44-8310-1EC98DCB6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5917C49D-1FC8-BD43-8AD4-C95C9D9FDA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371" name="TextBox 4">
            <a:extLst>
              <a:ext uri="{FF2B5EF4-FFF2-40B4-BE49-F238E27FC236}">
                <a16:creationId xmlns:a16="http://schemas.microsoft.com/office/drawing/2014/main" id="{FA0BC82D-6F5F-564E-B1FC-C49ED2C2C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8372" name="Text Placeholder 2">
            <a:extLst>
              <a:ext uri="{FF2B5EF4-FFF2-40B4-BE49-F238E27FC236}">
                <a16:creationId xmlns:a16="http://schemas.microsoft.com/office/drawing/2014/main" id="{52331C85-CF71-C144-9C60-5CCF4184F35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0011 0100 0000 0000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0011 0000 0000 0001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1000 1100 0000 0000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1101 0011 0000 0000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1111 0010 0000 0011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0100 0100 0000 0000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0101 0000 0000 0001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1110 0000 1111 1011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1010 0100 0000 0010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8373" name="TextBox 6">
            <a:extLst>
              <a:ext uri="{FF2B5EF4-FFF2-40B4-BE49-F238E27FC236}">
                <a16:creationId xmlns:a16="http://schemas.microsoft.com/office/drawing/2014/main" id="{2EE93C29-FE81-954B-A7D9-DD1AEFB61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Binary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A9153E79-9843-374C-A3F7-DC7EB1D797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95" name="TextBox 4">
            <a:extLst>
              <a:ext uri="{FF2B5EF4-FFF2-40B4-BE49-F238E27FC236}">
                <a16:creationId xmlns:a16="http://schemas.microsoft.com/office/drawing/2014/main" id="{55CDF1F3-C404-324A-895E-D2FB6D4B2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9396" name="Text Placeholder 2">
            <a:extLst>
              <a:ext uri="{FF2B5EF4-FFF2-40B4-BE49-F238E27FC236}">
                <a16:creationId xmlns:a16="http://schemas.microsoft.com/office/drawing/2014/main" id="{D96458CE-55CF-B045-9106-FCE447BAD1B4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3    4    0    0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3    0    0    1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8    C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D    3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F    2    0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4    4    0    0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5    0    0    1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E    0    F   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A    4    0   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9397" name="TextBox 6">
            <a:extLst>
              <a:ext uri="{FF2B5EF4-FFF2-40B4-BE49-F238E27FC236}">
                <a16:creationId xmlns:a16="http://schemas.microsoft.com/office/drawing/2014/main" id="{8C898F4E-1C44-8940-8DC2-72911C69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Binary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EDE9297-FDBF-ED40-A9F8-F30971F0D5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0419" name="TextBox 4">
            <a:extLst>
              <a:ext uri="{FF2B5EF4-FFF2-40B4-BE49-F238E27FC236}">
                <a16:creationId xmlns:a16="http://schemas.microsoft.com/office/drawing/2014/main" id="{5001978B-93D0-D748-BC47-FB0B0B288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0420" name="Text Placeholder 2">
            <a:extLst>
              <a:ext uri="{FF2B5EF4-FFF2-40B4-BE49-F238E27FC236}">
                <a16:creationId xmlns:a16="http://schemas.microsoft.com/office/drawing/2014/main" id="{A987989F-DFA1-D647-B92E-39A1E94C907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34 00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30 01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8C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D3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F2 03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44 00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50 01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E0 FB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A4 02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0421" name="TextBox 6">
            <a:extLst>
              <a:ext uri="{FF2B5EF4-FFF2-40B4-BE49-F238E27FC236}">
                <a16:creationId xmlns:a16="http://schemas.microsoft.com/office/drawing/2014/main" id="{E5D10A5D-4D9E-EC42-B201-3B8ED8603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Hexadecimal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Bit Mapping for OPCODEs</a:t>
            </a:r>
            <a:endParaRPr lang="en-US" sz="2800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A1ED5823-B6DA-6247-8DD9-DB341ACAD8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2467" name="TextBox 4">
            <a:extLst>
              <a:ext uri="{FF2B5EF4-FFF2-40B4-BE49-F238E27FC236}">
                <a16:creationId xmlns:a16="http://schemas.microsoft.com/office/drawing/2014/main" id="{26861BE5-5FD0-0641-B73A-3E6520839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2468" name="Text Placeholder 2">
            <a:extLst>
              <a:ext uri="{FF2B5EF4-FFF2-40B4-BE49-F238E27FC236}">
                <a16:creationId xmlns:a16="http://schemas.microsoft.com/office/drawing/2014/main" id="{231F3DF6-C152-C24B-89E8-1B71DAAD0E49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2469" name="TextBox 6">
            <a:extLst>
              <a:ext uri="{FF2B5EF4-FFF2-40B4-BE49-F238E27FC236}">
                <a16:creationId xmlns:a16="http://schemas.microsoft.com/office/drawing/2014/main" id="{0E07C861-DF83-B541-B82A-5535EC322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C07A0C0-D663-B440-9D85-DD6AEFB621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3491" name="TextBox 4">
            <a:extLst>
              <a:ext uri="{FF2B5EF4-FFF2-40B4-BE49-F238E27FC236}">
                <a16:creationId xmlns:a16="http://schemas.microsoft.com/office/drawing/2014/main" id="{196FA2C8-2706-3443-B8B0-3858A9B25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3492" name="Text Placeholder 2">
            <a:extLst>
              <a:ext uri="{FF2B5EF4-FFF2-40B4-BE49-F238E27FC236}">
                <a16:creationId xmlns:a16="http://schemas.microsoft.com/office/drawing/2014/main" id="{B8048464-5021-BC40-8100-076E3EE714A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3493" name="TextBox 6">
            <a:extLst>
              <a:ext uri="{FF2B5EF4-FFF2-40B4-BE49-F238E27FC236}">
                <a16:creationId xmlns:a16="http://schemas.microsoft.com/office/drawing/2014/main" id="{4D69DC4F-8C15-6744-8067-B34F4CC95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8ED3419B-5FB5-6B40-B498-526016CF407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4515" name="TextBox 4">
            <a:extLst>
              <a:ext uri="{FF2B5EF4-FFF2-40B4-BE49-F238E27FC236}">
                <a16:creationId xmlns:a16="http://schemas.microsoft.com/office/drawing/2014/main" id="{B9EF566C-E16F-E648-8072-AFDA93A75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4516" name="Text Placeholder 2">
            <a:extLst>
              <a:ext uri="{FF2B5EF4-FFF2-40B4-BE49-F238E27FC236}">
                <a16:creationId xmlns:a16="http://schemas.microsoft.com/office/drawing/2014/main" id="{7D3262EE-2391-F14B-A330-B3A3592B937B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4517" name="TextBox 6">
            <a:extLst>
              <a:ext uri="{FF2B5EF4-FFF2-40B4-BE49-F238E27FC236}">
                <a16:creationId xmlns:a16="http://schemas.microsoft.com/office/drawing/2014/main" id="{8842E131-9B91-4241-BEB4-8E0D8CBEB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A629AE25-70C5-B24D-A589-6FC26FE1D4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5539" name="Text Placeholder 2">
            <a:extLst>
              <a:ext uri="{FF2B5EF4-FFF2-40B4-BE49-F238E27FC236}">
                <a16:creationId xmlns:a16="http://schemas.microsoft.com/office/drawing/2014/main" id="{3541F2B4-F5A8-8A4F-97D0-4C36E3432BD2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95EADF7-C8A5-FB40-AA45-A3078414A1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563" name="Text Placeholder 2">
            <a:extLst>
              <a:ext uri="{FF2B5EF4-FFF2-40B4-BE49-F238E27FC236}">
                <a16:creationId xmlns:a16="http://schemas.microsoft.com/office/drawing/2014/main" id="{3823BF8A-3912-774E-82CE-D484BC9653E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F8E5891B-9104-564A-9EE4-7420F5BD79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Topics for the Final Exam</a:t>
            </a:r>
          </a:p>
        </p:txBody>
      </p:sp>
      <p:sp>
        <p:nvSpPr>
          <p:cNvPr id="11266" name="Content Placeholder 2">
            <a:extLst>
              <a:ext uri="{FF2B5EF4-FFF2-40B4-BE49-F238E27FC236}">
                <a16:creationId xmlns:a16="http://schemas.microsoft.com/office/drawing/2014/main" id="{773CC49C-5710-624E-BF28-4E0EE693BFA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12888" y="1066800"/>
            <a:ext cx="8534400" cy="54102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K-maps for 2, 3, and 4 variables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Multiplexers (circuits and function)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Synthesis of logic functions using multiplexers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Shannon’s Expansion Theorem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1’s complement and 2’s complement representation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Addition and subtraction of binary numbers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Circuits for adding and subtracting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Serial adder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Latches (circuits, behavior, timing diagrams)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Flip-Flops (circuits, behavior, timing diagrams)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Counters (up, down,  synchronous, asynchronous)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Registers and Register Files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6E9121F3-3F5D-CA48-8F0B-0B125440A4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7587" name="Text Placeholder 2">
            <a:extLst>
              <a:ext uri="{FF2B5EF4-FFF2-40B4-BE49-F238E27FC236}">
                <a16:creationId xmlns:a16="http://schemas.microsoft.com/office/drawing/2014/main" id="{116B9D58-AECC-EA4C-8DA0-D53248B44E60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5A820C1C-5AED-D749-95B7-D246479D51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92FAC680-9790-6241-9480-C6B2EEE24ED8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B6D8B4F3-D1DE-2049-A35D-FC3E2D97D3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635" name="Text Placeholder 2">
            <a:extLst>
              <a:ext uri="{FF2B5EF4-FFF2-40B4-BE49-F238E27FC236}">
                <a16:creationId xmlns:a16="http://schemas.microsoft.com/office/drawing/2014/main" id="{F820A754-AEC1-4D49-8630-62657BE4667C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2349B839-765B-4742-B77F-F815EA40B3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0659" name="Text Placeholder 2">
            <a:extLst>
              <a:ext uri="{FF2B5EF4-FFF2-40B4-BE49-F238E27FC236}">
                <a16:creationId xmlns:a16="http://schemas.microsoft.com/office/drawing/2014/main" id="{7D43230A-7749-B64F-9A9D-3EA280623931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D1DFD850-1240-3D49-BC14-FCB9D27721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1683" name="Text Placeholder 2">
            <a:extLst>
              <a:ext uri="{FF2B5EF4-FFF2-40B4-BE49-F238E27FC236}">
                <a16:creationId xmlns:a16="http://schemas.microsoft.com/office/drawing/2014/main" id="{C1434DB8-0EBE-C042-8474-AAA768E50DDE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8BC30ECD-C411-B74B-BA76-63A59368A6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2707" name="Text Placeholder 2">
            <a:extLst>
              <a:ext uri="{FF2B5EF4-FFF2-40B4-BE49-F238E27FC236}">
                <a16:creationId xmlns:a16="http://schemas.microsoft.com/office/drawing/2014/main" id="{36ECB7C2-C09B-4D41-9B5B-DDE782F40E0B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674A0F2C-C052-5648-A659-841FF36D09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3731" name="Text Placeholder 2">
            <a:extLst>
              <a:ext uri="{FF2B5EF4-FFF2-40B4-BE49-F238E27FC236}">
                <a16:creationId xmlns:a16="http://schemas.microsoft.com/office/drawing/2014/main" id="{4342BE7D-121C-014A-9D07-DAC6546D6410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E58439B8-D7EE-F543-A802-2FD7EC4FD8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4755" name="Text Placeholder 2">
            <a:extLst>
              <a:ext uri="{FF2B5EF4-FFF2-40B4-BE49-F238E27FC236}">
                <a16:creationId xmlns:a16="http://schemas.microsoft.com/office/drawing/2014/main" id="{348A8B03-C077-6C4D-A04C-6A37E053273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4D277CF7-D846-7D4D-9036-763FD4FE57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5779" name="Text Placeholder 2">
            <a:extLst>
              <a:ext uri="{FF2B5EF4-FFF2-40B4-BE49-F238E27FC236}">
                <a16:creationId xmlns:a16="http://schemas.microsoft.com/office/drawing/2014/main" id="{4010D61C-76F3-7B4F-8951-050D9695DFA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06434D2-A00D-574C-9E09-7A81B24C99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6803" name="Text Placeholder 2">
            <a:extLst>
              <a:ext uri="{FF2B5EF4-FFF2-40B4-BE49-F238E27FC236}">
                <a16:creationId xmlns:a16="http://schemas.microsoft.com/office/drawing/2014/main" id="{20895172-927A-2D48-BEB5-C3260A4242A2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85E268DA-0133-0B4C-B65B-4B84086C6A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Topics for the Final Exam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CC2B3ED1-C5C9-3042-A43B-2B253CD3650B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1219200"/>
            <a:ext cx="8382000" cy="53340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Content Placeholder 2">
            <a:extLst>
              <a:ext uri="{FF2B5EF4-FFF2-40B4-BE49-F238E27FC236}">
                <a16:creationId xmlns:a16="http://schemas.microsoft.com/office/drawing/2014/main" id="{B64C96C7-023E-384C-B37C-B9FCC8D30085}"/>
              </a:ext>
            </a:extLst>
          </p:cNvPr>
          <p:cNvSpPr txBox="1">
            <a:spLocks/>
          </p:cNvSpPr>
          <p:nvPr/>
        </p:nvSpPr>
        <p:spPr bwMode="auto">
          <a:xfrm>
            <a:off x="1524000" y="992188"/>
            <a:ext cx="8534400" cy="579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Synchronous Sequential Circuits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FSMs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Moore Machines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Mealy Machines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State diagrams, state tables, state-assigned tables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State minimization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Designing a counter 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Arbiter Circuits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Reverse engineering a circuit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ASM Charts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Register Machines and programs for them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ALU, PC, and control for a simple processor (i281 CPU) 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Assembly and machine language (i281 assembly)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Something from Star Wars</a:t>
            </a:r>
            <a:endParaRPr lang="en-US" altLang="en-US" sz="2400" b="1"/>
          </a:p>
        </p:txBody>
      </p:sp>
    </p:spTree>
  </p:cSld>
  <p:clrMapOvr>
    <a:masterClrMapping/>
  </p:clrMapOvr>
  <p:transition spd="slow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6BFCD366-7AB6-0748-B400-614A0ED8D6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“Don’t care” bits …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7827" name="Text Placeholder 2">
            <a:extLst>
              <a:ext uri="{FF2B5EF4-FFF2-40B4-BE49-F238E27FC236}">
                <a16:creationId xmlns:a16="http://schemas.microsoft.com/office/drawing/2014/main" id="{699B5C38-C56C-5C4D-97E1-61B5846C819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_dd_dd_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38AA8316-6706-4E40-AD09-415261D737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… are mapped to 0 by the Assembler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8851" name="Text Placeholder 2">
            <a:extLst>
              <a:ext uri="{FF2B5EF4-FFF2-40B4-BE49-F238E27FC236}">
                <a16:creationId xmlns:a16="http://schemas.microsoft.com/office/drawing/2014/main" id="{00AB80B5-CC84-3E45-A895-1A896B12CE1C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905C63A4-0BC8-554F-9C20-8C8A7D5196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9875" name="Text Placeholder 2">
            <a:extLst>
              <a:ext uri="{FF2B5EF4-FFF2-40B4-BE49-F238E27FC236}">
                <a16:creationId xmlns:a16="http://schemas.microsoft.com/office/drawing/2014/main" id="{2B4A4DF5-76FF-C549-9964-09F6BCB0788A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Loading the Program into Memory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29">
            <a:extLst>
              <a:ext uri="{FF2B5EF4-FFF2-40B4-BE49-F238E27FC236}">
                <a16:creationId xmlns:a16="http://schemas.microsoft.com/office/drawing/2014/main" id="{BBFFFF5E-179E-5B41-8753-C2E13FF3FA9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1930" name="Group 49">
              <a:extLst>
                <a:ext uri="{FF2B5EF4-FFF2-40B4-BE49-F238E27FC236}">
                  <a16:creationId xmlns:a16="http://schemas.microsoft.com/office/drawing/2014/main" id="{274E2024-165E-CB4D-B49E-EF77E77EA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2096" name="Group 33">
                <a:extLst>
                  <a:ext uri="{FF2B5EF4-FFF2-40B4-BE49-F238E27FC236}">
                    <a16:creationId xmlns:a16="http://schemas.microsoft.com/office/drawing/2014/main" id="{8633F37E-46FD-8F4A-85A9-AD175E5CA7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2138" name="TextBox 467">
                  <a:extLst>
                    <a:ext uri="{FF2B5EF4-FFF2-40B4-BE49-F238E27FC236}">
                      <a16:creationId xmlns:a16="http://schemas.microsoft.com/office/drawing/2014/main" id="{B0DCC284-4733-CE4A-BFCC-E057DF7F70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97" name="Group 34">
                <a:extLst>
                  <a:ext uri="{FF2B5EF4-FFF2-40B4-BE49-F238E27FC236}">
                    <a16:creationId xmlns:a16="http://schemas.microsoft.com/office/drawing/2014/main" id="{7F27B7CC-9AB5-1D40-A7B9-84028E8871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2136" name="TextBox 469">
                  <a:extLst>
                    <a:ext uri="{FF2B5EF4-FFF2-40B4-BE49-F238E27FC236}">
                      <a16:creationId xmlns:a16="http://schemas.microsoft.com/office/drawing/2014/main" id="{58671BDF-806B-A244-BBF6-4583C3510B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99" name="TextBox 472">
                <a:extLst>
                  <a:ext uri="{FF2B5EF4-FFF2-40B4-BE49-F238E27FC236}">
                    <a16:creationId xmlns:a16="http://schemas.microsoft.com/office/drawing/2014/main" id="{46FF23C9-6365-4446-B14D-556A4B649F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2100" name="Group 441">
                <a:extLst>
                  <a:ext uri="{FF2B5EF4-FFF2-40B4-BE49-F238E27FC236}">
                    <a16:creationId xmlns:a16="http://schemas.microsoft.com/office/drawing/2014/main" id="{4F0DF28D-97B8-8F43-B9D9-FFFDD088F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2119" name="Group 450">
                  <a:extLst>
                    <a:ext uri="{FF2B5EF4-FFF2-40B4-BE49-F238E27FC236}">
                      <a16:creationId xmlns:a16="http://schemas.microsoft.com/office/drawing/2014/main" id="{23A04B94-CE29-C542-BD47-6A223A8886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2133" name="TextBox 464">
                    <a:extLst>
                      <a:ext uri="{FF2B5EF4-FFF2-40B4-BE49-F238E27FC236}">
                        <a16:creationId xmlns:a16="http://schemas.microsoft.com/office/drawing/2014/main" id="{F02865C1-E221-954D-ACAD-5B09C0676B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5" name="TextBox 466">
                    <a:extLst>
                      <a:ext uri="{FF2B5EF4-FFF2-40B4-BE49-F238E27FC236}">
                        <a16:creationId xmlns:a16="http://schemas.microsoft.com/office/drawing/2014/main" id="{705C76B9-FD89-FE49-B5D1-1101BDA382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2120" name="Group 451">
                  <a:extLst>
                    <a:ext uri="{FF2B5EF4-FFF2-40B4-BE49-F238E27FC236}">
                      <a16:creationId xmlns:a16="http://schemas.microsoft.com/office/drawing/2014/main" id="{FE027B76-EF80-D742-9210-D2BD4D0FB6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2130" name="TextBox 461">
                    <a:extLst>
                      <a:ext uri="{FF2B5EF4-FFF2-40B4-BE49-F238E27FC236}">
                        <a16:creationId xmlns:a16="http://schemas.microsoft.com/office/drawing/2014/main" id="{A52FF7B0-B2FD-D542-BB20-832FD54A8A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2" name="TextBox 463">
                    <a:extLst>
                      <a:ext uri="{FF2B5EF4-FFF2-40B4-BE49-F238E27FC236}">
                        <a16:creationId xmlns:a16="http://schemas.microsoft.com/office/drawing/2014/main" id="{781FD153-D8C5-D144-841C-FD2620BF76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2121" name="Group 452">
                  <a:extLst>
                    <a:ext uri="{FF2B5EF4-FFF2-40B4-BE49-F238E27FC236}">
                      <a16:creationId xmlns:a16="http://schemas.microsoft.com/office/drawing/2014/main" id="{FEA7BA4C-C638-F74F-9DAF-EC7858E4D1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2127" name="TextBox 458">
                    <a:extLst>
                      <a:ext uri="{FF2B5EF4-FFF2-40B4-BE49-F238E27FC236}">
                        <a16:creationId xmlns:a16="http://schemas.microsoft.com/office/drawing/2014/main" id="{6DE68C1B-48C5-EF43-AC17-FF193C3BCF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9" name="TextBox 460">
                    <a:extLst>
                      <a:ext uri="{FF2B5EF4-FFF2-40B4-BE49-F238E27FC236}">
                        <a16:creationId xmlns:a16="http://schemas.microsoft.com/office/drawing/2014/main" id="{C0F3BADA-CF06-1946-B203-BB3EFDCD0F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123" name="Group 453">
                  <a:extLst>
                    <a:ext uri="{FF2B5EF4-FFF2-40B4-BE49-F238E27FC236}">
                      <a16:creationId xmlns:a16="http://schemas.microsoft.com/office/drawing/2014/main" id="{27798947-D95F-DD46-A7AB-44FC3C6F8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2124" name="TextBox 455">
                    <a:extLst>
                      <a:ext uri="{FF2B5EF4-FFF2-40B4-BE49-F238E27FC236}">
                        <a16:creationId xmlns:a16="http://schemas.microsoft.com/office/drawing/2014/main" id="{567A0333-6C35-9440-88EA-9477E0D27A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6" name="TextBox 457">
                    <a:extLst>
                      <a:ext uri="{FF2B5EF4-FFF2-40B4-BE49-F238E27FC236}">
                        <a16:creationId xmlns:a16="http://schemas.microsoft.com/office/drawing/2014/main" id="{EFA63FC1-CAFE-6946-B5E7-852CE919B32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2101" name="Group 44">
                <a:extLst>
                  <a:ext uri="{FF2B5EF4-FFF2-40B4-BE49-F238E27FC236}">
                    <a16:creationId xmlns:a16="http://schemas.microsoft.com/office/drawing/2014/main" id="{5639D5B7-A569-F747-90FA-7829F65E5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2117" name="TextBox 443">
                  <a:extLst>
                    <a:ext uri="{FF2B5EF4-FFF2-40B4-BE49-F238E27FC236}">
                      <a16:creationId xmlns:a16="http://schemas.microsoft.com/office/drawing/2014/main" id="{B1CB6729-378F-1E4E-B8FB-192260304D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2" name="Group 48">
                <a:extLst>
                  <a:ext uri="{FF2B5EF4-FFF2-40B4-BE49-F238E27FC236}">
                    <a16:creationId xmlns:a16="http://schemas.microsoft.com/office/drawing/2014/main" id="{8D6F85F1-A317-334E-A572-427434152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2115" name="TextBox 445">
                  <a:extLst>
                    <a:ext uri="{FF2B5EF4-FFF2-40B4-BE49-F238E27FC236}">
                      <a16:creationId xmlns:a16="http://schemas.microsoft.com/office/drawing/2014/main" id="{C6BA0A95-1D39-7742-B8F6-F46AC82263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103" name="TextBox 448">
                <a:extLst>
                  <a:ext uri="{FF2B5EF4-FFF2-40B4-BE49-F238E27FC236}">
                    <a16:creationId xmlns:a16="http://schemas.microsoft.com/office/drawing/2014/main" id="{7DC2B662-F850-E343-90B3-C86E296E71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2104" name="TextBox 474">
                <a:extLst>
                  <a:ext uri="{FF2B5EF4-FFF2-40B4-BE49-F238E27FC236}">
                    <a16:creationId xmlns:a16="http://schemas.microsoft.com/office/drawing/2014/main" id="{C9F266AF-359A-194E-8F29-65E4D31BF3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2105" name="Group 475">
                <a:extLst>
                  <a:ext uri="{FF2B5EF4-FFF2-40B4-BE49-F238E27FC236}">
                    <a16:creationId xmlns:a16="http://schemas.microsoft.com/office/drawing/2014/main" id="{6BC5C055-2DC4-E245-A956-4A9BD82DC1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2113" name="TextBox 476">
                  <a:extLst>
                    <a:ext uri="{FF2B5EF4-FFF2-40B4-BE49-F238E27FC236}">
                      <a16:creationId xmlns:a16="http://schemas.microsoft.com/office/drawing/2014/main" id="{CC19ED87-4945-9B43-B5E8-84E2A8F6B7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6" name="Group 478">
                <a:extLst>
                  <a:ext uri="{FF2B5EF4-FFF2-40B4-BE49-F238E27FC236}">
                    <a16:creationId xmlns:a16="http://schemas.microsoft.com/office/drawing/2014/main" id="{E355C6F6-5121-3C47-AB72-6A35FA2FC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2111" name="TextBox 482">
                  <a:extLst>
                    <a:ext uri="{FF2B5EF4-FFF2-40B4-BE49-F238E27FC236}">
                      <a16:creationId xmlns:a16="http://schemas.microsoft.com/office/drawing/2014/main" id="{ECAEA009-926D-F84E-B8DC-D5AE454973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7" name="Group 498">
                <a:extLst>
                  <a:ext uri="{FF2B5EF4-FFF2-40B4-BE49-F238E27FC236}">
                    <a16:creationId xmlns:a16="http://schemas.microsoft.com/office/drawing/2014/main" id="{9705C22B-20B1-C24E-BBF2-ABE01F6EF7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2109" name="TextBox 499">
                  <a:extLst>
                    <a:ext uri="{FF2B5EF4-FFF2-40B4-BE49-F238E27FC236}">
                      <a16:creationId xmlns:a16="http://schemas.microsoft.com/office/drawing/2014/main" id="{D15B082D-C4CD-5A4A-AC97-B81A67DA35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1" name="Group 132">
              <a:extLst>
                <a:ext uri="{FF2B5EF4-FFF2-40B4-BE49-F238E27FC236}">
                  <a16:creationId xmlns:a16="http://schemas.microsoft.com/office/drawing/2014/main" id="{9D77B349-1B76-6A45-B441-3DA897BF4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2" name="Group 6">
              <a:extLst>
                <a:ext uri="{FF2B5EF4-FFF2-40B4-BE49-F238E27FC236}">
                  <a16:creationId xmlns:a16="http://schemas.microsoft.com/office/drawing/2014/main" id="{FCDEE7BB-5D3D-7E4D-AF30-99EC1BD67E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2070" name="Group 55">
                <a:extLst>
                  <a:ext uri="{FF2B5EF4-FFF2-40B4-BE49-F238E27FC236}">
                    <a16:creationId xmlns:a16="http://schemas.microsoft.com/office/drawing/2014/main" id="{F2F9D85A-329D-4345-8C0B-716AF06C87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2091" name="TextBox 57">
                  <a:extLst>
                    <a:ext uri="{FF2B5EF4-FFF2-40B4-BE49-F238E27FC236}">
                      <a16:creationId xmlns:a16="http://schemas.microsoft.com/office/drawing/2014/main" id="{8CF1384E-5CB8-2945-88D0-4E4AFCE05F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2071" name="TextBox 59">
                <a:extLst>
                  <a:ext uri="{FF2B5EF4-FFF2-40B4-BE49-F238E27FC236}">
                    <a16:creationId xmlns:a16="http://schemas.microsoft.com/office/drawing/2014/main" id="{721ED14D-3E68-E14B-A378-AC6068D39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1933" name="Group 17">
              <a:extLst>
                <a:ext uri="{FF2B5EF4-FFF2-40B4-BE49-F238E27FC236}">
                  <a16:creationId xmlns:a16="http://schemas.microsoft.com/office/drawing/2014/main" id="{BADE78E4-00F4-124B-ABE8-87BDF0782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2064" name="Group 16">
                <a:extLst>
                  <a:ext uri="{FF2B5EF4-FFF2-40B4-BE49-F238E27FC236}">
                    <a16:creationId xmlns:a16="http://schemas.microsoft.com/office/drawing/2014/main" id="{85BBC6BD-B14A-F248-8E1F-E6CB1B1D5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2068" name="TextBox 82">
                  <a:extLst>
                    <a:ext uri="{FF2B5EF4-FFF2-40B4-BE49-F238E27FC236}">
                      <a16:creationId xmlns:a16="http://schemas.microsoft.com/office/drawing/2014/main" id="{298A2044-90D4-F546-9A9D-71B8CBCC09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65" name="TextBox 87">
                <a:extLst>
                  <a:ext uri="{FF2B5EF4-FFF2-40B4-BE49-F238E27FC236}">
                    <a16:creationId xmlns:a16="http://schemas.microsoft.com/office/drawing/2014/main" id="{A198F1C4-C760-8745-9D44-BF4BFD9129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4" name="Group 154">
              <a:extLst>
                <a:ext uri="{FF2B5EF4-FFF2-40B4-BE49-F238E27FC236}">
                  <a16:creationId xmlns:a16="http://schemas.microsoft.com/office/drawing/2014/main" id="{5D6A6048-35F5-7C4F-833D-98492D9BC8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2057" name="TextBox 155">
                <a:extLst>
                  <a:ext uri="{FF2B5EF4-FFF2-40B4-BE49-F238E27FC236}">
                    <a16:creationId xmlns:a16="http://schemas.microsoft.com/office/drawing/2014/main" id="{FA319E99-6FA4-AF44-B9A4-642EBF2528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60" name="TextBox 161">
                <a:extLst>
                  <a:ext uri="{FF2B5EF4-FFF2-40B4-BE49-F238E27FC236}">
                    <a16:creationId xmlns:a16="http://schemas.microsoft.com/office/drawing/2014/main" id="{DC304EA0-7B6D-E54C-B39C-6DEE322C49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5" name="Group 138">
              <a:extLst>
                <a:ext uri="{FF2B5EF4-FFF2-40B4-BE49-F238E27FC236}">
                  <a16:creationId xmlns:a16="http://schemas.microsoft.com/office/drawing/2014/main" id="{31324A25-9119-F248-84CA-D5916EDD8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2050" name="TextBox 139">
                <a:extLst>
                  <a:ext uri="{FF2B5EF4-FFF2-40B4-BE49-F238E27FC236}">
                    <a16:creationId xmlns:a16="http://schemas.microsoft.com/office/drawing/2014/main" id="{DAEF9725-F276-2A46-AF4C-2E5802D66F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53" name="TextBox 145">
                <a:extLst>
                  <a:ext uri="{FF2B5EF4-FFF2-40B4-BE49-F238E27FC236}">
                    <a16:creationId xmlns:a16="http://schemas.microsoft.com/office/drawing/2014/main" id="{CC61AA85-D7A0-DE4F-9891-AA53ECAF40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38" name="Group 37">
              <a:extLst>
                <a:ext uri="{FF2B5EF4-FFF2-40B4-BE49-F238E27FC236}">
                  <a16:creationId xmlns:a16="http://schemas.microsoft.com/office/drawing/2014/main" id="{0156296B-19FD-0A40-9840-9134A04FD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49" name="TextBox 36">
                <a:extLst>
                  <a:ext uri="{FF2B5EF4-FFF2-40B4-BE49-F238E27FC236}">
                    <a16:creationId xmlns:a16="http://schemas.microsoft.com/office/drawing/2014/main" id="{D93625C0-EA01-4A49-A605-F706EE0D8F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3" name="Group 186">
              <a:extLst>
                <a:ext uri="{FF2B5EF4-FFF2-40B4-BE49-F238E27FC236}">
                  <a16:creationId xmlns:a16="http://schemas.microsoft.com/office/drawing/2014/main" id="{8071E8B3-47A9-814C-981C-2329F6CFF8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7" name="Group 23">
              <a:extLst>
                <a:ext uri="{FF2B5EF4-FFF2-40B4-BE49-F238E27FC236}">
                  <a16:creationId xmlns:a16="http://schemas.microsoft.com/office/drawing/2014/main" id="{D4DA305A-EB8A-8542-B298-3B6ABDE98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82033" name="Group 43">
                <a:extLst>
                  <a:ext uri="{FF2B5EF4-FFF2-40B4-BE49-F238E27FC236}">
                    <a16:creationId xmlns:a16="http://schemas.microsoft.com/office/drawing/2014/main" id="{E0CB7D5C-7D10-E742-AFCC-47BB27B85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82041" name="Group 38">
                  <a:extLst>
                    <a:ext uri="{FF2B5EF4-FFF2-40B4-BE49-F238E27FC236}">
                      <a16:creationId xmlns:a16="http://schemas.microsoft.com/office/drawing/2014/main" id="{DA9F2B02-A534-2540-9912-B4F36A235A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82044" name="TextBox 39">
                    <a:extLst>
                      <a:ext uri="{FF2B5EF4-FFF2-40B4-BE49-F238E27FC236}">
                        <a16:creationId xmlns:a16="http://schemas.microsoft.com/office/drawing/2014/main" id="{0EE7340B-B63C-304A-AC16-29BBCAC266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2042" name="TextBox 41">
                  <a:extLst>
                    <a:ext uri="{FF2B5EF4-FFF2-40B4-BE49-F238E27FC236}">
                      <a16:creationId xmlns:a16="http://schemas.microsoft.com/office/drawing/2014/main" id="{AB6866A5-A83B-CC43-89C3-A544D12DBE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037" name="Group 106">
                <a:extLst>
                  <a:ext uri="{FF2B5EF4-FFF2-40B4-BE49-F238E27FC236}">
                    <a16:creationId xmlns:a16="http://schemas.microsoft.com/office/drawing/2014/main" id="{62272B58-2486-004F-82D5-DBA833C96F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2040" name="TextBox 108">
                  <a:extLst>
                    <a:ext uri="{FF2B5EF4-FFF2-40B4-BE49-F238E27FC236}">
                      <a16:creationId xmlns:a16="http://schemas.microsoft.com/office/drawing/2014/main" id="{E9C7AD97-D7F4-3847-A4F8-6DBF8A4F3A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9" name="Group 5">
              <a:extLst>
                <a:ext uri="{FF2B5EF4-FFF2-40B4-BE49-F238E27FC236}">
                  <a16:creationId xmlns:a16="http://schemas.microsoft.com/office/drawing/2014/main" id="{8DAD8D32-BFD1-6A4E-9588-A6899087A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2031" name="TextBox 483">
                <a:extLst>
                  <a:ext uri="{FF2B5EF4-FFF2-40B4-BE49-F238E27FC236}">
                    <a16:creationId xmlns:a16="http://schemas.microsoft.com/office/drawing/2014/main" id="{F970119A-4E8F-6E40-9716-3FD2FA7A25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951" name="Group 32">
              <a:extLst>
                <a:ext uri="{FF2B5EF4-FFF2-40B4-BE49-F238E27FC236}">
                  <a16:creationId xmlns:a16="http://schemas.microsoft.com/office/drawing/2014/main" id="{9EA78615-9D74-454E-BA9A-C6FDCA1DE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2023" name="Group 491">
                <a:extLst>
                  <a:ext uri="{FF2B5EF4-FFF2-40B4-BE49-F238E27FC236}">
                    <a16:creationId xmlns:a16="http://schemas.microsoft.com/office/drawing/2014/main" id="{2A6D2AE7-1B19-5142-8807-C381F0855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2029" name="TextBox 492">
                  <a:extLst>
                    <a:ext uri="{FF2B5EF4-FFF2-40B4-BE49-F238E27FC236}">
                      <a16:creationId xmlns:a16="http://schemas.microsoft.com/office/drawing/2014/main" id="{8C3B3763-D894-5641-8C17-6413451816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24" name="Group 494">
                <a:extLst>
                  <a:ext uri="{FF2B5EF4-FFF2-40B4-BE49-F238E27FC236}">
                    <a16:creationId xmlns:a16="http://schemas.microsoft.com/office/drawing/2014/main" id="{960AA40D-C267-964F-AA9B-F1F3AE5FBD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2027" name="TextBox 495">
                  <a:extLst>
                    <a:ext uri="{FF2B5EF4-FFF2-40B4-BE49-F238E27FC236}">
                      <a16:creationId xmlns:a16="http://schemas.microsoft.com/office/drawing/2014/main" id="{20914866-C894-8145-9FAA-A6DBCC1C3D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25" name="TextBox 503">
                <a:extLst>
                  <a:ext uri="{FF2B5EF4-FFF2-40B4-BE49-F238E27FC236}">
                    <a16:creationId xmlns:a16="http://schemas.microsoft.com/office/drawing/2014/main" id="{E447217F-E837-1242-8EDA-149ECF9F0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55" name="TextBox 12">
              <a:extLst>
                <a:ext uri="{FF2B5EF4-FFF2-40B4-BE49-F238E27FC236}">
                  <a16:creationId xmlns:a16="http://schemas.microsoft.com/office/drawing/2014/main" id="{2D6CA05E-6812-474B-BEFA-6FD71C5A9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1956" name="Group 317">
              <a:extLst>
                <a:ext uri="{FF2B5EF4-FFF2-40B4-BE49-F238E27FC236}">
                  <a16:creationId xmlns:a16="http://schemas.microsoft.com/office/drawing/2014/main" id="{042C364F-EBCD-4A44-8D6A-4399B0663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2006" name="Group 318">
                <a:extLst>
                  <a:ext uri="{FF2B5EF4-FFF2-40B4-BE49-F238E27FC236}">
                    <a16:creationId xmlns:a16="http://schemas.microsoft.com/office/drawing/2014/main" id="{7B7FFAD7-1AD2-3342-9CA0-AE695BB7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015" name="Group 327">
                  <a:extLst>
                    <a:ext uri="{FF2B5EF4-FFF2-40B4-BE49-F238E27FC236}">
                      <a16:creationId xmlns:a16="http://schemas.microsoft.com/office/drawing/2014/main" id="{4F7075F0-DCB0-EA43-9409-D9A2791B1D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2016" name="TextBox 7">
                    <a:extLst>
                      <a:ext uri="{FF2B5EF4-FFF2-40B4-BE49-F238E27FC236}">
                        <a16:creationId xmlns:a16="http://schemas.microsoft.com/office/drawing/2014/main" id="{82EA9136-D9F1-7B49-8DF8-D56C34834A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018" name="TextBox 329">
                    <a:extLst>
                      <a:ext uri="{FF2B5EF4-FFF2-40B4-BE49-F238E27FC236}">
                        <a16:creationId xmlns:a16="http://schemas.microsoft.com/office/drawing/2014/main" id="{C348E219-5EE3-964A-81EA-8B68D02E3C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2019" name="Group 330">
                    <a:extLst>
                      <a:ext uri="{FF2B5EF4-FFF2-40B4-BE49-F238E27FC236}">
                        <a16:creationId xmlns:a16="http://schemas.microsoft.com/office/drawing/2014/main" id="{A5CF867E-3667-BC40-93FA-CE9291773D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2021" name="TextBox 333">
                      <a:extLst>
                        <a:ext uri="{FF2B5EF4-FFF2-40B4-BE49-F238E27FC236}">
                          <a16:creationId xmlns:a16="http://schemas.microsoft.com/office/drawing/2014/main" id="{7638ECF1-9D6B-7844-9730-97738B5F45D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2020" name="TextBox 332">
                    <a:extLst>
                      <a:ext uri="{FF2B5EF4-FFF2-40B4-BE49-F238E27FC236}">
                        <a16:creationId xmlns:a16="http://schemas.microsoft.com/office/drawing/2014/main" id="{546FE885-36EB-4F49-A5DC-05FA7C1E80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57" name="Group 11">
              <a:extLst>
                <a:ext uri="{FF2B5EF4-FFF2-40B4-BE49-F238E27FC236}">
                  <a16:creationId xmlns:a16="http://schemas.microsoft.com/office/drawing/2014/main" id="{E911C709-E4B4-AD48-BBF4-B81986F11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2" name="Group 60">
              <a:extLst>
                <a:ext uri="{FF2B5EF4-FFF2-40B4-BE49-F238E27FC236}">
                  <a16:creationId xmlns:a16="http://schemas.microsoft.com/office/drawing/2014/main" id="{212BFB6E-97D5-5D4E-AC78-65BD6A5E5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1995" name="Group 53">
                <a:extLst>
                  <a:ext uri="{FF2B5EF4-FFF2-40B4-BE49-F238E27FC236}">
                    <a16:creationId xmlns:a16="http://schemas.microsoft.com/office/drawing/2014/main" id="{FAE8EEB2-26F7-C249-974A-FC59D74391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98" name="Group 52">
                  <a:extLst>
                    <a:ext uri="{FF2B5EF4-FFF2-40B4-BE49-F238E27FC236}">
                      <a16:creationId xmlns:a16="http://schemas.microsoft.com/office/drawing/2014/main" id="{AD281305-13EF-5A49-900A-AAE0306CAC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2002" name="TextBox 122">
                    <a:extLst>
                      <a:ext uri="{FF2B5EF4-FFF2-40B4-BE49-F238E27FC236}">
                        <a16:creationId xmlns:a16="http://schemas.microsoft.com/office/drawing/2014/main" id="{A2D6EFB8-9966-8F4E-AEFE-5B8237C69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99" name="TextBox 128">
                  <a:extLst>
                    <a:ext uri="{FF2B5EF4-FFF2-40B4-BE49-F238E27FC236}">
                      <a16:creationId xmlns:a16="http://schemas.microsoft.com/office/drawing/2014/main" id="{F404BE7A-871A-D04F-9F7D-E77E12C3F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963" name="TextBox 359">
              <a:extLst>
                <a:ext uri="{FF2B5EF4-FFF2-40B4-BE49-F238E27FC236}">
                  <a16:creationId xmlns:a16="http://schemas.microsoft.com/office/drawing/2014/main" id="{6D17E34C-FCEE-B049-A186-F55E0D3D9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1964" name="Group 31">
              <a:extLst>
                <a:ext uri="{FF2B5EF4-FFF2-40B4-BE49-F238E27FC236}">
                  <a16:creationId xmlns:a16="http://schemas.microsoft.com/office/drawing/2014/main" id="{A2D12C14-BC3E-7046-A722-7CFF0A7FD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1985" name="Group 28">
                <a:extLst>
                  <a:ext uri="{FF2B5EF4-FFF2-40B4-BE49-F238E27FC236}">
                    <a16:creationId xmlns:a16="http://schemas.microsoft.com/office/drawing/2014/main" id="{7A55FE43-F696-1E4A-B00E-CD46EEAC9A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88" name="Group 24">
                  <a:extLst>
                    <a:ext uri="{FF2B5EF4-FFF2-40B4-BE49-F238E27FC236}">
                      <a16:creationId xmlns:a16="http://schemas.microsoft.com/office/drawing/2014/main" id="{8BE2769B-8ED0-7A4B-B05D-D99E48008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1992" name="TextBox 171">
                    <a:extLst>
                      <a:ext uri="{FF2B5EF4-FFF2-40B4-BE49-F238E27FC236}">
                        <a16:creationId xmlns:a16="http://schemas.microsoft.com/office/drawing/2014/main" id="{B60F90FB-C91F-5441-AAC2-44DBAB4DBE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89" name="TextBox 177">
                  <a:extLst>
                    <a:ext uri="{FF2B5EF4-FFF2-40B4-BE49-F238E27FC236}">
                      <a16:creationId xmlns:a16="http://schemas.microsoft.com/office/drawing/2014/main" id="{D8BE5EA9-4470-0C44-BCFD-C14C8D1B31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6" name="Group 358">
              <a:extLst>
                <a:ext uri="{FF2B5EF4-FFF2-40B4-BE49-F238E27FC236}">
                  <a16:creationId xmlns:a16="http://schemas.microsoft.com/office/drawing/2014/main" id="{93569F4D-6984-F245-8BF1-D5A80C09EB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1967" name="Group 377">
                <a:extLst>
                  <a:ext uri="{FF2B5EF4-FFF2-40B4-BE49-F238E27FC236}">
                    <a16:creationId xmlns:a16="http://schemas.microsoft.com/office/drawing/2014/main" id="{62219FB8-3AEB-F44C-A6A6-2620C7B003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1972" name="TextBox 7">
                  <a:extLst>
                    <a:ext uri="{FF2B5EF4-FFF2-40B4-BE49-F238E27FC236}">
                      <a16:creationId xmlns:a16="http://schemas.microsoft.com/office/drawing/2014/main" id="{854545ED-E2F8-D84B-8987-3437E59553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1973" name="Group 390">
                  <a:extLst>
                    <a:ext uri="{FF2B5EF4-FFF2-40B4-BE49-F238E27FC236}">
                      <a16:creationId xmlns:a16="http://schemas.microsoft.com/office/drawing/2014/main" id="{4FC33653-22AC-D340-A0AF-BC3BF01CF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1974" name="TextBox 391">
                    <a:extLst>
                      <a:ext uri="{FF2B5EF4-FFF2-40B4-BE49-F238E27FC236}">
                        <a16:creationId xmlns:a16="http://schemas.microsoft.com/office/drawing/2014/main" id="{942F0D87-25A6-404A-9400-B47D728E0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1968" name="TextBox 381">
                <a:extLst>
                  <a:ext uri="{FF2B5EF4-FFF2-40B4-BE49-F238E27FC236}">
                    <a16:creationId xmlns:a16="http://schemas.microsoft.com/office/drawing/2014/main" id="{003DFACD-8A2B-8148-BA8F-E77A6C942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970" name="TextBox 384">
                <a:extLst>
                  <a:ext uri="{FF2B5EF4-FFF2-40B4-BE49-F238E27FC236}">
                    <a16:creationId xmlns:a16="http://schemas.microsoft.com/office/drawing/2014/main" id="{56112B56-1BBF-8D40-B093-CE68A2CCED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923" name="Group 404">
            <a:extLst>
              <a:ext uri="{FF2B5EF4-FFF2-40B4-BE49-F238E27FC236}">
                <a16:creationId xmlns:a16="http://schemas.microsoft.com/office/drawing/2014/main" id="{D65C0BA4-AF0D-AE46-BDB1-3CB3D32D1DC9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1924" name="TextBox 405">
              <a:extLst>
                <a:ext uri="{FF2B5EF4-FFF2-40B4-BE49-F238E27FC236}">
                  <a16:creationId xmlns:a16="http://schemas.microsoft.com/office/drawing/2014/main" id="{1241F718-F5E7-DA4D-8306-146C89351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27" name="TextBox 411">
              <a:extLst>
                <a:ext uri="{FF2B5EF4-FFF2-40B4-BE49-F238E27FC236}">
                  <a16:creationId xmlns:a16="http://schemas.microsoft.com/office/drawing/2014/main" id="{52B4B7AB-054F-9748-8439-74970F9D4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29" name="TextBox 413">
              <a:extLst>
                <a:ext uri="{FF2B5EF4-FFF2-40B4-BE49-F238E27FC236}">
                  <a16:creationId xmlns:a16="http://schemas.microsoft.com/office/drawing/2014/main" id="{7A6490E3-9DCE-DC40-A123-35E09683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9" name="Group 29">
            <a:extLst>
              <a:ext uri="{FF2B5EF4-FFF2-40B4-BE49-F238E27FC236}">
                <a16:creationId xmlns:a16="http://schemas.microsoft.com/office/drawing/2014/main" id="{CEE5A835-CB1F-5F44-8CF0-B5B6CF4E05C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4002" name="Group 49">
              <a:extLst>
                <a:ext uri="{FF2B5EF4-FFF2-40B4-BE49-F238E27FC236}">
                  <a16:creationId xmlns:a16="http://schemas.microsoft.com/office/drawing/2014/main" id="{C12CE439-8029-E34B-8A73-AFEC4BF08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4168" name="Group 33">
                <a:extLst>
                  <a:ext uri="{FF2B5EF4-FFF2-40B4-BE49-F238E27FC236}">
                    <a16:creationId xmlns:a16="http://schemas.microsoft.com/office/drawing/2014/main" id="{332419F0-4D4E-3740-A8FE-4AFEF193B9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4210" name="TextBox 467">
                  <a:extLst>
                    <a:ext uri="{FF2B5EF4-FFF2-40B4-BE49-F238E27FC236}">
                      <a16:creationId xmlns:a16="http://schemas.microsoft.com/office/drawing/2014/main" id="{0D63A8E3-5543-4844-94DE-8F1F40FA15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69" name="Group 34">
                <a:extLst>
                  <a:ext uri="{FF2B5EF4-FFF2-40B4-BE49-F238E27FC236}">
                    <a16:creationId xmlns:a16="http://schemas.microsoft.com/office/drawing/2014/main" id="{0CBA72BB-ED44-CB47-98E1-76C658E345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4208" name="TextBox 469">
                  <a:extLst>
                    <a:ext uri="{FF2B5EF4-FFF2-40B4-BE49-F238E27FC236}">
                      <a16:creationId xmlns:a16="http://schemas.microsoft.com/office/drawing/2014/main" id="{E2CA3D68-E08B-CF43-9054-DEBF5095D4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71" name="TextBox 472">
                <a:extLst>
                  <a:ext uri="{FF2B5EF4-FFF2-40B4-BE49-F238E27FC236}">
                    <a16:creationId xmlns:a16="http://schemas.microsoft.com/office/drawing/2014/main" id="{E0BBE59F-55DD-094F-B185-1485060B0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4172" name="Group 441">
                <a:extLst>
                  <a:ext uri="{FF2B5EF4-FFF2-40B4-BE49-F238E27FC236}">
                    <a16:creationId xmlns:a16="http://schemas.microsoft.com/office/drawing/2014/main" id="{959D35E7-80E1-4346-9B13-B066B6941E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4191" name="Group 450">
                  <a:extLst>
                    <a:ext uri="{FF2B5EF4-FFF2-40B4-BE49-F238E27FC236}">
                      <a16:creationId xmlns:a16="http://schemas.microsoft.com/office/drawing/2014/main" id="{79FC5FC1-2BBD-8C46-919D-5E8BB61AAF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4205" name="TextBox 464">
                    <a:extLst>
                      <a:ext uri="{FF2B5EF4-FFF2-40B4-BE49-F238E27FC236}">
                        <a16:creationId xmlns:a16="http://schemas.microsoft.com/office/drawing/2014/main" id="{11E40341-9C75-0548-AA4B-56F749D8F1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7" name="TextBox 466">
                    <a:extLst>
                      <a:ext uri="{FF2B5EF4-FFF2-40B4-BE49-F238E27FC236}">
                        <a16:creationId xmlns:a16="http://schemas.microsoft.com/office/drawing/2014/main" id="{E4660FC7-D5D5-594B-885A-E659AC4F10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4192" name="Group 451">
                  <a:extLst>
                    <a:ext uri="{FF2B5EF4-FFF2-40B4-BE49-F238E27FC236}">
                      <a16:creationId xmlns:a16="http://schemas.microsoft.com/office/drawing/2014/main" id="{BDCE09B2-DBEF-E849-8F4E-D44D7C71D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4202" name="TextBox 461">
                    <a:extLst>
                      <a:ext uri="{FF2B5EF4-FFF2-40B4-BE49-F238E27FC236}">
                        <a16:creationId xmlns:a16="http://schemas.microsoft.com/office/drawing/2014/main" id="{CD5B77C5-C78D-AA4E-AC04-9653BAA233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4" name="TextBox 463">
                    <a:extLst>
                      <a:ext uri="{FF2B5EF4-FFF2-40B4-BE49-F238E27FC236}">
                        <a16:creationId xmlns:a16="http://schemas.microsoft.com/office/drawing/2014/main" id="{855FA2D8-5761-B241-A3B5-67CC195938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4193" name="Group 452">
                  <a:extLst>
                    <a:ext uri="{FF2B5EF4-FFF2-40B4-BE49-F238E27FC236}">
                      <a16:creationId xmlns:a16="http://schemas.microsoft.com/office/drawing/2014/main" id="{D1899422-F36B-3144-B1FE-32C2A7D292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4199" name="TextBox 458">
                    <a:extLst>
                      <a:ext uri="{FF2B5EF4-FFF2-40B4-BE49-F238E27FC236}">
                        <a16:creationId xmlns:a16="http://schemas.microsoft.com/office/drawing/2014/main" id="{74725D8C-E6DB-2646-84E1-4E85502367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1" name="TextBox 460">
                    <a:extLst>
                      <a:ext uri="{FF2B5EF4-FFF2-40B4-BE49-F238E27FC236}">
                        <a16:creationId xmlns:a16="http://schemas.microsoft.com/office/drawing/2014/main" id="{2BC4CE78-10ED-F14F-921F-05E457AED3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195" name="Group 453">
                  <a:extLst>
                    <a:ext uri="{FF2B5EF4-FFF2-40B4-BE49-F238E27FC236}">
                      <a16:creationId xmlns:a16="http://schemas.microsoft.com/office/drawing/2014/main" id="{D04FB849-1FBD-0746-8B63-FC8F6E3F90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4196" name="TextBox 455">
                    <a:extLst>
                      <a:ext uri="{FF2B5EF4-FFF2-40B4-BE49-F238E27FC236}">
                        <a16:creationId xmlns:a16="http://schemas.microsoft.com/office/drawing/2014/main" id="{02FEF38B-5E0C-7A41-946E-917F409159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198" name="TextBox 457">
                    <a:extLst>
                      <a:ext uri="{FF2B5EF4-FFF2-40B4-BE49-F238E27FC236}">
                        <a16:creationId xmlns:a16="http://schemas.microsoft.com/office/drawing/2014/main" id="{3E506011-788F-DA4B-9AA5-55A51A2230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4173" name="Group 44">
                <a:extLst>
                  <a:ext uri="{FF2B5EF4-FFF2-40B4-BE49-F238E27FC236}">
                    <a16:creationId xmlns:a16="http://schemas.microsoft.com/office/drawing/2014/main" id="{F97F8146-1C0E-484A-9E78-18F4EFCBC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4189" name="TextBox 443">
                  <a:extLst>
                    <a:ext uri="{FF2B5EF4-FFF2-40B4-BE49-F238E27FC236}">
                      <a16:creationId xmlns:a16="http://schemas.microsoft.com/office/drawing/2014/main" id="{F79664BD-D7C1-5148-B8A5-2943052872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4" name="Group 48">
                <a:extLst>
                  <a:ext uri="{FF2B5EF4-FFF2-40B4-BE49-F238E27FC236}">
                    <a16:creationId xmlns:a16="http://schemas.microsoft.com/office/drawing/2014/main" id="{EBF7AEE2-BC30-FF48-AF80-BBF9521E56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4187" name="TextBox 445">
                  <a:extLst>
                    <a:ext uri="{FF2B5EF4-FFF2-40B4-BE49-F238E27FC236}">
                      <a16:creationId xmlns:a16="http://schemas.microsoft.com/office/drawing/2014/main" id="{00C516B9-3E51-4F47-88EC-294F1286A5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75" name="TextBox 448">
                <a:extLst>
                  <a:ext uri="{FF2B5EF4-FFF2-40B4-BE49-F238E27FC236}">
                    <a16:creationId xmlns:a16="http://schemas.microsoft.com/office/drawing/2014/main" id="{7DA71763-D9CE-0D41-A41C-FEE82179B1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4176" name="TextBox 474">
                <a:extLst>
                  <a:ext uri="{FF2B5EF4-FFF2-40B4-BE49-F238E27FC236}">
                    <a16:creationId xmlns:a16="http://schemas.microsoft.com/office/drawing/2014/main" id="{767DC2D8-BC51-234C-925E-51814EB7F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4177" name="Group 475">
                <a:extLst>
                  <a:ext uri="{FF2B5EF4-FFF2-40B4-BE49-F238E27FC236}">
                    <a16:creationId xmlns:a16="http://schemas.microsoft.com/office/drawing/2014/main" id="{50520FF4-5772-FE40-A50F-D90A609CB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4185" name="TextBox 476">
                  <a:extLst>
                    <a:ext uri="{FF2B5EF4-FFF2-40B4-BE49-F238E27FC236}">
                      <a16:creationId xmlns:a16="http://schemas.microsoft.com/office/drawing/2014/main" id="{7E26DE24-5C16-2442-BE4E-E46DD0A7E3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8" name="Group 478">
                <a:extLst>
                  <a:ext uri="{FF2B5EF4-FFF2-40B4-BE49-F238E27FC236}">
                    <a16:creationId xmlns:a16="http://schemas.microsoft.com/office/drawing/2014/main" id="{67594FB7-1C94-734A-9089-50AB1717F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4183" name="TextBox 482">
                  <a:extLst>
                    <a:ext uri="{FF2B5EF4-FFF2-40B4-BE49-F238E27FC236}">
                      <a16:creationId xmlns:a16="http://schemas.microsoft.com/office/drawing/2014/main" id="{19BF6661-0462-FD4E-B99B-966B30DEA7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9" name="Group 498">
                <a:extLst>
                  <a:ext uri="{FF2B5EF4-FFF2-40B4-BE49-F238E27FC236}">
                    <a16:creationId xmlns:a16="http://schemas.microsoft.com/office/drawing/2014/main" id="{87CBED8C-7450-C94A-B990-4DBA2C6B5B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4181" name="TextBox 499">
                  <a:extLst>
                    <a:ext uri="{FF2B5EF4-FFF2-40B4-BE49-F238E27FC236}">
                      <a16:creationId xmlns:a16="http://schemas.microsoft.com/office/drawing/2014/main" id="{ADB55917-DDF9-EE46-9483-BE32231D4C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3" name="Group 132">
              <a:extLst>
                <a:ext uri="{FF2B5EF4-FFF2-40B4-BE49-F238E27FC236}">
                  <a16:creationId xmlns:a16="http://schemas.microsoft.com/office/drawing/2014/main" id="{4E13B4BB-3CCB-7C4F-A63B-E0FF85CB7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4" name="Group 6">
              <a:extLst>
                <a:ext uri="{FF2B5EF4-FFF2-40B4-BE49-F238E27FC236}">
                  <a16:creationId xmlns:a16="http://schemas.microsoft.com/office/drawing/2014/main" id="{0ACA1F05-2FD8-244F-B233-89C33CE826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4142" name="Group 55">
                <a:extLst>
                  <a:ext uri="{FF2B5EF4-FFF2-40B4-BE49-F238E27FC236}">
                    <a16:creationId xmlns:a16="http://schemas.microsoft.com/office/drawing/2014/main" id="{C2398E21-A50D-0348-88EB-3F26B379A9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4163" name="TextBox 57">
                  <a:extLst>
                    <a:ext uri="{FF2B5EF4-FFF2-40B4-BE49-F238E27FC236}">
                      <a16:creationId xmlns:a16="http://schemas.microsoft.com/office/drawing/2014/main" id="{739C972E-5843-3D4E-A16A-EB568AC2B0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4143" name="TextBox 59">
                <a:extLst>
                  <a:ext uri="{FF2B5EF4-FFF2-40B4-BE49-F238E27FC236}">
                    <a16:creationId xmlns:a16="http://schemas.microsoft.com/office/drawing/2014/main" id="{FC861E6D-3781-9449-9CBD-2EF967E05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4005" name="Group 17">
              <a:extLst>
                <a:ext uri="{FF2B5EF4-FFF2-40B4-BE49-F238E27FC236}">
                  <a16:creationId xmlns:a16="http://schemas.microsoft.com/office/drawing/2014/main" id="{D595793F-FD90-6447-81AD-38CDCF95F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4136" name="Group 16">
                <a:extLst>
                  <a:ext uri="{FF2B5EF4-FFF2-40B4-BE49-F238E27FC236}">
                    <a16:creationId xmlns:a16="http://schemas.microsoft.com/office/drawing/2014/main" id="{3404CD1F-BF40-2C49-A880-1A9A190EF1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4140" name="TextBox 82">
                  <a:extLst>
                    <a:ext uri="{FF2B5EF4-FFF2-40B4-BE49-F238E27FC236}">
                      <a16:creationId xmlns:a16="http://schemas.microsoft.com/office/drawing/2014/main" id="{E35C86C8-9D8C-D343-A457-492DA81495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37" name="TextBox 87">
                <a:extLst>
                  <a:ext uri="{FF2B5EF4-FFF2-40B4-BE49-F238E27FC236}">
                    <a16:creationId xmlns:a16="http://schemas.microsoft.com/office/drawing/2014/main" id="{B6A859B1-FD93-F142-8681-579124EB6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6" name="Group 154">
              <a:extLst>
                <a:ext uri="{FF2B5EF4-FFF2-40B4-BE49-F238E27FC236}">
                  <a16:creationId xmlns:a16="http://schemas.microsoft.com/office/drawing/2014/main" id="{3CD9600C-6937-9E45-B66B-6182AE17D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4129" name="TextBox 155">
                <a:extLst>
                  <a:ext uri="{FF2B5EF4-FFF2-40B4-BE49-F238E27FC236}">
                    <a16:creationId xmlns:a16="http://schemas.microsoft.com/office/drawing/2014/main" id="{CDD3DC53-7F02-A94C-B622-8CC64B868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32" name="TextBox 161">
                <a:extLst>
                  <a:ext uri="{FF2B5EF4-FFF2-40B4-BE49-F238E27FC236}">
                    <a16:creationId xmlns:a16="http://schemas.microsoft.com/office/drawing/2014/main" id="{05563091-DBEF-6842-B2B6-B1E34FA110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7" name="Group 138">
              <a:extLst>
                <a:ext uri="{FF2B5EF4-FFF2-40B4-BE49-F238E27FC236}">
                  <a16:creationId xmlns:a16="http://schemas.microsoft.com/office/drawing/2014/main" id="{3EFE3386-C8A7-B342-9498-B3AA82AE8D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4122" name="TextBox 139">
                <a:extLst>
                  <a:ext uri="{FF2B5EF4-FFF2-40B4-BE49-F238E27FC236}">
                    <a16:creationId xmlns:a16="http://schemas.microsoft.com/office/drawing/2014/main" id="{4E347E2D-7614-9A4C-82E5-ED21845482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25" name="TextBox 145">
                <a:extLst>
                  <a:ext uri="{FF2B5EF4-FFF2-40B4-BE49-F238E27FC236}">
                    <a16:creationId xmlns:a16="http://schemas.microsoft.com/office/drawing/2014/main" id="{06280F39-32BF-DE42-870B-2B9A2A1A3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0" name="Group 37">
              <a:extLst>
                <a:ext uri="{FF2B5EF4-FFF2-40B4-BE49-F238E27FC236}">
                  <a16:creationId xmlns:a16="http://schemas.microsoft.com/office/drawing/2014/main" id="{821555ED-F363-7140-B514-7518A34E8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21" name="TextBox 36">
                <a:extLst>
                  <a:ext uri="{FF2B5EF4-FFF2-40B4-BE49-F238E27FC236}">
                    <a16:creationId xmlns:a16="http://schemas.microsoft.com/office/drawing/2014/main" id="{A10BBD88-E96E-884D-80F5-4E4A2E2648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5" name="Group 186">
              <a:extLst>
                <a:ext uri="{FF2B5EF4-FFF2-40B4-BE49-F238E27FC236}">
                  <a16:creationId xmlns:a16="http://schemas.microsoft.com/office/drawing/2014/main" id="{6716E00C-9FF6-0F45-BA1D-BC9631FE5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9" name="Group 23">
              <a:extLst>
                <a:ext uri="{FF2B5EF4-FFF2-40B4-BE49-F238E27FC236}">
                  <a16:creationId xmlns:a16="http://schemas.microsoft.com/office/drawing/2014/main" id="{E773F85D-EB0A-524C-9D30-57B12F062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4105" name="Group 43">
                <a:extLst>
                  <a:ext uri="{FF2B5EF4-FFF2-40B4-BE49-F238E27FC236}">
                    <a16:creationId xmlns:a16="http://schemas.microsoft.com/office/drawing/2014/main" id="{2147F165-390F-C444-B07A-7767583CD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4113" name="Group 38">
                  <a:extLst>
                    <a:ext uri="{FF2B5EF4-FFF2-40B4-BE49-F238E27FC236}">
                      <a16:creationId xmlns:a16="http://schemas.microsoft.com/office/drawing/2014/main" id="{6D13C40C-0D0D-6144-AD58-252CE92340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4116" name="TextBox 39">
                    <a:extLst>
                      <a:ext uri="{FF2B5EF4-FFF2-40B4-BE49-F238E27FC236}">
                        <a16:creationId xmlns:a16="http://schemas.microsoft.com/office/drawing/2014/main" id="{D200E6F2-7E21-DD45-A6B1-238E72F202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4114" name="TextBox 41">
                  <a:extLst>
                    <a:ext uri="{FF2B5EF4-FFF2-40B4-BE49-F238E27FC236}">
                      <a16:creationId xmlns:a16="http://schemas.microsoft.com/office/drawing/2014/main" id="{42BAEF30-229D-BE42-AC08-2D69087215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109" name="Group 106">
                <a:extLst>
                  <a:ext uri="{FF2B5EF4-FFF2-40B4-BE49-F238E27FC236}">
                    <a16:creationId xmlns:a16="http://schemas.microsoft.com/office/drawing/2014/main" id="{DFDB64AD-8DED-844F-9BDB-4D573210E1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4112" name="TextBox 108">
                  <a:extLst>
                    <a:ext uri="{FF2B5EF4-FFF2-40B4-BE49-F238E27FC236}">
                      <a16:creationId xmlns:a16="http://schemas.microsoft.com/office/drawing/2014/main" id="{37812828-8330-F440-93C4-04E9B9E1C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21" name="Group 5">
              <a:extLst>
                <a:ext uri="{FF2B5EF4-FFF2-40B4-BE49-F238E27FC236}">
                  <a16:creationId xmlns:a16="http://schemas.microsoft.com/office/drawing/2014/main" id="{A3CE3EB6-BC17-9046-AE74-C25F8C7EF0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4103" name="TextBox 483">
                <a:extLst>
                  <a:ext uri="{FF2B5EF4-FFF2-40B4-BE49-F238E27FC236}">
                    <a16:creationId xmlns:a16="http://schemas.microsoft.com/office/drawing/2014/main" id="{9030461C-C5D0-D040-AEFB-F6B54EE6E9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023" name="Group 32">
              <a:extLst>
                <a:ext uri="{FF2B5EF4-FFF2-40B4-BE49-F238E27FC236}">
                  <a16:creationId xmlns:a16="http://schemas.microsoft.com/office/drawing/2014/main" id="{06953676-1B48-0B43-B1E7-A169913B10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4095" name="Group 491">
                <a:extLst>
                  <a:ext uri="{FF2B5EF4-FFF2-40B4-BE49-F238E27FC236}">
                    <a16:creationId xmlns:a16="http://schemas.microsoft.com/office/drawing/2014/main" id="{05A42A07-56CA-7E4A-BA95-7BE1BB64B7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4101" name="TextBox 492">
                  <a:extLst>
                    <a:ext uri="{FF2B5EF4-FFF2-40B4-BE49-F238E27FC236}">
                      <a16:creationId xmlns:a16="http://schemas.microsoft.com/office/drawing/2014/main" id="{59C36617-0E2E-A143-A725-60D7802DAD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096" name="Group 494">
                <a:extLst>
                  <a:ext uri="{FF2B5EF4-FFF2-40B4-BE49-F238E27FC236}">
                    <a16:creationId xmlns:a16="http://schemas.microsoft.com/office/drawing/2014/main" id="{14619858-D203-AD40-8CC0-0A1F991DA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4099" name="TextBox 495">
                  <a:extLst>
                    <a:ext uri="{FF2B5EF4-FFF2-40B4-BE49-F238E27FC236}">
                      <a16:creationId xmlns:a16="http://schemas.microsoft.com/office/drawing/2014/main" id="{93E64155-DEBD-7F44-B158-76E3B9F09A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097" name="TextBox 503">
                <a:extLst>
                  <a:ext uri="{FF2B5EF4-FFF2-40B4-BE49-F238E27FC236}">
                    <a16:creationId xmlns:a16="http://schemas.microsoft.com/office/drawing/2014/main" id="{FC3F2D1D-A8FD-974D-83A0-715B66A793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4027" name="TextBox 12">
              <a:extLst>
                <a:ext uri="{FF2B5EF4-FFF2-40B4-BE49-F238E27FC236}">
                  <a16:creationId xmlns:a16="http://schemas.microsoft.com/office/drawing/2014/main" id="{E1BFC0CC-8E79-0743-8F4D-D80340621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4028" name="Group 317">
              <a:extLst>
                <a:ext uri="{FF2B5EF4-FFF2-40B4-BE49-F238E27FC236}">
                  <a16:creationId xmlns:a16="http://schemas.microsoft.com/office/drawing/2014/main" id="{10321919-25E4-E046-8995-F751F46BC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4078" name="Group 318">
                <a:extLst>
                  <a:ext uri="{FF2B5EF4-FFF2-40B4-BE49-F238E27FC236}">
                    <a16:creationId xmlns:a16="http://schemas.microsoft.com/office/drawing/2014/main" id="{D8921B65-87B8-6846-AB57-1CE32A769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87" name="Group 327">
                  <a:extLst>
                    <a:ext uri="{FF2B5EF4-FFF2-40B4-BE49-F238E27FC236}">
                      <a16:creationId xmlns:a16="http://schemas.microsoft.com/office/drawing/2014/main" id="{47BD6D2A-0FCF-3640-82BC-255BEF4FA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4088" name="TextBox 7">
                    <a:extLst>
                      <a:ext uri="{FF2B5EF4-FFF2-40B4-BE49-F238E27FC236}">
                        <a16:creationId xmlns:a16="http://schemas.microsoft.com/office/drawing/2014/main" id="{AB66BC1D-C1B5-9A41-9AC4-2D0F9CACCB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090" name="TextBox 329">
                    <a:extLst>
                      <a:ext uri="{FF2B5EF4-FFF2-40B4-BE49-F238E27FC236}">
                        <a16:creationId xmlns:a16="http://schemas.microsoft.com/office/drawing/2014/main" id="{9EBFF295-2CC2-A44B-840B-863751448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4091" name="Group 330">
                    <a:extLst>
                      <a:ext uri="{FF2B5EF4-FFF2-40B4-BE49-F238E27FC236}">
                        <a16:creationId xmlns:a16="http://schemas.microsoft.com/office/drawing/2014/main" id="{6DEC8004-812C-3942-9E13-6EC627B675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4093" name="TextBox 333">
                      <a:extLst>
                        <a:ext uri="{FF2B5EF4-FFF2-40B4-BE49-F238E27FC236}">
                          <a16:creationId xmlns:a16="http://schemas.microsoft.com/office/drawing/2014/main" id="{EFE97DC8-C9F1-5745-A31E-09A9C3F88D4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4092" name="TextBox 332">
                    <a:extLst>
                      <a:ext uri="{FF2B5EF4-FFF2-40B4-BE49-F238E27FC236}">
                        <a16:creationId xmlns:a16="http://schemas.microsoft.com/office/drawing/2014/main" id="{E0D8A4BC-2E09-B345-8D04-422165FD5D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29" name="Group 11">
              <a:extLst>
                <a:ext uri="{FF2B5EF4-FFF2-40B4-BE49-F238E27FC236}">
                  <a16:creationId xmlns:a16="http://schemas.microsoft.com/office/drawing/2014/main" id="{0F2B0BA5-5144-734A-9A56-3449696C21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4" name="Group 60">
              <a:extLst>
                <a:ext uri="{FF2B5EF4-FFF2-40B4-BE49-F238E27FC236}">
                  <a16:creationId xmlns:a16="http://schemas.microsoft.com/office/drawing/2014/main" id="{AA4B46A3-D48A-D149-8359-4640155FE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067" name="Group 53">
                <a:extLst>
                  <a:ext uri="{FF2B5EF4-FFF2-40B4-BE49-F238E27FC236}">
                    <a16:creationId xmlns:a16="http://schemas.microsoft.com/office/drawing/2014/main" id="{0A07C993-79AC-4646-804A-F0A59B3FC3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70" name="Group 52">
                  <a:extLst>
                    <a:ext uri="{FF2B5EF4-FFF2-40B4-BE49-F238E27FC236}">
                      <a16:creationId xmlns:a16="http://schemas.microsoft.com/office/drawing/2014/main" id="{B50DE3C1-6F9F-2A4C-8FDF-B5590F2B03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4074" name="TextBox 122">
                    <a:extLst>
                      <a:ext uri="{FF2B5EF4-FFF2-40B4-BE49-F238E27FC236}">
                        <a16:creationId xmlns:a16="http://schemas.microsoft.com/office/drawing/2014/main" id="{E0808D22-856E-B145-9B5E-79097A8CD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71" name="TextBox 128">
                  <a:extLst>
                    <a:ext uri="{FF2B5EF4-FFF2-40B4-BE49-F238E27FC236}">
                      <a16:creationId xmlns:a16="http://schemas.microsoft.com/office/drawing/2014/main" id="{FFB7F96C-5B77-EF44-9928-C71C860D52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035" name="TextBox 359">
              <a:extLst>
                <a:ext uri="{FF2B5EF4-FFF2-40B4-BE49-F238E27FC236}">
                  <a16:creationId xmlns:a16="http://schemas.microsoft.com/office/drawing/2014/main" id="{DFF2D482-11BE-4742-9DB7-E012BB67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4036" name="Group 31">
              <a:extLst>
                <a:ext uri="{FF2B5EF4-FFF2-40B4-BE49-F238E27FC236}">
                  <a16:creationId xmlns:a16="http://schemas.microsoft.com/office/drawing/2014/main" id="{5EBDA695-5557-2A45-8E44-D066944592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4057" name="Group 28">
                <a:extLst>
                  <a:ext uri="{FF2B5EF4-FFF2-40B4-BE49-F238E27FC236}">
                    <a16:creationId xmlns:a16="http://schemas.microsoft.com/office/drawing/2014/main" id="{55FACBAD-4B5A-5944-A69C-2AF4BAED8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60" name="Group 24">
                  <a:extLst>
                    <a:ext uri="{FF2B5EF4-FFF2-40B4-BE49-F238E27FC236}">
                      <a16:creationId xmlns:a16="http://schemas.microsoft.com/office/drawing/2014/main" id="{615E14B9-4F8B-A549-85BF-8DD5BD1748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4064" name="TextBox 171">
                    <a:extLst>
                      <a:ext uri="{FF2B5EF4-FFF2-40B4-BE49-F238E27FC236}">
                        <a16:creationId xmlns:a16="http://schemas.microsoft.com/office/drawing/2014/main" id="{24FE3B40-D227-C348-8B77-43BDFE9D0A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61" name="TextBox 177">
                  <a:extLst>
                    <a:ext uri="{FF2B5EF4-FFF2-40B4-BE49-F238E27FC236}">
                      <a16:creationId xmlns:a16="http://schemas.microsoft.com/office/drawing/2014/main" id="{0B6395C3-1E2F-7247-BA29-DA7387CFA6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8" name="Group 358">
              <a:extLst>
                <a:ext uri="{FF2B5EF4-FFF2-40B4-BE49-F238E27FC236}">
                  <a16:creationId xmlns:a16="http://schemas.microsoft.com/office/drawing/2014/main" id="{F302B4BC-664D-2547-BD75-00D548BB2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4039" name="Group 377">
                <a:extLst>
                  <a:ext uri="{FF2B5EF4-FFF2-40B4-BE49-F238E27FC236}">
                    <a16:creationId xmlns:a16="http://schemas.microsoft.com/office/drawing/2014/main" id="{A4F30E11-BEA9-7049-AB3C-3A5EEA9E19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4044" name="TextBox 7">
                  <a:extLst>
                    <a:ext uri="{FF2B5EF4-FFF2-40B4-BE49-F238E27FC236}">
                      <a16:creationId xmlns:a16="http://schemas.microsoft.com/office/drawing/2014/main" id="{6E72C76F-4619-3E44-A629-257795D9A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4045" name="Group 390">
                  <a:extLst>
                    <a:ext uri="{FF2B5EF4-FFF2-40B4-BE49-F238E27FC236}">
                      <a16:creationId xmlns:a16="http://schemas.microsoft.com/office/drawing/2014/main" id="{A46D767D-0E29-0C4C-8F03-C9A6EC077D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4046" name="TextBox 391">
                    <a:extLst>
                      <a:ext uri="{FF2B5EF4-FFF2-40B4-BE49-F238E27FC236}">
                        <a16:creationId xmlns:a16="http://schemas.microsoft.com/office/drawing/2014/main" id="{B26D355F-F8CE-0D40-BA6F-34044A834F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4040" name="TextBox 381">
                <a:extLst>
                  <a:ext uri="{FF2B5EF4-FFF2-40B4-BE49-F238E27FC236}">
                    <a16:creationId xmlns:a16="http://schemas.microsoft.com/office/drawing/2014/main" id="{586FD757-0AD3-7542-BF5D-4DB444A99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042" name="TextBox 384">
                <a:extLst>
                  <a:ext uri="{FF2B5EF4-FFF2-40B4-BE49-F238E27FC236}">
                    <a16:creationId xmlns:a16="http://schemas.microsoft.com/office/drawing/2014/main" id="{32C9AF4C-AF9B-6340-8137-72D7D7C83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971" name="Group 4">
            <a:extLst>
              <a:ext uri="{FF2B5EF4-FFF2-40B4-BE49-F238E27FC236}">
                <a16:creationId xmlns:a16="http://schemas.microsoft.com/office/drawing/2014/main" id="{6D75AD10-1B2B-C047-9CD4-A46EAD1D6FBA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1"/>
            <a:ext cx="9004300" cy="5622925"/>
            <a:chOff x="138731" y="114536"/>
            <a:chExt cx="9003200" cy="5622847"/>
          </a:xfrm>
        </p:grpSpPr>
        <p:grpSp>
          <p:nvGrpSpPr>
            <p:cNvPr id="83972" name="Group 3">
              <a:extLst>
                <a:ext uri="{FF2B5EF4-FFF2-40B4-BE49-F238E27FC236}">
                  <a16:creationId xmlns:a16="http://schemas.microsoft.com/office/drawing/2014/main" id="{E53A11B4-4491-3547-9FA9-353DD7A27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22847"/>
              <a:chOff x="138731" y="114536"/>
              <a:chExt cx="9003200" cy="5622847"/>
            </a:xfrm>
          </p:grpSpPr>
          <p:grpSp>
            <p:nvGrpSpPr>
              <p:cNvPr id="83974" name="Group 2">
                <a:extLst>
                  <a:ext uri="{FF2B5EF4-FFF2-40B4-BE49-F238E27FC236}">
                    <a16:creationId xmlns:a16="http://schemas.microsoft.com/office/drawing/2014/main" id="{74096E01-C74D-AD4F-B3DB-8023DE0E81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83976" name="Group 404">
                  <a:extLst>
                    <a:ext uri="{FF2B5EF4-FFF2-40B4-BE49-F238E27FC236}">
                      <a16:creationId xmlns:a16="http://schemas.microsoft.com/office/drawing/2014/main" id="{1F35A277-788B-0147-B237-E0047C62A3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83996" name="TextBox 405">
                    <a:extLst>
                      <a:ext uri="{FF2B5EF4-FFF2-40B4-BE49-F238E27FC236}">
                        <a16:creationId xmlns:a16="http://schemas.microsoft.com/office/drawing/2014/main" id="{894C6382-77C0-024E-AAD8-FC41612EC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0 0 0 0</a:t>
                    </a: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27DE2013-9530-9241-88C4-4B7BE1B4965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25"/>
                    <a:ext cx="601624" cy="20020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11" name="Rectangle 410">
                    <a:extLst>
                      <a:ext uri="{FF2B5EF4-FFF2-40B4-BE49-F238E27FC236}">
                        <a16:creationId xmlns:a16="http://schemas.microsoft.com/office/drawing/2014/main" id="{3C3C63AB-315E-F24A-ABCF-165176D8E296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41"/>
                    <a:ext cx="855607" cy="46397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3999" name="TextBox 411">
                    <a:extLst>
                      <a:ext uri="{FF2B5EF4-FFF2-40B4-BE49-F238E27FC236}">
                        <a16:creationId xmlns:a16="http://schemas.microsoft.com/office/drawing/2014/main" id="{CDE69E4D-84E7-9340-AD7E-AB0C75AE34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14</a:t>
                    </a:r>
                  </a:p>
                </p:txBody>
              </p:sp>
              <p:cxnSp>
                <p:nvCxnSpPr>
                  <p:cNvPr id="413" name="Straight Arrow Connector 412">
                    <a:extLst>
                      <a:ext uri="{FF2B5EF4-FFF2-40B4-BE49-F238E27FC236}">
                        <a16:creationId xmlns:a16="http://schemas.microsoft.com/office/drawing/2014/main" id="{5FCBF85B-7AA1-6341-9CBB-70FA1D6A0E4C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501"/>
                    <a:ext cx="0" cy="220862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4001" name="TextBox 413">
                    <a:extLst>
                      <a:ext uri="{FF2B5EF4-FFF2-40B4-BE49-F238E27FC236}">
                        <a16:creationId xmlns:a16="http://schemas.microsoft.com/office/drawing/2014/main" id="{AFE59F5B-4BF4-1746-967B-6156893B87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algn="ctr"/>
                    <a:r>
                      <a:rPr lang="en-US" altLang="en-US" sz="1200"/>
                      <a:t>Flags</a:t>
                    </a:r>
                  </a:p>
                </p:txBody>
              </p:sp>
            </p:grpSp>
            <p:sp>
              <p:nvSpPr>
                <p:cNvPr id="83977" name="TextBox 1">
                  <a:extLst>
                    <a:ext uri="{FF2B5EF4-FFF2-40B4-BE49-F238E27FC236}">
                      <a16:creationId xmlns:a16="http://schemas.microsoft.com/office/drawing/2014/main" id="{CAB4E15A-DC4F-874B-ADCB-A2824E9C7B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898571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8" name="TextBox 223">
                  <a:extLst>
                    <a:ext uri="{FF2B5EF4-FFF2-40B4-BE49-F238E27FC236}">
                      <a16:creationId xmlns:a16="http://schemas.microsoft.com/office/drawing/2014/main" id="{0FDDB516-8FF0-DD45-B946-FDE4B9AE99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9" name="TextBox 225">
                  <a:extLst>
                    <a:ext uri="{FF2B5EF4-FFF2-40B4-BE49-F238E27FC236}">
                      <a16:creationId xmlns:a16="http://schemas.microsoft.com/office/drawing/2014/main" id="{93E4BFC6-752E-B04D-A152-1D7BC75850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79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0" name="TextBox 226">
                  <a:extLst>
                    <a:ext uri="{FF2B5EF4-FFF2-40B4-BE49-F238E27FC236}">
                      <a16:creationId xmlns:a16="http://schemas.microsoft.com/office/drawing/2014/main" id="{DAAE4284-AF25-764B-85CE-813031675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05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1" name="TextBox 227">
                  <a:extLst>
                    <a:ext uri="{FF2B5EF4-FFF2-40B4-BE49-F238E27FC236}">
                      <a16:creationId xmlns:a16="http://schemas.microsoft.com/office/drawing/2014/main" id="{F7E15779-FA5A-804C-8076-EF63F5D7A7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2" name="TextBox 228">
                  <a:extLst>
                    <a:ext uri="{FF2B5EF4-FFF2-40B4-BE49-F238E27FC236}">
                      <a16:creationId xmlns:a16="http://schemas.microsoft.com/office/drawing/2014/main" id="{EDE78AA9-FD87-F04F-A48A-8F1BC09C58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3" name="TextBox 229">
                  <a:extLst>
                    <a:ext uri="{FF2B5EF4-FFF2-40B4-BE49-F238E27FC236}">
                      <a16:creationId xmlns:a16="http://schemas.microsoft.com/office/drawing/2014/main" id="{3653DDB5-0C33-5C43-8E69-49F4A078B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4" name="TextBox 230">
                  <a:extLst>
                    <a:ext uri="{FF2B5EF4-FFF2-40B4-BE49-F238E27FC236}">
                      <a16:creationId xmlns:a16="http://schemas.microsoft.com/office/drawing/2014/main" id="{FC0AAFAB-801A-7B4F-9082-57B1DDF581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5" name="TextBox 232">
                  <a:extLst>
                    <a:ext uri="{FF2B5EF4-FFF2-40B4-BE49-F238E27FC236}">
                      <a16:creationId xmlns:a16="http://schemas.microsoft.com/office/drawing/2014/main" id="{B942E1EC-F3D1-BB49-8649-EF7E99B73D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6" name="TextBox 233">
                  <a:extLst>
                    <a:ext uri="{FF2B5EF4-FFF2-40B4-BE49-F238E27FC236}">
                      <a16:creationId xmlns:a16="http://schemas.microsoft.com/office/drawing/2014/main" id="{DBB8B843-A9FC-3143-BE8F-8239923C2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7" name="TextBox 234">
                  <a:extLst>
                    <a:ext uri="{FF2B5EF4-FFF2-40B4-BE49-F238E27FC236}">
                      <a16:creationId xmlns:a16="http://schemas.microsoft.com/office/drawing/2014/main" id="{8D9BAF0D-2D0F-F641-8E6E-CE76FEFB89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Port0 Read Select</a:t>
                  </a:r>
                </a:p>
              </p:txBody>
            </p:sp>
            <p:sp>
              <p:nvSpPr>
                <p:cNvPr id="83988" name="TextBox 236">
                  <a:extLst>
                    <a:ext uri="{FF2B5EF4-FFF2-40B4-BE49-F238E27FC236}">
                      <a16:creationId xmlns:a16="http://schemas.microsoft.com/office/drawing/2014/main" id="{5A08DB8C-4368-6843-AABF-51A0C6AC3B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Port1 Read Select</a:t>
                  </a:r>
                </a:p>
              </p:txBody>
            </p:sp>
            <p:sp>
              <p:nvSpPr>
                <p:cNvPr id="83989" name="TextBox 237">
                  <a:extLst>
                    <a:ext uri="{FF2B5EF4-FFF2-40B4-BE49-F238E27FC236}">
                      <a16:creationId xmlns:a16="http://schemas.microsoft.com/office/drawing/2014/main" id="{1F40F233-20EF-3B43-92A0-21AF521F40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Select</a:t>
                  </a:r>
                </a:p>
              </p:txBody>
            </p:sp>
            <p:sp>
              <p:nvSpPr>
                <p:cNvPr id="83990" name="TextBox 238">
                  <a:extLst>
                    <a:ext uri="{FF2B5EF4-FFF2-40B4-BE49-F238E27FC236}">
                      <a16:creationId xmlns:a16="http://schemas.microsoft.com/office/drawing/2014/main" id="{EDED477D-F997-DF4F-8275-9819CD0BBB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PC Mux</a:t>
                  </a:r>
                </a:p>
              </p:txBody>
            </p:sp>
            <p:sp>
              <p:nvSpPr>
                <p:cNvPr id="83991" name="TextBox 239">
                  <a:extLst>
                    <a:ext uri="{FF2B5EF4-FFF2-40B4-BE49-F238E27FC236}">
                      <a16:creationId xmlns:a16="http://schemas.microsoft.com/office/drawing/2014/main" id="{043024C3-E509-DB44-BF93-170BA0EC8B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DMEM Input  Mux</a:t>
                  </a:r>
                </a:p>
              </p:txBody>
            </p:sp>
            <p:sp>
              <p:nvSpPr>
                <p:cNvPr id="83992" name="TextBox 240">
                  <a:extLst>
                    <a:ext uri="{FF2B5EF4-FFF2-40B4-BE49-F238E27FC236}">
                      <a16:creationId xmlns:a16="http://schemas.microsoft.com/office/drawing/2014/main" id="{98D81D0C-3AF9-8443-BBB6-6F2CD851AE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329066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REG Writeback  Mux</a:t>
                  </a:r>
                </a:p>
              </p:txBody>
            </p:sp>
            <p:sp>
              <p:nvSpPr>
                <p:cNvPr id="83993" name="TextBox 241">
                  <a:extLst>
                    <a:ext uri="{FF2B5EF4-FFF2-40B4-BE49-F238E27FC236}">
                      <a16:creationId xmlns:a16="http://schemas.microsoft.com/office/drawing/2014/main" id="{AF084E05-3DB1-0240-A5B1-1284AF3053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Result  Mux</a:t>
                  </a:r>
                </a:p>
              </p:txBody>
            </p:sp>
            <p:sp>
              <p:nvSpPr>
                <p:cNvPr id="83994" name="TextBox 243">
                  <a:extLst>
                    <a:ext uri="{FF2B5EF4-FFF2-40B4-BE49-F238E27FC236}">
                      <a16:creationId xmlns:a16="http://schemas.microsoft.com/office/drawing/2014/main" id="{0A07DDEF-EE71-0444-AAED-6EC9AEDAEA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Source  Mux</a:t>
                  </a:r>
                </a:p>
              </p:txBody>
            </p:sp>
            <p:sp>
              <p:nvSpPr>
                <p:cNvPr id="83995" name="TextBox 244">
                  <a:extLst>
                    <a:ext uri="{FF2B5EF4-FFF2-40B4-BE49-F238E27FC236}">
                      <a16:creationId xmlns:a16="http://schemas.microsoft.com/office/drawing/2014/main" id="{46E3F624-32D0-4146-9982-6089B8EEE2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101744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Input </a:t>
                  </a:r>
                </a:p>
              </p:txBody>
            </p:sp>
          </p:grpSp>
          <p:sp>
            <p:nvSpPr>
              <p:cNvPr id="83975" name="TextBox 245">
                <a:extLst>
                  <a:ext uri="{FF2B5EF4-FFF2-40B4-BE49-F238E27FC236}">
                    <a16:creationId xmlns:a16="http://schemas.microsoft.com/office/drawing/2014/main" id="{49EFC3DF-E59D-7549-A6EA-D3B7012051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2142" y="5491162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000">
                    <a:solidFill>
                      <a:srgbClr val="FF0000"/>
                    </a:solidFill>
                  </a:rPr>
                  <a:t>Input </a:t>
                </a:r>
              </a:p>
            </p:txBody>
          </p:sp>
        </p:grpSp>
        <p:sp>
          <p:nvSpPr>
            <p:cNvPr id="83973" name="TextBox 249">
              <a:extLst>
                <a:ext uri="{FF2B5EF4-FFF2-40B4-BE49-F238E27FC236}">
                  <a16:creationId xmlns:a16="http://schemas.microsoft.com/office/drawing/2014/main" id="{1E808148-86EF-2247-9234-138C4D9A6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Input </a:t>
              </a:r>
            </a:p>
          </p:txBody>
        </p: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29">
            <a:extLst>
              <a:ext uri="{FF2B5EF4-FFF2-40B4-BE49-F238E27FC236}">
                <a16:creationId xmlns:a16="http://schemas.microsoft.com/office/drawing/2014/main" id="{7955323C-0ABB-F746-951F-78B954EA155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6152" name="Group 49">
              <a:extLst>
                <a:ext uri="{FF2B5EF4-FFF2-40B4-BE49-F238E27FC236}">
                  <a16:creationId xmlns:a16="http://schemas.microsoft.com/office/drawing/2014/main" id="{E08815B6-729B-AD41-90D5-8A6293A4B8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6318" name="Group 33">
                <a:extLst>
                  <a:ext uri="{FF2B5EF4-FFF2-40B4-BE49-F238E27FC236}">
                    <a16:creationId xmlns:a16="http://schemas.microsoft.com/office/drawing/2014/main" id="{89AE20DB-8A6F-9F4A-ACA2-8D5B8BB8CC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6360" name="TextBox 467">
                  <a:extLst>
                    <a:ext uri="{FF2B5EF4-FFF2-40B4-BE49-F238E27FC236}">
                      <a16:creationId xmlns:a16="http://schemas.microsoft.com/office/drawing/2014/main" id="{C9B705AF-ECEC-2C45-A3E2-DA8DBF9E5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19" name="Group 34">
                <a:extLst>
                  <a:ext uri="{FF2B5EF4-FFF2-40B4-BE49-F238E27FC236}">
                    <a16:creationId xmlns:a16="http://schemas.microsoft.com/office/drawing/2014/main" id="{D404562E-C654-574E-B8BC-E2D95D20B4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6358" name="TextBox 469">
                  <a:extLst>
                    <a:ext uri="{FF2B5EF4-FFF2-40B4-BE49-F238E27FC236}">
                      <a16:creationId xmlns:a16="http://schemas.microsoft.com/office/drawing/2014/main" id="{BC72CB02-38C1-6D46-A1D1-9625C97A3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321" name="TextBox 472">
                <a:extLst>
                  <a:ext uri="{FF2B5EF4-FFF2-40B4-BE49-F238E27FC236}">
                    <a16:creationId xmlns:a16="http://schemas.microsoft.com/office/drawing/2014/main" id="{8E0EBDE3-9027-1F49-86BD-4DDA13A5B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6322" name="Group 441">
                <a:extLst>
                  <a:ext uri="{FF2B5EF4-FFF2-40B4-BE49-F238E27FC236}">
                    <a16:creationId xmlns:a16="http://schemas.microsoft.com/office/drawing/2014/main" id="{FF8D08E1-4513-474A-9B03-3141E8CA4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6341" name="Group 450">
                  <a:extLst>
                    <a:ext uri="{FF2B5EF4-FFF2-40B4-BE49-F238E27FC236}">
                      <a16:creationId xmlns:a16="http://schemas.microsoft.com/office/drawing/2014/main" id="{5852965A-BD2E-374A-B5AB-3BB9712E4D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6355" name="TextBox 464">
                    <a:extLst>
                      <a:ext uri="{FF2B5EF4-FFF2-40B4-BE49-F238E27FC236}">
                        <a16:creationId xmlns:a16="http://schemas.microsoft.com/office/drawing/2014/main" id="{3B8656D5-0E34-4349-BB96-A28D272238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7" name="TextBox 466">
                    <a:extLst>
                      <a:ext uri="{FF2B5EF4-FFF2-40B4-BE49-F238E27FC236}">
                        <a16:creationId xmlns:a16="http://schemas.microsoft.com/office/drawing/2014/main" id="{D8794625-E4F5-1A4A-ABF4-72F769309E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6342" name="Group 451">
                  <a:extLst>
                    <a:ext uri="{FF2B5EF4-FFF2-40B4-BE49-F238E27FC236}">
                      <a16:creationId xmlns:a16="http://schemas.microsoft.com/office/drawing/2014/main" id="{A96D17F3-8D6D-A948-8633-DE11EE4B6D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6352" name="TextBox 461">
                    <a:extLst>
                      <a:ext uri="{FF2B5EF4-FFF2-40B4-BE49-F238E27FC236}">
                        <a16:creationId xmlns:a16="http://schemas.microsoft.com/office/drawing/2014/main" id="{EFF25BEF-8F50-8340-B6DA-F3A3368583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4" name="TextBox 463">
                    <a:extLst>
                      <a:ext uri="{FF2B5EF4-FFF2-40B4-BE49-F238E27FC236}">
                        <a16:creationId xmlns:a16="http://schemas.microsoft.com/office/drawing/2014/main" id="{41EB578A-6EFB-7F4B-B9FB-920A93CD27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6343" name="Group 452">
                  <a:extLst>
                    <a:ext uri="{FF2B5EF4-FFF2-40B4-BE49-F238E27FC236}">
                      <a16:creationId xmlns:a16="http://schemas.microsoft.com/office/drawing/2014/main" id="{A3236920-BC07-BC47-9764-E05F5B1696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6349" name="TextBox 458">
                    <a:extLst>
                      <a:ext uri="{FF2B5EF4-FFF2-40B4-BE49-F238E27FC236}">
                        <a16:creationId xmlns:a16="http://schemas.microsoft.com/office/drawing/2014/main" id="{6D2F789E-31B3-9042-A600-6E6598ABE9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1" name="TextBox 460">
                    <a:extLst>
                      <a:ext uri="{FF2B5EF4-FFF2-40B4-BE49-F238E27FC236}">
                        <a16:creationId xmlns:a16="http://schemas.microsoft.com/office/drawing/2014/main" id="{4690E8C3-1F4F-BB46-95FA-3A85FBA471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345" name="Group 453">
                  <a:extLst>
                    <a:ext uri="{FF2B5EF4-FFF2-40B4-BE49-F238E27FC236}">
                      <a16:creationId xmlns:a16="http://schemas.microsoft.com/office/drawing/2014/main" id="{19FF520C-0EF0-8343-BD15-7FA7DFC3BC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6346" name="TextBox 455">
                    <a:extLst>
                      <a:ext uri="{FF2B5EF4-FFF2-40B4-BE49-F238E27FC236}">
                        <a16:creationId xmlns:a16="http://schemas.microsoft.com/office/drawing/2014/main" id="{E6D0DDF7-A717-7B4E-B5F6-64AA924BD5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48" name="TextBox 457">
                    <a:extLst>
                      <a:ext uri="{FF2B5EF4-FFF2-40B4-BE49-F238E27FC236}">
                        <a16:creationId xmlns:a16="http://schemas.microsoft.com/office/drawing/2014/main" id="{C0A0C9CE-2077-7947-A284-18010A230A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6323" name="Group 44">
                <a:extLst>
                  <a:ext uri="{FF2B5EF4-FFF2-40B4-BE49-F238E27FC236}">
                    <a16:creationId xmlns:a16="http://schemas.microsoft.com/office/drawing/2014/main" id="{39F23901-C4E5-F241-B2C6-E37423ECB2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6339" name="TextBox 443">
                  <a:extLst>
                    <a:ext uri="{FF2B5EF4-FFF2-40B4-BE49-F238E27FC236}">
                      <a16:creationId xmlns:a16="http://schemas.microsoft.com/office/drawing/2014/main" id="{713AB066-5FD8-C141-A99A-E690DDD891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4" name="Group 48">
                <a:extLst>
                  <a:ext uri="{FF2B5EF4-FFF2-40B4-BE49-F238E27FC236}">
                    <a16:creationId xmlns:a16="http://schemas.microsoft.com/office/drawing/2014/main" id="{DE7145DD-F88F-904D-B5D9-2A0B72AA01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6337" name="TextBox 445">
                  <a:extLst>
                    <a:ext uri="{FF2B5EF4-FFF2-40B4-BE49-F238E27FC236}">
                      <a16:creationId xmlns:a16="http://schemas.microsoft.com/office/drawing/2014/main" id="{D41380A8-2435-4047-A98B-3CC7FCCC6C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325" name="TextBox 448">
                <a:extLst>
                  <a:ext uri="{FF2B5EF4-FFF2-40B4-BE49-F238E27FC236}">
                    <a16:creationId xmlns:a16="http://schemas.microsoft.com/office/drawing/2014/main" id="{138579E5-FADA-754B-BE2B-B2E90E074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6326" name="TextBox 474">
                <a:extLst>
                  <a:ext uri="{FF2B5EF4-FFF2-40B4-BE49-F238E27FC236}">
                    <a16:creationId xmlns:a16="http://schemas.microsoft.com/office/drawing/2014/main" id="{8AEE0E79-4B28-674E-BA60-A817F9A48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6327" name="Group 475">
                <a:extLst>
                  <a:ext uri="{FF2B5EF4-FFF2-40B4-BE49-F238E27FC236}">
                    <a16:creationId xmlns:a16="http://schemas.microsoft.com/office/drawing/2014/main" id="{446E3FCC-4B89-0447-9B16-FB84B24178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6335" name="TextBox 476">
                  <a:extLst>
                    <a:ext uri="{FF2B5EF4-FFF2-40B4-BE49-F238E27FC236}">
                      <a16:creationId xmlns:a16="http://schemas.microsoft.com/office/drawing/2014/main" id="{4D19DF13-FB51-B648-BFF9-38AF319820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8" name="Group 478">
                <a:extLst>
                  <a:ext uri="{FF2B5EF4-FFF2-40B4-BE49-F238E27FC236}">
                    <a16:creationId xmlns:a16="http://schemas.microsoft.com/office/drawing/2014/main" id="{829255A8-22BB-3F4A-B37C-A3B785D108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6333" name="TextBox 482">
                  <a:extLst>
                    <a:ext uri="{FF2B5EF4-FFF2-40B4-BE49-F238E27FC236}">
                      <a16:creationId xmlns:a16="http://schemas.microsoft.com/office/drawing/2014/main" id="{88456E34-18D8-A04C-9810-3D5D4E5AB1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9" name="Group 498">
                <a:extLst>
                  <a:ext uri="{FF2B5EF4-FFF2-40B4-BE49-F238E27FC236}">
                    <a16:creationId xmlns:a16="http://schemas.microsoft.com/office/drawing/2014/main" id="{229010D9-16F9-B845-855C-D57C5FD47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6331" name="TextBox 499">
                  <a:extLst>
                    <a:ext uri="{FF2B5EF4-FFF2-40B4-BE49-F238E27FC236}">
                      <a16:creationId xmlns:a16="http://schemas.microsoft.com/office/drawing/2014/main" id="{E4595D4D-16CD-544E-85E4-DCF133E2C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3" name="Group 132">
              <a:extLst>
                <a:ext uri="{FF2B5EF4-FFF2-40B4-BE49-F238E27FC236}">
                  <a16:creationId xmlns:a16="http://schemas.microsoft.com/office/drawing/2014/main" id="{7BF4A3F8-EA19-9646-A3A3-C3BA61B2F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4" name="Group 6">
              <a:extLst>
                <a:ext uri="{FF2B5EF4-FFF2-40B4-BE49-F238E27FC236}">
                  <a16:creationId xmlns:a16="http://schemas.microsoft.com/office/drawing/2014/main" id="{9DEB2ABD-A1F7-5642-B75D-526907D10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6292" name="Group 55">
                <a:extLst>
                  <a:ext uri="{FF2B5EF4-FFF2-40B4-BE49-F238E27FC236}">
                    <a16:creationId xmlns:a16="http://schemas.microsoft.com/office/drawing/2014/main" id="{5E71555B-A478-2949-9548-0BD14B2DA0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6313" name="TextBox 57">
                  <a:extLst>
                    <a:ext uri="{FF2B5EF4-FFF2-40B4-BE49-F238E27FC236}">
                      <a16:creationId xmlns:a16="http://schemas.microsoft.com/office/drawing/2014/main" id="{146652EB-0E96-3142-AC67-B3D3F865A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6293" name="TextBox 59">
                <a:extLst>
                  <a:ext uri="{FF2B5EF4-FFF2-40B4-BE49-F238E27FC236}">
                    <a16:creationId xmlns:a16="http://schemas.microsoft.com/office/drawing/2014/main" id="{20651A3E-9E64-1741-83D9-F43E8FB269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6155" name="Group 17">
              <a:extLst>
                <a:ext uri="{FF2B5EF4-FFF2-40B4-BE49-F238E27FC236}">
                  <a16:creationId xmlns:a16="http://schemas.microsoft.com/office/drawing/2014/main" id="{5F2844FC-DB37-E341-8AFD-A830A53FE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6286" name="Group 16">
                <a:extLst>
                  <a:ext uri="{FF2B5EF4-FFF2-40B4-BE49-F238E27FC236}">
                    <a16:creationId xmlns:a16="http://schemas.microsoft.com/office/drawing/2014/main" id="{F61A6DD4-0CBB-E847-822F-9214EAC5A8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6290" name="TextBox 82">
                  <a:extLst>
                    <a:ext uri="{FF2B5EF4-FFF2-40B4-BE49-F238E27FC236}">
                      <a16:creationId xmlns:a16="http://schemas.microsoft.com/office/drawing/2014/main" id="{8EEB8CB2-0396-1D4C-9117-4762A240ED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87" name="TextBox 87">
                <a:extLst>
                  <a:ext uri="{FF2B5EF4-FFF2-40B4-BE49-F238E27FC236}">
                    <a16:creationId xmlns:a16="http://schemas.microsoft.com/office/drawing/2014/main" id="{6F83E6CE-FD07-174E-9759-7C702152A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6" name="Group 154">
              <a:extLst>
                <a:ext uri="{FF2B5EF4-FFF2-40B4-BE49-F238E27FC236}">
                  <a16:creationId xmlns:a16="http://schemas.microsoft.com/office/drawing/2014/main" id="{F5FCC4AC-6741-7B4F-80BC-5B76883E9B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6279" name="TextBox 155">
                <a:extLst>
                  <a:ext uri="{FF2B5EF4-FFF2-40B4-BE49-F238E27FC236}">
                    <a16:creationId xmlns:a16="http://schemas.microsoft.com/office/drawing/2014/main" id="{637D00EB-9D41-B540-824A-F136EEF49B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82" name="TextBox 161">
                <a:extLst>
                  <a:ext uri="{FF2B5EF4-FFF2-40B4-BE49-F238E27FC236}">
                    <a16:creationId xmlns:a16="http://schemas.microsoft.com/office/drawing/2014/main" id="{FEC75F91-E29C-DC44-BC88-EDBFF9BD1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7" name="Group 138">
              <a:extLst>
                <a:ext uri="{FF2B5EF4-FFF2-40B4-BE49-F238E27FC236}">
                  <a16:creationId xmlns:a16="http://schemas.microsoft.com/office/drawing/2014/main" id="{56412B42-E9E6-6142-80EB-8120901BB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6272" name="TextBox 139">
                <a:extLst>
                  <a:ext uri="{FF2B5EF4-FFF2-40B4-BE49-F238E27FC236}">
                    <a16:creationId xmlns:a16="http://schemas.microsoft.com/office/drawing/2014/main" id="{9B9B2F51-5E15-0F49-AC8C-4EC0A14637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75" name="TextBox 145">
                <a:extLst>
                  <a:ext uri="{FF2B5EF4-FFF2-40B4-BE49-F238E27FC236}">
                    <a16:creationId xmlns:a16="http://schemas.microsoft.com/office/drawing/2014/main" id="{B4E75BDF-46FB-CB42-B1C2-8340D0E4A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0" name="Group 37">
              <a:extLst>
                <a:ext uri="{FF2B5EF4-FFF2-40B4-BE49-F238E27FC236}">
                  <a16:creationId xmlns:a16="http://schemas.microsoft.com/office/drawing/2014/main" id="{8949115D-5076-0145-B165-DC1BDD92B1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271" name="TextBox 36">
                <a:extLst>
                  <a:ext uri="{FF2B5EF4-FFF2-40B4-BE49-F238E27FC236}">
                    <a16:creationId xmlns:a16="http://schemas.microsoft.com/office/drawing/2014/main" id="{01FC84A8-4326-2D43-8C91-8CFE168DB8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5" name="Group 186">
              <a:extLst>
                <a:ext uri="{FF2B5EF4-FFF2-40B4-BE49-F238E27FC236}">
                  <a16:creationId xmlns:a16="http://schemas.microsoft.com/office/drawing/2014/main" id="{645BCA93-1E65-B547-A87B-8E617ECBD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9" name="Group 23">
              <a:extLst>
                <a:ext uri="{FF2B5EF4-FFF2-40B4-BE49-F238E27FC236}">
                  <a16:creationId xmlns:a16="http://schemas.microsoft.com/office/drawing/2014/main" id="{17A5A908-4ECA-FE4A-999F-A40AE22D4E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6255" name="Group 43">
                <a:extLst>
                  <a:ext uri="{FF2B5EF4-FFF2-40B4-BE49-F238E27FC236}">
                    <a16:creationId xmlns:a16="http://schemas.microsoft.com/office/drawing/2014/main" id="{121FF45E-19F8-E040-BA83-88217F80CA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6263" name="Group 38">
                  <a:extLst>
                    <a:ext uri="{FF2B5EF4-FFF2-40B4-BE49-F238E27FC236}">
                      <a16:creationId xmlns:a16="http://schemas.microsoft.com/office/drawing/2014/main" id="{A8466143-FF92-184F-99B8-3F94024114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6266" name="TextBox 39">
                    <a:extLst>
                      <a:ext uri="{FF2B5EF4-FFF2-40B4-BE49-F238E27FC236}">
                        <a16:creationId xmlns:a16="http://schemas.microsoft.com/office/drawing/2014/main" id="{767C1385-C36B-524E-8A64-643853C44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6264" name="TextBox 41">
                  <a:extLst>
                    <a:ext uri="{FF2B5EF4-FFF2-40B4-BE49-F238E27FC236}">
                      <a16:creationId xmlns:a16="http://schemas.microsoft.com/office/drawing/2014/main" id="{B91CDA23-C95D-364F-AAA2-BB23034635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59" name="Group 106">
                <a:extLst>
                  <a:ext uri="{FF2B5EF4-FFF2-40B4-BE49-F238E27FC236}">
                    <a16:creationId xmlns:a16="http://schemas.microsoft.com/office/drawing/2014/main" id="{17126014-042D-B544-85E2-C5E86DB7C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6262" name="TextBox 108">
                  <a:extLst>
                    <a:ext uri="{FF2B5EF4-FFF2-40B4-BE49-F238E27FC236}">
                      <a16:creationId xmlns:a16="http://schemas.microsoft.com/office/drawing/2014/main" id="{887DFDA6-8293-034E-936A-C3722924C6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71" name="Group 5">
              <a:extLst>
                <a:ext uri="{FF2B5EF4-FFF2-40B4-BE49-F238E27FC236}">
                  <a16:creationId xmlns:a16="http://schemas.microsoft.com/office/drawing/2014/main" id="{0C1F85E7-3678-F54A-85D1-0836D2A9FD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6253" name="TextBox 483">
                <a:extLst>
                  <a:ext uri="{FF2B5EF4-FFF2-40B4-BE49-F238E27FC236}">
                    <a16:creationId xmlns:a16="http://schemas.microsoft.com/office/drawing/2014/main" id="{D8B94FB2-30BE-B040-ADBA-93955C206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173" name="Group 32">
              <a:extLst>
                <a:ext uri="{FF2B5EF4-FFF2-40B4-BE49-F238E27FC236}">
                  <a16:creationId xmlns:a16="http://schemas.microsoft.com/office/drawing/2014/main" id="{941214FB-57BE-6648-AA8A-F16F2B8CD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6245" name="Group 491">
                <a:extLst>
                  <a:ext uri="{FF2B5EF4-FFF2-40B4-BE49-F238E27FC236}">
                    <a16:creationId xmlns:a16="http://schemas.microsoft.com/office/drawing/2014/main" id="{917FF8B6-35E4-9A47-9023-35AB8AA7C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6251" name="TextBox 492">
                  <a:extLst>
                    <a:ext uri="{FF2B5EF4-FFF2-40B4-BE49-F238E27FC236}">
                      <a16:creationId xmlns:a16="http://schemas.microsoft.com/office/drawing/2014/main" id="{156B5DAB-E2A4-0748-ADB3-02DD1B085D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246" name="Group 494">
                <a:extLst>
                  <a:ext uri="{FF2B5EF4-FFF2-40B4-BE49-F238E27FC236}">
                    <a16:creationId xmlns:a16="http://schemas.microsoft.com/office/drawing/2014/main" id="{CA6A435A-2D24-054D-8D7B-01BC35C6F0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6249" name="TextBox 495">
                  <a:extLst>
                    <a:ext uri="{FF2B5EF4-FFF2-40B4-BE49-F238E27FC236}">
                      <a16:creationId xmlns:a16="http://schemas.microsoft.com/office/drawing/2014/main" id="{AD0326B5-0B1D-D34B-A06A-7F83ED1D55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47" name="TextBox 503">
                <a:extLst>
                  <a:ext uri="{FF2B5EF4-FFF2-40B4-BE49-F238E27FC236}">
                    <a16:creationId xmlns:a16="http://schemas.microsoft.com/office/drawing/2014/main" id="{555265C6-0628-5F4C-8E78-7F5FAE15E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177" name="TextBox 12">
              <a:extLst>
                <a:ext uri="{FF2B5EF4-FFF2-40B4-BE49-F238E27FC236}">
                  <a16:creationId xmlns:a16="http://schemas.microsoft.com/office/drawing/2014/main" id="{5F232A97-1F44-E545-B7FB-E4889A757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6178" name="Group 317">
              <a:extLst>
                <a:ext uri="{FF2B5EF4-FFF2-40B4-BE49-F238E27FC236}">
                  <a16:creationId xmlns:a16="http://schemas.microsoft.com/office/drawing/2014/main" id="{4DFC1F2E-6456-7243-AA9E-246E94BB5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6228" name="Group 318">
                <a:extLst>
                  <a:ext uri="{FF2B5EF4-FFF2-40B4-BE49-F238E27FC236}">
                    <a16:creationId xmlns:a16="http://schemas.microsoft.com/office/drawing/2014/main" id="{E42FCA79-4556-A148-8F01-113E7C3EB6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37" name="Group 327">
                  <a:extLst>
                    <a:ext uri="{FF2B5EF4-FFF2-40B4-BE49-F238E27FC236}">
                      <a16:creationId xmlns:a16="http://schemas.microsoft.com/office/drawing/2014/main" id="{0EFCF661-E047-7341-8CCE-656411B856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6238" name="TextBox 7">
                    <a:extLst>
                      <a:ext uri="{FF2B5EF4-FFF2-40B4-BE49-F238E27FC236}">
                        <a16:creationId xmlns:a16="http://schemas.microsoft.com/office/drawing/2014/main" id="{3BED4932-3216-3842-A6F1-3457079711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240" name="TextBox 329">
                    <a:extLst>
                      <a:ext uri="{FF2B5EF4-FFF2-40B4-BE49-F238E27FC236}">
                        <a16:creationId xmlns:a16="http://schemas.microsoft.com/office/drawing/2014/main" id="{EC0B1CD5-AA90-9C45-BFA9-9D25EC7F7F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6241" name="Group 330">
                    <a:extLst>
                      <a:ext uri="{FF2B5EF4-FFF2-40B4-BE49-F238E27FC236}">
                        <a16:creationId xmlns:a16="http://schemas.microsoft.com/office/drawing/2014/main" id="{D3F00792-CF27-494D-9550-0DF81EABC5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6243" name="TextBox 333">
                      <a:extLst>
                        <a:ext uri="{FF2B5EF4-FFF2-40B4-BE49-F238E27FC236}">
                          <a16:creationId xmlns:a16="http://schemas.microsoft.com/office/drawing/2014/main" id="{6B57ABCC-D9FB-2D4C-9C53-A23C71622B0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6242" name="TextBox 332">
                    <a:extLst>
                      <a:ext uri="{FF2B5EF4-FFF2-40B4-BE49-F238E27FC236}">
                        <a16:creationId xmlns:a16="http://schemas.microsoft.com/office/drawing/2014/main" id="{62E06B73-F649-1844-8341-688A40F532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79" name="Group 11">
              <a:extLst>
                <a:ext uri="{FF2B5EF4-FFF2-40B4-BE49-F238E27FC236}">
                  <a16:creationId xmlns:a16="http://schemas.microsoft.com/office/drawing/2014/main" id="{3FD547E6-F1F8-A644-82FB-D85FFE72A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4" name="Group 60">
              <a:extLst>
                <a:ext uri="{FF2B5EF4-FFF2-40B4-BE49-F238E27FC236}">
                  <a16:creationId xmlns:a16="http://schemas.microsoft.com/office/drawing/2014/main" id="{FD3C54D8-80BF-7B48-ABBC-1BAFA13AE7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17" name="Group 53">
                <a:extLst>
                  <a:ext uri="{FF2B5EF4-FFF2-40B4-BE49-F238E27FC236}">
                    <a16:creationId xmlns:a16="http://schemas.microsoft.com/office/drawing/2014/main" id="{1393DABC-AFA5-4643-8F29-E529C4644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20" name="Group 52">
                  <a:extLst>
                    <a:ext uri="{FF2B5EF4-FFF2-40B4-BE49-F238E27FC236}">
                      <a16:creationId xmlns:a16="http://schemas.microsoft.com/office/drawing/2014/main" id="{1C930EE5-8487-724B-A0EA-39C5DFAC61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6224" name="TextBox 122">
                    <a:extLst>
                      <a:ext uri="{FF2B5EF4-FFF2-40B4-BE49-F238E27FC236}">
                        <a16:creationId xmlns:a16="http://schemas.microsoft.com/office/drawing/2014/main" id="{5935BB38-3E84-4640-8D22-9034C15A57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21" name="TextBox 128">
                  <a:extLst>
                    <a:ext uri="{FF2B5EF4-FFF2-40B4-BE49-F238E27FC236}">
                      <a16:creationId xmlns:a16="http://schemas.microsoft.com/office/drawing/2014/main" id="{5F1D968A-B08C-3446-B4EC-5A3CB8617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185" name="TextBox 359">
              <a:extLst>
                <a:ext uri="{FF2B5EF4-FFF2-40B4-BE49-F238E27FC236}">
                  <a16:creationId xmlns:a16="http://schemas.microsoft.com/office/drawing/2014/main" id="{43276E75-581B-3846-BA42-D27B51513D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6186" name="Group 31">
              <a:extLst>
                <a:ext uri="{FF2B5EF4-FFF2-40B4-BE49-F238E27FC236}">
                  <a16:creationId xmlns:a16="http://schemas.microsoft.com/office/drawing/2014/main" id="{801952B9-A103-C644-9EB6-3EC2438AC1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6207" name="Group 28">
                <a:extLst>
                  <a:ext uri="{FF2B5EF4-FFF2-40B4-BE49-F238E27FC236}">
                    <a16:creationId xmlns:a16="http://schemas.microsoft.com/office/drawing/2014/main" id="{62640B46-D1ED-354C-B382-0555E5F623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10" name="Group 24">
                  <a:extLst>
                    <a:ext uri="{FF2B5EF4-FFF2-40B4-BE49-F238E27FC236}">
                      <a16:creationId xmlns:a16="http://schemas.microsoft.com/office/drawing/2014/main" id="{8FF0E2EB-C040-514A-801E-AB99442B75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6214" name="TextBox 171">
                    <a:extLst>
                      <a:ext uri="{FF2B5EF4-FFF2-40B4-BE49-F238E27FC236}">
                        <a16:creationId xmlns:a16="http://schemas.microsoft.com/office/drawing/2014/main" id="{28724C83-78B9-B741-81E6-B1129BC11A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11" name="TextBox 177">
                  <a:extLst>
                    <a:ext uri="{FF2B5EF4-FFF2-40B4-BE49-F238E27FC236}">
                      <a16:creationId xmlns:a16="http://schemas.microsoft.com/office/drawing/2014/main" id="{E04946C0-C541-AC4A-8623-E9C6356FFB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8" name="Group 358">
              <a:extLst>
                <a:ext uri="{FF2B5EF4-FFF2-40B4-BE49-F238E27FC236}">
                  <a16:creationId xmlns:a16="http://schemas.microsoft.com/office/drawing/2014/main" id="{EA326267-D801-3D47-BCDF-CF6421EA5B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6189" name="Group 377">
                <a:extLst>
                  <a:ext uri="{FF2B5EF4-FFF2-40B4-BE49-F238E27FC236}">
                    <a16:creationId xmlns:a16="http://schemas.microsoft.com/office/drawing/2014/main" id="{93CC07A2-CD96-2546-BDC0-DD88EDC09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6194" name="TextBox 7">
                  <a:extLst>
                    <a:ext uri="{FF2B5EF4-FFF2-40B4-BE49-F238E27FC236}">
                      <a16:creationId xmlns:a16="http://schemas.microsoft.com/office/drawing/2014/main" id="{D710F1DB-8185-0941-8DBD-D24E182C8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6195" name="Group 390">
                  <a:extLst>
                    <a:ext uri="{FF2B5EF4-FFF2-40B4-BE49-F238E27FC236}">
                      <a16:creationId xmlns:a16="http://schemas.microsoft.com/office/drawing/2014/main" id="{2D2756C3-6E1B-6146-A0B0-51E381520C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6196" name="TextBox 391">
                    <a:extLst>
                      <a:ext uri="{FF2B5EF4-FFF2-40B4-BE49-F238E27FC236}">
                        <a16:creationId xmlns:a16="http://schemas.microsoft.com/office/drawing/2014/main" id="{97546D57-86C8-6646-9E41-0B852FDF4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6190" name="TextBox 381">
                <a:extLst>
                  <a:ext uri="{FF2B5EF4-FFF2-40B4-BE49-F238E27FC236}">
                    <a16:creationId xmlns:a16="http://schemas.microsoft.com/office/drawing/2014/main" id="{4A3549EB-1391-DA4F-A24C-A7AE3FB2A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192" name="TextBox 384">
                <a:extLst>
                  <a:ext uri="{FF2B5EF4-FFF2-40B4-BE49-F238E27FC236}">
                    <a16:creationId xmlns:a16="http://schemas.microsoft.com/office/drawing/2014/main" id="{25ECD6AB-6262-1142-B121-ADE6775791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019" name="Group 223">
            <a:extLst>
              <a:ext uri="{FF2B5EF4-FFF2-40B4-BE49-F238E27FC236}">
                <a16:creationId xmlns:a16="http://schemas.microsoft.com/office/drawing/2014/main" id="{BB0C5DFD-B287-E04B-9615-1EDCEC79644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86027" name="Group 225">
              <a:extLst>
                <a:ext uri="{FF2B5EF4-FFF2-40B4-BE49-F238E27FC236}">
                  <a16:creationId xmlns:a16="http://schemas.microsoft.com/office/drawing/2014/main" id="{63660906-B775-8748-A702-13F53391D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86150" name="TextBox 380">
                <a:extLst>
                  <a:ext uri="{FF2B5EF4-FFF2-40B4-BE49-F238E27FC236}">
                    <a16:creationId xmlns:a16="http://schemas.microsoft.com/office/drawing/2014/main" id="{141446CC-9974-9B4E-B828-F7B32EB97D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28" name="Group 226">
              <a:extLst>
                <a:ext uri="{FF2B5EF4-FFF2-40B4-BE49-F238E27FC236}">
                  <a16:creationId xmlns:a16="http://schemas.microsoft.com/office/drawing/2014/main" id="{90E5721D-9E74-B346-87EF-62D64B527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9" name="TextBox 379">
                <a:extLst>
                  <a:ext uri="{FF2B5EF4-FFF2-40B4-BE49-F238E27FC236}">
                    <a16:creationId xmlns:a16="http://schemas.microsoft.com/office/drawing/2014/main" id="{48C4B540-16D0-7441-816C-B7C2939FD4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29" name="Group 227">
              <a:extLst>
                <a:ext uri="{FF2B5EF4-FFF2-40B4-BE49-F238E27FC236}">
                  <a16:creationId xmlns:a16="http://schemas.microsoft.com/office/drawing/2014/main" id="{A1025528-6E5B-0E4E-80CA-0B962065C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7" name="TextBox 376">
                <a:extLst>
                  <a:ext uri="{FF2B5EF4-FFF2-40B4-BE49-F238E27FC236}">
                    <a16:creationId xmlns:a16="http://schemas.microsoft.com/office/drawing/2014/main" id="{887F0C99-E4F5-9746-ABE4-54769A28A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30" name="Group 228">
              <a:extLst>
                <a:ext uri="{FF2B5EF4-FFF2-40B4-BE49-F238E27FC236}">
                  <a16:creationId xmlns:a16="http://schemas.microsoft.com/office/drawing/2014/main" id="{C212000D-B915-0647-84AD-7B8CB1C3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5" name="TextBox 374">
                <a:extLst>
                  <a:ext uri="{FF2B5EF4-FFF2-40B4-BE49-F238E27FC236}">
                    <a16:creationId xmlns:a16="http://schemas.microsoft.com/office/drawing/2014/main" id="{FBBDFC78-B17A-414C-917D-B6DDFFD79F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1" name="Group 229">
              <a:extLst>
                <a:ext uri="{FF2B5EF4-FFF2-40B4-BE49-F238E27FC236}">
                  <a16:creationId xmlns:a16="http://schemas.microsoft.com/office/drawing/2014/main" id="{E1BC0FCE-4EC4-704F-A802-C3594D04F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3" name="TextBox 372">
                <a:extLst>
                  <a:ext uri="{FF2B5EF4-FFF2-40B4-BE49-F238E27FC236}">
                    <a16:creationId xmlns:a16="http://schemas.microsoft.com/office/drawing/2014/main" id="{3E3209E8-19AB-E74D-8136-3329D7B1A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2" name="Group 230">
              <a:extLst>
                <a:ext uri="{FF2B5EF4-FFF2-40B4-BE49-F238E27FC236}">
                  <a16:creationId xmlns:a16="http://schemas.microsoft.com/office/drawing/2014/main" id="{C589C90A-ED94-524F-9179-A67DE77CE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1" name="TextBox 370">
                <a:extLst>
                  <a:ext uri="{FF2B5EF4-FFF2-40B4-BE49-F238E27FC236}">
                    <a16:creationId xmlns:a16="http://schemas.microsoft.com/office/drawing/2014/main" id="{8FEB15F6-A3DA-924E-99DC-36769C8110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86033" name="Group 232">
              <a:extLst>
                <a:ext uri="{FF2B5EF4-FFF2-40B4-BE49-F238E27FC236}">
                  <a16:creationId xmlns:a16="http://schemas.microsoft.com/office/drawing/2014/main" id="{4F474D8F-A1D4-BF4D-AB7B-EF870E360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86138" name="TextBox 367">
                <a:extLst>
                  <a:ext uri="{FF2B5EF4-FFF2-40B4-BE49-F238E27FC236}">
                    <a16:creationId xmlns:a16="http://schemas.microsoft.com/office/drawing/2014/main" id="{01DB5413-5EE0-A844-8105-2D78CE4DF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34" name="Group 233">
              <a:extLst>
                <a:ext uri="{FF2B5EF4-FFF2-40B4-BE49-F238E27FC236}">
                  <a16:creationId xmlns:a16="http://schemas.microsoft.com/office/drawing/2014/main" id="{C7B69C54-BBA9-0F40-BBE8-140ED2666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7" name="TextBox 366">
                <a:extLst>
                  <a:ext uri="{FF2B5EF4-FFF2-40B4-BE49-F238E27FC236}">
                    <a16:creationId xmlns:a16="http://schemas.microsoft.com/office/drawing/2014/main" id="{D01C0AC0-3B86-3748-9FF8-E0FF29711F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35" name="Group 234">
              <a:extLst>
                <a:ext uri="{FF2B5EF4-FFF2-40B4-BE49-F238E27FC236}">
                  <a16:creationId xmlns:a16="http://schemas.microsoft.com/office/drawing/2014/main" id="{AF41CCE6-F095-0B4C-B76E-D94B123B6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5" name="TextBox 364">
                <a:extLst>
                  <a:ext uri="{FF2B5EF4-FFF2-40B4-BE49-F238E27FC236}">
                    <a16:creationId xmlns:a16="http://schemas.microsoft.com/office/drawing/2014/main" id="{C815F0E3-AF29-4A4D-B9A7-0C59ECCD73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86036" name="Group 236">
              <a:extLst>
                <a:ext uri="{FF2B5EF4-FFF2-40B4-BE49-F238E27FC236}">
                  <a16:creationId xmlns:a16="http://schemas.microsoft.com/office/drawing/2014/main" id="{D998D98E-641F-7943-8AEF-527C52E3D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1" name="TextBox 360">
                <a:extLst>
                  <a:ext uri="{FF2B5EF4-FFF2-40B4-BE49-F238E27FC236}">
                    <a16:creationId xmlns:a16="http://schemas.microsoft.com/office/drawing/2014/main" id="{C704326A-83E7-CA42-AB3E-1C19A9BCF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3" name="TextBox 362">
                <a:extLst>
                  <a:ext uri="{FF2B5EF4-FFF2-40B4-BE49-F238E27FC236}">
                    <a16:creationId xmlns:a16="http://schemas.microsoft.com/office/drawing/2014/main" id="{44B14416-25E3-E540-A601-E7D7F81271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86037" name="TextBox 237">
              <a:extLst>
                <a:ext uri="{FF2B5EF4-FFF2-40B4-BE49-F238E27FC236}">
                  <a16:creationId xmlns:a16="http://schemas.microsoft.com/office/drawing/2014/main" id="{E1129299-678D-3E43-B6B2-8ECA8B476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039" name="Group 239">
              <a:extLst>
                <a:ext uri="{FF2B5EF4-FFF2-40B4-BE49-F238E27FC236}">
                  <a16:creationId xmlns:a16="http://schemas.microsoft.com/office/drawing/2014/main" id="{4EDE52BC-D74F-8348-814A-D649F4605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7" name="TextBox 353">
                <a:extLst>
                  <a:ext uri="{FF2B5EF4-FFF2-40B4-BE49-F238E27FC236}">
                    <a16:creationId xmlns:a16="http://schemas.microsoft.com/office/drawing/2014/main" id="{DB979103-784A-4C45-AA2B-B071300A1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9" name="TextBox 356">
                <a:extLst>
                  <a:ext uri="{FF2B5EF4-FFF2-40B4-BE49-F238E27FC236}">
                    <a16:creationId xmlns:a16="http://schemas.microsoft.com/office/drawing/2014/main" id="{C315361A-EF48-6B45-A24B-3582B1EBF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0" name="Group 240">
              <a:extLst>
                <a:ext uri="{FF2B5EF4-FFF2-40B4-BE49-F238E27FC236}">
                  <a16:creationId xmlns:a16="http://schemas.microsoft.com/office/drawing/2014/main" id="{998BBC2C-A8B9-5D49-A67F-DDC7557179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1" name="TextBox 347">
                <a:extLst>
                  <a:ext uri="{FF2B5EF4-FFF2-40B4-BE49-F238E27FC236}">
                    <a16:creationId xmlns:a16="http://schemas.microsoft.com/office/drawing/2014/main" id="{181D0EB6-90AB-2D41-B982-EE7F998E90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3" name="TextBox 349">
                <a:extLst>
                  <a:ext uri="{FF2B5EF4-FFF2-40B4-BE49-F238E27FC236}">
                    <a16:creationId xmlns:a16="http://schemas.microsoft.com/office/drawing/2014/main" id="{4F5867A6-6BAD-1C44-909F-9BF3F38B4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1" name="Group 241">
              <a:extLst>
                <a:ext uri="{FF2B5EF4-FFF2-40B4-BE49-F238E27FC236}">
                  <a16:creationId xmlns:a16="http://schemas.microsoft.com/office/drawing/2014/main" id="{E905AB34-BC66-524B-BADA-0FAF75F0BF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7" name="TextBox 343">
                <a:extLst>
                  <a:ext uri="{FF2B5EF4-FFF2-40B4-BE49-F238E27FC236}">
                    <a16:creationId xmlns:a16="http://schemas.microsoft.com/office/drawing/2014/main" id="{DC7F19E4-2F44-E944-82FB-7E9E095EB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2" name="Group 243">
              <a:extLst>
                <a:ext uri="{FF2B5EF4-FFF2-40B4-BE49-F238E27FC236}">
                  <a16:creationId xmlns:a16="http://schemas.microsoft.com/office/drawing/2014/main" id="{EECDC9D5-EFD6-974E-A2D8-F5A391985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5" name="TextBox 341">
                <a:extLst>
                  <a:ext uri="{FF2B5EF4-FFF2-40B4-BE49-F238E27FC236}">
                    <a16:creationId xmlns:a16="http://schemas.microsoft.com/office/drawing/2014/main" id="{CF322E24-4C4C-0840-BE76-F5C9964A3B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3" name="Group 244">
              <a:extLst>
                <a:ext uri="{FF2B5EF4-FFF2-40B4-BE49-F238E27FC236}">
                  <a16:creationId xmlns:a16="http://schemas.microsoft.com/office/drawing/2014/main" id="{06A582C7-66AC-3944-AA6B-623E7EC57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3" name="TextBox 339">
                <a:extLst>
                  <a:ext uri="{FF2B5EF4-FFF2-40B4-BE49-F238E27FC236}">
                    <a16:creationId xmlns:a16="http://schemas.microsoft.com/office/drawing/2014/main" id="{DB4E16DA-168D-D148-9E93-94C7997B20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4" name="Group 245">
              <a:extLst>
                <a:ext uri="{FF2B5EF4-FFF2-40B4-BE49-F238E27FC236}">
                  <a16:creationId xmlns:a16="http://schemas.microsoft.com/office/drawing/2014/main" id="{FB49C675-DDE6-F646-80F9-B3F74EC72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86110" name="TextBox 335">
                <a:extLst>
                  <a:ext uri="{FF2B5EF4-FFF2-40B4-BE49-F238E27FC236}">
                    <a16:creationId xmlns:a16="http://schemas.microsoft.com/office/drawing/2014/main" id="{DC4C9D41-A79A-7849-95B9-B9491B33C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45" name="Group 249">
              <a:extLst>
                <a:ext uri="{FF2B5EF4-FFF2-40B4-BE49-F238E27FC236}">
                  <a16:creationId xmlns:a16="http://schemas.microsoft.com/office/drawing/2014/main" id="{81543816-F378-4140-ACA2-BC8D700C19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9" name="TextBox 316">
                <a:extLst>
                  <a:ext uri="{FF2B5EF4-FFF2-40B4-BE49-F238E27FC236}">
                    <a16:creationId xmlns:a16="http://schemas.microsoft.com/office/drawing/2014/main" id="{80CA29B1-22DF-7848-99FB-EE795EF2AC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6" name="Group 251">
              <a:extLst>
                <a:ext uri="{FF2B5EF4-FFF2-40B4-BE49-F238E27FC236}">
                  <a16:creationId xmlns:a16="http://schemas.microsoft.com/office/drawing/2014/main" id="{873FD342-5937-9241-B012-E6C0E375F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7" name="TextBox 314">
                <a:extLst>
                  <a:ext uri="{FF2B5EF4-FFF2-40B4-BE49-F238E27FC236}">
                    <a16:creationId xmlns:a16="http://schemas.microsoft.com/office/drawing/2014/main" id="{3E288FFB-3177-0840-A87D-1EDD0C80F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7" name="Group 252">
              <a:extLst>
                <a:ext uri="{FF2B5EF4-FFF2-40B4-BE49-F238E27FC236}">
                  <a16:creationId xmlns:a16="http://schemas.microsoft.com/office/drawing/2014/main" id="{E833B504-1989-E44A-A0A0-E866A22EB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5" name="TextBox 312">
                <a:extLst>
                  <a:ext uri="{FF2B5EF4-FFF2-40B4-BE49-F238E27FC236}">
                    <a16:creationId xmlns:a16="http://schemas.microsoft.com/office/drawing/2014/main" id="{3EE7557B-6105-7642-8884-FB82A15C3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8" name="Group 253">
              <a:extLst>
                <a:ext uri="{FF2B5EF4-FFF2-40B4-BE49-F238E27FC236}">
                  <a16:creationId xmlns:a16="http://schemas.microsoft.com/office/drawing/2014/main" id="{50B1AE6F-D9F4-B34A-B21B-223553A09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3" name="TextBox 310">
                <a:extLst>
                  <a:ext uri="{FF2B5EF4-FFF2-40B4-BE49-F238E27FC236}">
                    <a16:creationId xmlns:a16="http://schemas.microsoft.com/office/drawing/2014/main" id="{3D7BCE7F-A80A-E34A-8C84-C6BAAF39F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49" name="Group 254">
              <a:extLst>
                <a:ext uri="{FF2B5EF4-FFF2-40B4-BE49-F238E27FC236}">
                  <a16:creationId xmlns:a16="http://schemas.microsoft.com/office/drawing/2014/main" id="{865CDE81-EBB0-1E4C-9102-E9BDBC65A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1" name="TextBox 308">
                <a:extLst>
                  <a:ext uri="{FF2B5EF4-FFF2-40B4-BE49-F238E27FC236}">
                    <a16:creationId xmlns:a16="http://schemas.microsoft.com/office/drawing/2014/main" id="{AE504E16-B59C-CA43-A88E-426BB09B9C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0" name="Group 255">
              <a:extLst>
                <a:ext uri="{FF2B5EF4-FFF2-40B4-BE49-F238E27FC236}">
                  <a16:creationId xmlns:a16="http://schemas.microsoft.com/office/drawing/2014/main" id="{DAF78554-0576-A748-A986-6993AA010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86098" name="TextBox 305">
                <a:extLst>
                  <a:ext uri="{FF2B5EF4-FFF2-40B4-BE49-F238E27FC236}">
                    <a16:creationId xmlns:a16="http://schemas.microsoft.com/office/drawing/2014/main" id="{BF52D2DF-1A01-8942-AA57-B4DDEEAED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1" name="Group 256">
              <a:extLst>
                <a:ext uri="{FF2B5EF4-FFF2-40B4-BE49-F238E27FC236}">
                  <a16:creationId xmlns:a16="http://schemas.microsoft.com/office/drawing/2014/main" id="{AA9F7BB7-FFDB-AB49-BA37-F7549FBFE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86096" name="TextBox 303">
                <a:extLst>
                  <a:ext uri="{FF2B5EF4-FFF2-40B4-BE49-F238E27FC236}">
                    <a16:creationId xmlns:a16="http://schemas.microsoft.com/office/drawing/2014/main" id="{3AA7B23F-DD0D-A743-AF99-442E0661E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2" name="Group 257">
              <a:extLst>
                <a:ext uri="{FF2B5EF4-FFF2-40B4-BE49-F238E27FC236}">
                  <a16:creationId xmlns:a16="http://schemas.microsoft.com/office/drawing/2014/main" id="{A41CEFE8-2586-654F-8892-3C1F6D950D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86094" name="TextBox 301">
                <a:extLst>
                  <a:ext uri="{FF2B5EF4-FFF2-40B4-BE49-F238E27FC236}">
                    <a16:creationId xmlns:a16="http://schemas.microsoft.com/office/drawing/2014/main" id="{531B1F73-9111-D842-A772-1DD195C7EF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3" name="Group 258">
              <a:extLst>
                <a:ext uri="{FF2B5EF4-FFF2-40B4-BE49-F238E27FC236}">
                  <a16:creationId xmlns:a16="http://schemas.microsoft.com/office/drawing/2014/main" id="{6CA53C8A-9C28-634A-AC9E-19ECBA179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86088" name="Group 295">
                <a:extLst>
                  <a:ext uri="{FF2B5EF4-FFF2-40B4-BE49-F238E27FC236}">
                    <a16:creationId xmlns:a16="http://schemas.microsoft.com/office/drawing/2014/main" id="{77E8A339-7000-C74A-B2AA-D1B412BCE1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86092" name="TextBox 299">
                  <a:extLst>
                    <a:ext uri="{FF2B5EF4-FFF2-40B4-BE49-F238E27FC236}">
                      <a16:creationId xmlns:a16="http://schemas.microsoft.com/office/drawing/2014/main" id="{314DEB52-1D27-D44A-B6E0-154602BC59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89" name="Group 296">
                <a:extLst>
                  <a:ext uri="{FF2B5EF4-FFF2-40B4-BE49-F238E27FC236}">
                    <a16:creationId xmlns:a16="http://schemas.microsoft.com/office/drawing/2014/main" id="{A84B4B67-78C1-594B-BB59-85F51DFCB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86090" name="TextBox 297">
                  <a:extLst>
                    <a:ext uri="{FF2B5EF4-FFF2-40B4-BE49-F238E27FC236}">
                      <a16:creationId xmlns:a16="http://schemas.microsoft.com/office/drawing/2014/main" id="{5993BD40-BDB3-D442-9DE0-EC23854218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54" name="Group 259">
              <a:extLst>
                <a:ext uri="{FF2B5EF4-FFF2-40B4-BE49-F238E27FC236}">
                  <a16:creationId xmlns:a16="http://schemas.microsoft.com/office/drawing/2014/main" id="{28F2A1AF-062E-7944-9461-8DA3BF8F5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7" name="TextBox 294">
                <a:extLst>
                  <a:ext uri="{FF2B5EF4-FFF2-40B4-BE49-F238E27FC236}">
                    <a16:creationId xmlns:a16="http://schemas.microsoft.com/office/drawing/2014/main" id="{741B67AD-C962-1049-AC2A-2F7B17F6CB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5" name="Group 260">
              <a:extLst>
                <a:ext uri="{FF2B5EF4-FFF2-40B4-BE49-F238E27FC236}">
                  <a16:creationId xmlns:a16="http://schemas.microsoft.com/office/drawing/2014/main" id="{AB385822-4493-FB44-B02A-8A430844CD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86084" name="TextBox 291">
                <a:extLst>
                  <a:ext uri="{FF2B5EF4-FFF2-40B4-BE49-F238E27FC236}">
                    <a16:creationId xmlns:a16="http://schemas.microsoft.com/office/drawing/2014/main" id="{BB4F6FFA-F4AE-404A-93C3-0F8B668C0F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6" name="Group 261">
              <a:extLst>
                <a:ext uri="{FF2B5EF4-FFF2-40B4-BE49-F238E27FC236}">
                  <a16:creationId xmlns:a16="http://schemas.microsoft.com/office/drawing/2014/main" id="{0F985926-F0E4-BB4E-99F9-09118CC53B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86082" name="TextBox 289">
                <a:extLst>
                  <a:ext uri="{FF2B5EF4-FFF2-40B4-BE49-F238E27FC236}">
                    <a16:creationId xmlns:a16="http://schemas.microsoft.com/office/drawing/2014/main" id="{83A5A150-E1C5-914F-BACB-B15A938DB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7" name="Group 262">
              <a:extLst>
                <a:ext uri="{FF2B5EF4-FFF2-40B4-BE49-F238E27FC236}">
                  <a16:creationId xmlns:a16="http://schemas.microsoft.com/office/drawing/2014/main" id="{0C1076A7-B4E5-2B45-9D22-49FD827E8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1" name="TextBox 288">
                <a:extLst>
                  <a:ext uri="{FF2B5EF4-FFF2-40B4-BE49-F238E27FC236}">
                    <a16:creationId xmlns:a16="http://schemas.microsoft.com/office/drawing/2014/main" id="{DA6E6171-7591-5444-B09B-B8F9637F7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8" name="Group 263">
              <a:extLst>
                <a:ext uri="{FF2B5EF4-FFF2-40B4-BE49-F238E27FC236}">
                  <a16:creationId xmlns:a16="http://schemas.microsoft.com/office/drawing/2014/main" id="{B493898D-4D24-C643-93A5-5BE83DAE1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79" name="TextBox 286">
                <a:extLst>
                  <a:ext uri="{FF2B5EF4-FFF2-40B4-BE49-F238E27FC236}">
                    <a16:creationId xmlns:a16="http://schemas.microsoft.com/office/drawing/2014/main" id="{5B7429FB-6E56-0841-92EA-E1C8BFB9C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9" name="Group 264">
              <a:extLst>
                <a:ext uri="{FF2B5EF4-FFF2-40B4-BE49-F238E27FC236}">
                  <a16:creationId xmlns:a16="http://schemas.microsoft.com/office/drawing/2014/main" id="{87C4409E-8F96-B34D-8D2C-6C8FB5082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86076" name="TextBox 283">
                <a:extLst>
                  <a:ext uri="{FF2B5EF4-FFF2-40B4-BE49-F238E27FC236}">
                    <a16:creationId xmlns:a16="http://schemas.microsoft.com/office/drawing/2014/main" id="{DD6B0340-1F22-0541-8775-4CAE4C3C8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0" name="Group 265">
              <a:extLst>
                <a:ext uri="{FF2B5EF4-FFF2-40B4-BE49-F238E27FC236}">
                  <a16:creationId xmlns:a16="http://schemas.microsoft.com/office/drawing/2014/main" id="{FF2F6164-19CC-2F4A-9DA8-0DB8EBC9B5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86074" name="TextBox 280">
                <a:extLst>
                  <a:ext uri="{FF2B5EF4-FFF2-40B4-BE49-F238E27FC236}">
                    <a16:creationId xmlns:a16="http://schemas.microsoft.com/office/drawing/2014/main" id="{48EEB91C-387D-594D-B9A8-8D4610EFC9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1" name="Group 266">
              <a:extLst>
                <a:ext uri="{FF2B5EF4-FFF2-40B4-BE49-F238E27FC236}">
                  <a16:creationId xmlns:a16="http://schemas.microsoft.com/office/drawing/2014/main" id="{8BC7A544-F926-8146-B5CF-6850FBBB7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86072" name="TextBox 278">
                <a:extLst>
                  <a:ext uri="{FF2B5EF4-FFF2-40B4-BE49-F238E27FC236}">
                    <a16:creationId xmlns:a16="http://schemas.microsoft.com/office/drawing/2014/main" id="{7E114F8F-212A-D841-ABEC-2A19250DF1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2" name="Group 267">
              <a:extLst>
                <a:ext uri="{FF2B5EF4-FFF2-40B4-BE49-F238E27FC236}">
                  <a16:creationId xmlns:a16="http://schemas.microsoft.com/office/drawing/2014/main" id="{8A707101-B3EF-8248-B552-8F081284A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86066" name="Group 272">
                <a:extLst>
                  <a:ext uri="{FF2B5EF4-FFF2-40B4-BE49-F238E27FC236}">
                    <a16:creationId xmlns:a16="http://schemas.microsoft.com/office/drawing/2014/main" id="{C6478253-91BA-3241-9F8B-D836C8BA08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67" name="Group 273">
                <a:extLst>
                  <a:ext uri="{FF2B5EF4-FFF2-40B4-BE49-F238E27FC236}">
                    <a16:creationId xmlns:a16="http://schemas.microsoft.com/office/drawing/2014/main" id="{FB2EB8D3-D56D-554A-9262-13A3D65AA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86068" name="TextBox 274">
                  <a:extLst>
                    <a:ext uri="{FF2B5EF4-FFF2-40B4-BE49-F238E27FC236}">
                      <a16:creationId xmlns:a16="http://schemas.microsoft.com/office/drawing/2014/main" id="{A9131BBA-4D2F-F548-88A2-3657B42989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63" name="Group 268">
              <a:extLst>
                <a:ext uri="{FF2B5EF4-FFF2-40B4-BE49-F238E27FC236}">
                  <a16:creationId xmlns:a16="http://schemas.microsoft.com/office/drawing/2014/main" id="{F6E2FFB5-8AED-9B44-8367-0F0192800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86064" name="TextBox 270">
                <a:extLst>
                  <a:ext uri="{FF2B5EF4-FFF2-40B4-BE49-F238E27FC236}">
                    <a16:creationId xmlns:a16="http://schemas.microsoft.com/office/drawing/2014/main" id="{CE346A49-B6F5-0E4A-B38E-02E04CF570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020" name="Group 404">
            <a:extLst>
              <a:ext uri="{FF2B5EF4-FFF2-40B4-BE49-F238E27FC236}">
                <a16:creationId xmlns:a16="http://schemas.microsoft.com/office/drawing/2014/main" id="{72696F8C-BD9F-4247-8BBA-42C15E4F9D7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6021" name="TextBox 405">
              <a:extLst>
                <a:ext uri="{FF2B5EF4-FFF2-40B4-BE49-F238E27FC236}">
                  <a16:creationId xmlns:a16="http://schemas.microsoft.com/office/drawing/2014/main" id="{0A793EA9-FB92-274A-81B9-F9E1D99F5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024" name="TextBox 411">
              <a:extLst>
                <a:ext uri="{FF2B5EF4-FFF2-40B4-BE49-F238E27FC236}">
                  <a16:creationId xmlns:a16="http://schemas.microsoft.com/office/drawing/2014/main" id="{7DAF8ED1-D244-1F41-8B52-48AFF52A5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026" name="TextBox 413">
              <a:extLst>
                <a:ext uri="{FF2B5EF4-FFF2-40B4-BE49-F238E27FC236}">
                  <a16:creationId xmlns:a16="http://schemas.microsoft.com/office/drawing/2014/main" id="{CFC3F995-8FCF-F14C-B3D7-ECCB30AAE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29">
            <a:extLst>
              <a:ext uri="{FF2B5EF4-FFF2-40B4-BE49-F238E27FC236}">
                <a16:creationId xmlns:a16="http://schemas.microsoft.com/office/drawing/2014/main" id="{36D1EE4E-F245-A14F-8A06-E3C869563B2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8201" name="Group 49">
              <a:extLst>
                <a:ext uri="{FF2B5EF4-FFF2-40B4-BE49-F238E27FC236}">
                  <a16:creationId xmlns:a16="http://schemas.microsoft.com/office/drawing/2014/main" id="{08D5F489-5611-CC4B-817A-098F8A2B8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8367" name="Group 33">
                <a:extLst>
                  <a:ext uri="{FF2B5EF4-FFF2-40B4-BE49-F238E27FC236}">
                    <a16:creationId xmlns:a16="http://schemas.microsoft.com/office/drawing/2014/main" id="{4B523D6D-0682-5644-B869-CFB8136C7F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8409" name="TextBox 467">
                  <a:extLst>
                    <a:ext uri="{FF2B5EF4-FFF2-40B4-BE49-F238E27FC236}">
                      <a16:creationId xmlns:a16="http://schemas.microsoft.com/office/drawing/2014/main" id="{AFD86BBF-9761-D04F-AB89-94D66974D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68" name="Group 34">
                <a:extLst>
                  <a:ext uri="{FF2B5EF4-FFF2-40B4-BE49-F238E27FC236}">
                    <a16:creationId xmlns:a16="http://schemas.microsoft.com/office/drawing/2014/main" id="{5B916F53-9421-CC4F-A4F0-771F179172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8407" name="TextBox 469">
                  <a:extLst>
                    <a:ext uri="{FF2B5EF4-FFF2-40B4-BE49-F238E27FC236}">
                      <a16:creationId xmlns:a16="http://schemas.microsoft.com/office/drawing/2014/main" id="{1E88341B-34CD-674D-9568-2B53EE89F9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370" name="TextBox 472">
                <a:extLst>
                  <a:ext uri="{FF2B5EF4-FFF2-40B4-BE49-F238E27FC236}">
                    <a16:creationId xmlns:a16="http://schemas.microsoft.com/office/drawing/2014/main" id="{039BA6AB-5230-7E43-8E99-258A1E5C8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8371" name="Group 441">
                <a:extLst>
                  <a:ext uri="{FF2B5EF4-FFF2-40B4-BE49-F238E27FC236}">
                    <a16:creationId xmlns:a16="http://schemas.microsoft.com/office/drawing/2014/main" id="{2BEF5D1A-5A3D-374A-AD6B-3DD734A35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8390" name="Group 450">
                  <a:extLst>
                    <a:ext uri="{FF2B5EF4-FFF2-40B4-BE49-F238E27FC236}">
                      <a16:creationId xmlns:a16="http://schemas.microsoft.com/office/drawing/2014/main" id="{A99F77A9-AFF7-F846-87F0-10CD7D8CBF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8404" name="TextBox 464">
                    <a:extLst>
                      <a:ext uri="{FF2B5EF4-FFF2-40B4-BE49-F238E27FC236}">
                        <a16:creationId xmlns:a16="http://schemas.microsoft.com/office/drawing/2014/main" id="{66F34062-3FCE-8A46-BBE0-6E54EE4FFA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6" name="TextBox 466">
                    <a:extLst>
                      <a:ext uri="{FF2B5EF4-FFF2-40B4-BE49-F238E27FC236}">
                        <a16:creationId xmlns:a16="http://schemas.microsoft.com/office/drawing/2014/main" id="{285C4968-489A-C840-BC84-61D1C30FBA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8391" name="Group 451">
                  <a:extLst>
                    <a:ext uri="{FF2B5EF4-FFF2-40B4-BE49-F238E27FC236}">
                      <a16:creationId xmlns:a16="http://schemas.microsoft.com/office/drawing/2014/main" id="{23C1D2C8-5297-904A-8D17-BD2DBECD94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8401" name="TextBox 461">
                    <a:extLst>
                      <a:ext uri="{FF2B5EF4-FFF2-40B4-BE49-F238E27FC236}">
                        <a16:creationId xmlns:a16="http://schemas.microsoft.com/office/drawing/2014/main" id="{6BEA4EF1-2302-1D43-AFAB-E41C6C7D92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3" name="TextBox 463">
                    <a:extLst>
                      <a:ext uri="{FF2B5EF4-FFF2-40B4-BE49-F238E27FC236}">
                        <a16:creationId xmlns:a16="http://schemas.microsoft.com/office/drawing/2014/main" id="{B4BB1293-F02D-3F41-8643-51B78FA00D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8392" name="Group 452">
                  <a:extLst>
                    <a:ext uri="{FF2B5EF4-FFF2-40B4-BE49-F238E27FC236}">
                      <a16:creationId xmlns:a16="http://schemas.microsoft.com/office/drawing/2014/main" id="{B69431D9-AFB1-454B-B0CB-B67D401A34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8398" name="TextBox 458">
                    <a:extLst>
                      <a:ext uri="{FF2B5EF4-FFF2-40B4-BE49-F238E27FC236}">
                        <a16:creationId xmlns:a16="http://schemas.microsoft.com/office/drawing/2014/main" id="{9DBA2AC0-1A53-AE4D-8571-7D77135230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0" name="TextBox 460">
                    <a:extLst>
                      <a:ext uri="{FF2B5EF4-FFF2-40B4-BE49-F238E27FC236}">
                        <a16:creationId xmlns:a16="http://schemas.microsoft.com/office/drawing/2014/main" id="{DB0F2185-ACE5-D744-88E0-40EA1EF125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394" name="Group 453">
                  <a:extLst>
                    <a:ext uri="{FF2B5EF4-FFF2-40B4-BE49-F238E27FC236}">
                      <a16:creationId xmlns:a16="http://schemas.microsoft.com/office/drawing/2014/main" id="{82B309CD-1BA1-424F-93DB-FA7170867B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8395" name="TextBox 455">
                    <a:extLst>
                      <a:ext uri="{FF2B5EF4-FFF2-40B4-BE49-F238E27FC236}">
                        <a16:creationId xmlns:a16="http://schemas.microsoft.com/office/drawing/2014/main" id="{1D2ACD36-53AF-824E-9B06-FF4658A397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397" name="TextBox 457">
                    <a:extLst>
                      <a:ext uri="{FF2B5EF4-FFF2-40B4-BE49-F238E27FC236}">
                        <a16:creationId xmlns:a16="http://schemas.microsoft.com/office/drawing/2014/main" id="{7687FC03-E4F6-7248-AA99-838C257A24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8372" name="Group 44">
                <a:extLst>
                  <a:ext uri="{FF2B5EF4-FFF2-40B4-BE49-F238E27FC236}">
                    <a16:creationId xmlns:a16="http://schemas.microsoft.com/office/drawing/2014/main" id="{E33A5349-3731-8E44-94E4-8C7ECFFFF0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8388" name="TextBox 443">
                  <a:extLst>
                    <a:ext uri="{FF2B5EF4-FFF2-40B4-BE49-F238E27FC236}">
                      <a16:creationId xmlns:a16="http://schemas.microsoft.com/office/drawing/2014/main" id="{40E80861-87F2-7A46-B1E5-831C89474D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3" name="Group 48">
                <a:extLst>
                  <a:ext uri="{FF2B5EF4-FFF2-40B4-BE49-F238E27FC236}">
                    <a16:creationId xmlns:a16="http://schemas.microsoft.com/office/drawing/2014/main" id="{22610D70-27B6-2842-874F-4E52DACE3A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8386" name="TextBox 445">
                  <a:extLst>
                    <a:ext uri="{FF2B5EF4-FFF2-40B4-BE49-F238E27FC236}">
                      <a16:creationId xmlns:a16="http://schemas.microsoft.com/office/drawing/2014/main" id="{4662CE7A-E841-CF49-A833-F25C81426C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374" name="TextBox 448">
                <a:extLst>
                  <a:ext uri="{FF2B5EF4-FFF2-40B4-BE49-F238E27FC236}">
                    <a16:creationId xmlns:a16="http://schemas.microsoft.com/office/drawing/2014/main" id="{3CD5A2E4-6925-D149-BBFF-641715EF8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8375" name="TextBox 474">
                <a:extLst>
                  <a:ext uri="{FF2B5EF4-FFF2-40B4-BE49-F238E27FC236}">
                    <a16:creationId xmlns:a16="http://schemas.microsoft.com/office/drawing/2014/main" id="{535846CC-9C3B-7D40-BA2D-833EDBF90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8376" name="Group 475">
                <a:extLst>
                  <a:ext uri="{FF2B5EF4-FFF2-40B4-BE49-F238E27FC236}">
                    <a16:creationId xmlns:a16="http://schemas.microsoft.com/office/drawing/2014/main" id="{53B000A3-5E56-9147-BAC9-B79EC72FFA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8384" name="TextBox 476">
                  <a:extLst>
                    <a:ext uri="{FF2B5EF4-FFF2-40B4-BE49-F238E27FC236}">
                      <a16:creationId xmlns:a16="http://schemas.microsoft.com/office/drawing/2014/main" id="{16E0A1F5-9A84-0E45-B74D-56C77A66F4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7" name="Group 478">
                <a:extLst>
                  <a:ext uri="{FF2B5EF4-FFF2-40B4-BE49-F238E27FC236}">
                    <a16:creationId xmlns:a16="http://schemas.microsoft.com/office/drawing/2014/main" id="{9E63553C-9AE5-D745-9367-722246EE8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8382" name="TextBox 482">
                  <a:extLst>
                    <a:ext uri="{FF2B5EF4-FFF2-40B4-BE49-F238E27FC236}">
                      <a16:creationId xmlns:a16="http://schemas.microsoft.com/office/drawing/2014/main" id="{4525AECC-84CA-2F46-B2A3-66E45C6F66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8" name="Group 498">
                <a:extLst>
                  <a:ext uri="{FF2B5EF4-FFF2-40B4-BE49-F238E27FC236}">
                    <a16:creationId xmlns:a16="http://schemas.microsoft.com/office/drawing/2014/main" id="{B8062FBA-FAA8-AD47-AEB0-A7662858C3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8380" name="TextBox 499">
                  <a:extLst>
                    <a:ext uri="{FF2B5EF4-FFF2-40B4-BE49-F238E27FC236}">
                      <a16:creationId xmlns:a16="http://schemas.microsoft.com/office/drawing/2014/main" id="{C08E1541-36E0-544A-9481-558A5FF56D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8202" name="Group 132">
              <a:extLst>
                <a:ext uri="{FF2B5EF4-FFF2-40B4-BE49-F238E27FC236}">
                  <a16:creationId xmlns:a16="http://schemas.microsoft.com/office/drawing/2014/main" id="{690CE08D-69AA-A842-8965-E53764ACA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8203" name="Group 6">
              <a:extLst>
                <a:ext uri="{FF2B5EF4-FFF2-40B4-BE49-F238E27FC236}">
                  <a16:creationId xmlns:a16="http://schemas.microsoft.com/office/drawing/2014/main" id="{AA4E5DBE-A644-EE46-AE1F-94AC0CFD8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8341" name="Group 55">
                <a:extLst>
                  <a:ext uri="{FF2B5EF4-FFF2-40B4-BE49-F238E27FC236}">
                    <a16:creationId xmlns:a16="http://schemas.microsoft.com/office/drawing/2014/main" id="{4E1B61D8-E23E-1848-A6FE-2B3A007CE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8362" name="TextBox 57">
                  <a:extLst>
                    <a:ext uri="{FF2B5EF4-FFF2-40B4-BE49-F238E27FC236}">
                      <a16:creationId xmlns:a16="http://schemas.microsoft.com/office/drawing/2014/main" id="{8B7CD0DC-489B-054A-96CC-5FD593032D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8342" name="TextBox 59">
                <a:extLst>
                  <a:ext uri="{FF2B5EF4-FFF2-40B4-BE49-F238E27FC236}">
                    <a16:creationId xmlns:a16="http://schemas.microsoft.com/office/drawing/2014/main" id="{BBAFC95F-D99D-1F4C-B909-35E48CD0E7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8204" name="Group 17">
              <a:extLst>
                <a:ext uri="{FF2B5EF4-FFF2-40B4-BE49-F238E27FC236}">
                  <a16:creationId xmlns:a16="http://schemas.microsoft.com/office/drawing/2014/main" id="{532363F7-285D-0945-BF4C-9D9DFBF4E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8335" name="Group 16">
                <a:extLst>
                  <a:ext uri="{FF2B5EF4-FFF2-40B4-BE49-F238E27FC236}">
                    <a16:creationId xmlns:a16="http://schemas.microsoft.com/office/drawing/2014/main" id="{2BF57EFB-EE51-4A49-A8C9-A0965D4497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8339" name="TextBox 82">
                  <a:extLst>
                    <a:ext uri="{FF2B5EF4-FFF2-40B4-BE49-F238E27FC236}">
                      <a16:creationId xmlns:a16="http://schemas.microsoft.com/office/drawing/2014/main" id="{584B0527-507A-624A-921E-8CBFC95849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336" name="TextBox 87">
                <a:extLst>
                  <a:ext uri="{FF2B5EF4-FFF2-40B4-BE49-F238E27FC236}">
                    <a16:creationId xmlns:a16="http://schemas.microsoft.com/office/drawing/2014/main" id="{4D16453B-BFE6-9A47-9254-0E05693EEB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05" name="Group 154">
              <a:extLst>
                <a:ext uri="{FF2B5EF4-FFF2-40B4-BE49-F238E27FC236}">
                  <a16:creationId xmlns:a16="http://schemas.microsoft.com/office/drawing/2014/main" id="{4C0E404C-888F-5047-AE7B-7AEB27B365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8328" name="TextBox 155">
                <a:extLst>
                  <a:ext uri="{FF2B5EF4-FFF2-40B4-BE49-F238E27FC236}">
                    <a16:creationId xmlns:a16="http://schemas.microsoft.com/office/drawing/2014/main" id="{1A73E945-3349-6447-BD33-0EF21B5E00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331" name="TextBox 161">
                <a:extLst>
                  <a:ext uri="{FF2B5EF4-FFF2-40B4-BE49-F238E27FC236}">
                    <a16:creationId xmlns:a16="http://schemas.microsoft.com/office/drawing/2014/main" id="{D0F4C52F-02C6-D647-9703-9CCA7E1317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06" name="Group 138">
              <a:extLst>
                <a:ext uri="{FF2B5EF4-FFF2-40B4-BE49-F238E27FC236}">
                  <a16:creationId xmlns:a16="http://schemas.microsoft.com/office/drawing/2014/main" id="{61D97549-CF5D-9A4B-8D55-5414E6A8C4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8321" name="TextBox 139">
                <a:extLst>
                  <a:ext uri="{FF2B5EF4-FFF2-40B4-BE49-F238E27FC236}">
                    <a16:creationId xmlns:a16="http://schemas.microsoft.com/office/drawing/2014/main" id="{888FDA11-3573-F245-816B-3E247F6BE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324" name="TextBox 145">
                <a:extLst>
                  <a:ext uri="{FF2B5EF4-FFF2-40B4-BE49-F238E27FC236}">
                    <a16:creationId xmlns:a16="http://schemas.microsoft.com/office/drawing/2014/main" id="{228B0666-B234-1047-823A-DDFA993E9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09" name="Group 37">
              <a:extLst>
                <a:ext uri="{FF2B5EF4-FFF2-40B4-BE49-F238E27FC236}">
                  <a16:creationId xmlns:a16="http://schemas.microsoft.com/office/drawing/2014/main" id="{028B2104-75BA-0F44-B6E6-5BE4C0C6E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320" name="TextBox 36">
                <a:extLst>
                  <a:ext uri="{FF2B5EF4-FFF2-40B4-BE49-F238E27FC236}">
                    <a16:creationId xmlns:a16="http://schemas.microsoft.com/office/drawing/2014/main" id="{3DF38760-DC4B-C54C-9BC5-C264FE18B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14" name="Group 186">
              <a:extLst>
                <a:ext uri="{FF2B5EF4-FFF2-40B4-BE49-F238E27FC236}">
                  <a16:creationId xmlns:a16="http://schemas.microsoft.com/office/drawing/2014/main" id="{CF3534F4-DB1B-1544-A63C-9F2444CA3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18" name="Group 23">
              <a:extLst>
                <a:ext uri="{FF2B5EF4-FFF2-40B4-BE49-F238E27FC236}">
                  <a16:creationId xmlns:a16="http://schemas.microsoft.com/office/drawing/2014/main" id="{0571CC7A-71BF-F34F-95B0-E86F372D0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88304" name="Group 43">
                <a:extLst>
                  <a:ext uri="{FF2B5EF4-FFF2-40B4-BE49-F238E27FC236}">
                    <a16:creationId xmlns:a16="http://schemas.microsoft.com/office/drawing/2014/main" id="{67C59877-73E5-7643-B683-730FCB02FB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88312" name="Group 38">
                  <a:extLst>
                    <a:ext uri="{FF2B5EF4-FFF2-40B4-BE49-F238E27FC236}">
                      <a16:creationId xmlns:a16="http://schemas.microsoft.com/office/drawing/2014/main" id="{FD4DFD59-EA74-4F4E-9EB9-C13FB435AD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88315" name="TextBox 39">
                    <a:extLst>
                      <a:ext uri="{FF2B5EF4-FFF2-40B4-BE49-F238E27FC236}">
                        <a16:creationId xmlns:a16="http://schemas.microsoft.com/office/drawing/2014/main" id="{53AB857A-5D68-1D41-A67F-98F8A55775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8313" name="TextBox 41">
                  <a:extLst>
                    <a:ext uri="{FF2B5EF4-FFF2-40B4-BE49-F238E27FC236}">
                      <a16:creationId xmlns:a16="http://schemas.microsoft.com/office/drawing/2014/main" id="{480B3E08-B57A-984A-B8D9-8F86D5D0BA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8308" name="Group 106">
                <a:extLst>
                  <a:ext uri="{FF2B5EF4-FFF2-40B4-BE49-F238E27FC236}">
                    <a16:creationId xmlns:a16="http://schemas.microsoft.com/office/drawing/2014/main" id="{F1FC6D1E-6DF3-7144-9CBB-AA244FAAB6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8311" name="TextBox 108">
                  <a:extLst>
                    <a:ext uri="{FF2B5EF4-FFF2-40B4-BE49-F238E27FC236}">
                      <a16:creationId xmlns:a16="http://schemas.microsoft.com/office/drawing/2014/main" id="{7B64A8AE-122A-B149-AE69-3CDB1F7B0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20" name="Group 5">
              <a:extLst>
                <a:ext uri="{FF2B5EF4-FFF2-40B4-BE49-F238E27FC236}">
                  <a16:creationId xmlns:a16="http://schemas.microsoft.com/office/drawing/2014/main" id="{4ABE852F-6246-304C-AB08-B5A1D9332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8302" name="TextBox 483">
                <a:extLst>
                  <a:ext uri="{FF2B5EF4-FFF2-40B4-BE49-F238E27FC236}">
                    <a16:creationId xmlns:a16="http://schemas.microsoft.com/office/drawing/2014/main" id="{384E3BD9-46EB-E141-AACD-4BCAFC3878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222" name="Group 32">
              <a:extLst>
                <a:ext uri="{FF2B5EF4-FFF2-40B4-BE49-F238E27FC236}">
                  <a16:creationId xmlns:a16="http://schemas.microsoft.com/office/drawing/2014/main" id="{81401464-D2AB-DC49-8060-6BE3007D6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8294" name="Group 491">
                <a:extLst>
                  <a:ext uri="{FF2B5EF4-FFF2-40B4-BE49-F238E27FC236}">
                    <a16:creationId xmlns:a16="http://schemas.microsoft.com/office/drawing/2014/main" id="{9B9C0D71-2F82-7B44-85FC-8489F094D1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8300" name="TextBox 492">
                  <a:extLst>
                    <a:ext uri="{FF2B5EF4-FFF2-40B4-BE49-F238E27FC236}">
                      <a16:creationId xmlns:a16="http://schemas.microsoft.com/office/drawing/2014/main" id="{8622DA5F-9B30-CF42-92A3-D8E003F61D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295" name="Group 494">
                <a:extLst>
                  <a:ext uri="{FF2B5EF4-FFF2-40B4-BE49-F238E27FC236}">
                    <a16:creationId xmlns:a16="http://schemas.microsoft.com/office/drawing/2014/main" id="{EC3B9814-AFC7-3C41-950A-503AFA1E97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8298" name="TextBox 495">
                  <a:extLst>
                    <a:ext uri="{FF2B5EF4-FFF2-40B4-BE49-F238E27FC236}">
                      <a16:creationId xmlns:a16="http://schemas.microsoft.com/office/drawing/2014/main" id="{6B13F2B3-0426-E345-A683-A4ABD12E26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296" name="TextBox 503">
                <a:extLst>
                  <a:ext uri="{FF2B5EF4-FFF2-40B4-BE49-F238E27FC236}">
                    <a16:creationId xmlns:a16="http://schemas.microsoft.com/office/drawing/2014/main" id="{47CEC01B-1036-464A-8EC3-01436073B2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8226" name="TextBox 12">
              <a:extLst>
                <a:ext uri="{FF2B5EF4-FFF2-40B4-BE49-F238E27FC236}">
                  <a16:creationId xmlns:a16="http://schemas.microsoft.com/office/drawing/2014/main" id="{958B719C-7696-3B48-A6D0-1F068B9E0D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8227" name="Group 317">
              <a:extLst>
                <a:ext uri="{FF2B5EF4-FFF2-40B4-BE49-F238E27FC236}">
                  <a16:creationId xmlns:a16="http://schemas.microsoft.com/office/drawing/2014/main" id="{EB32FAC2-9A42-D842-A2AE-2C7A781EB3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8277" name="Group 318">
                <a:extLst>
                  <a:ext uri="{FF2B5EF4-FFF2-40B4-BE49-F238E27FC236}">
                    <a16:creationId xmlns:a16="http://schemas.microsoft.com/office/drawing/2014/main" id="{EE855314-13CF-F246-AC1A-D54A5B3A31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86" name="Group 327">
                  <a:extLst>
                    <a:ext uri="{FF2B5EF4-FFF2-40B4-BE49-F238E27FC236}">
                      <a16:creationId xmlns:a16="http://schemas.microsoft.com/office/drawing/2014/main" id="{303989CD-DE0F-E145-BD61-1A027B1E0D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8287" name="TextBox 7">
                    <a:extLst>
                      <a:ext uri="{FF2B5EF4-FFF2-40B4-BE49-F238E27FC236}">
                        <a16:creationId xmlns:a16="http://schemas.microsoft.com/office/drawing/2014/main" id="{5663BFF9-482A-A145-9ABB-E9ECF1E098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289" name="TextBox 329">
                    <a:extLst>
                      <a:ext uri="{FF2B5EF4-FFF2-40B4-BE49-F238E27FC236}">
                        <a16:creationId xmlns:a16="http://schemas.microsoft.com/office/drawing/2014/main" id="{402468FC-C0D2-114B-BD3E-40487B8D7F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8290" name="Group 330">
                    <a:extLst>
                      <a:ext uri="{FF2B5EF4-FFF2-40B4-BE49-F238E27FC236}">
                        <a16:creationId xmlns:a16="http://schemas.microsoft.com/office/drawing/2014/main" id="{C44FF5DA-A47F-D746-AC9E-50F48EAEB9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8292" name="TextBox 333">
                      <a:extLst>
                        <a:ext uri="{FF2B5EF4-FFF2-40B4-BE49-F238E27FC236}">
                          <a16:creationId xmlns:a16="http://schemas.microsoft.com/office/drawing/2014/main" id="{C27E71F0-7B9C-4A4D-9C8F-2294B3DACCE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8291" name="TextBox 332">
                    <a:extLst>
                      <a:ext uri="{FF2B5EF4-FFF2-40B4-BE49-F238E27FC236}">
                        <a16:creationId xmlns:a16="http://schemas.microsoft.com/office/drawing/2014/main" id="{7B7FFB46-A082-534F-94E8-0FF34AAC93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28" name="Group 11">
              <a:extLst>
                <a:ext uri="{FF2B5EF4-FFF2-40B4-BE49-F238E27FC236}">
                  <a16:creationId xmlns:a16="http://schemas.microsoft.com/office/drawing/2014/main" id="{C2C4FA72-AFC6-F048-B052-D9644AD0B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33" name="Group 60">
              <a:extLst>
                <a:ext uri="{FF2B5EF4-FFF2-40B4-BE49-F238E27FC236}">
                  <a16:creationId xmlns:a16="http://schemas.microsoft.com/office/drawing/2014/main" id="{C752FEB5-03CF-3543-9402-C780573F2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8266" name="Group 53">
                <a:extLst>
                  <a:ext uri="{FF2B5EF4-FFF2-40B4-BE49-F238E27FC236}">
                    <a16:creationId xmlns:a16="http://schemas.microsoft.com/office/drawing/2014/main" id="{CC9BB5FD-95A5-5444-84C3-14164E898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69" name="Group 52">
                  <a:extLst>
                    <a:ext uri="{FF2B5EF4-FFF2-40B4-BE49-F238E27FC236}">
                      <a16:creationId xmlns:a16="http://schemas.microsoft.com/office/drawing/2014/main" id="{75B3CC6E-8B57-654E-B5F4-3C54EC7203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8273" name="TextBox 122">
                    <a:extLst>
                      <a:ext uri="{FF2B5EF4-FFF2-40B4-BE49-F238E27FC236}">
                        <a16:creationId xmlns:a16="http://schemas.microsoft.com/office/drawing/2014/main" id="{00B520D9-740E-AE40-A95E-2C1E2D4DF3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8270" name="TextBox 128">
                  <a:extLst>
                    <a:ext uri="{FF2B5EF4-FFF2-40B4-BE49-F238E27FC236}">
                      <a16:creationId xmlns:a16="http://schemas.microsoft.com/office/drawing/2014/main" id="{7CC8C4F1-8085-AC46-AA03-17F4E7B3F8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234" name="TextBox 359">
              <a:extLst>
                <a:ext uri="{FF2B5EF4-FFF2-40B4-BE49-F238E27FC236}">
                  <a16:creationId xmlns:a16="http://schemas.microsoft.com/office/drawing/2014/main" id="{7D76D2E3-DF04-724C-8563-6EF58C80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8235" name="Group 31">
              <a:extLst>
                <a:ext uri="{FF2B5EF4-FFF2-40B4-BE49-F238E27FC236}">
                  <a16:creationId xmlns:a16="http://schemas.microsoft.com/office/drawing/2014/main" id="{380A97D5-518F-7548-8272-02A95C6F9C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8256" name="Group 28">
                <a:extLst>
                  <a:ext uri="{FF2B5EF4-FFF2-40B4-BE49-F238E27FC236}">
                    <a16:creationId xmlns:a16="http://schemas.microsoft.com/office/drawing/2014/main" id="{214DC2AA-03FD-E241-883B-F07663DAF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59" name="Group 24">
                  <a:extLst>
                    <a:ext uri="{FF2B5EF4-FFF2-40B4-BE49-F238E27FC236}">
                      <a16:creationId xmlns:a16="http://schemas.microsoft.com/office/drawing/2014/main" id="{95E8806A-89F5-834F-B9B1-26859CBFAB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8263" name="TextBox 171">
                    <a:extLst>
                      <a:ext uri="{FF2B5EF4-FFF2-40B4-BE49-F238E27FC236}">
                        <a16:creationId xmlns:a16="http://schemas.microsoft.com/office/drawing/2014/main" id="{DF2C6F27-27B9-FF44-9C32-9F46BC754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8260" name="TextBox 177">
                  <a:extLst>
                    <a:ext uri="{FF2B5EF4-FFF2-40B4-BE49-F238E27FC236}">
                      <a16:creationId xmlns:a16="http://schemas.microsoft.com/office/drawing/2014/main" id="{F2701CA8-E136-FA40-BA2D-A0A49411C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37" name="Group 358">
              <a:extLst>
                <a:ext uri="{FF2B5EF4-FFF2-40B4-BE49-F238E27FC236}">
                  <a16:creationId xmlns:a16="http://schemas.microsoft.com/office/drawing/2014/main" id="{FEC9864F-7674-3D4A-A03B-FAB9F5F27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8238" name="Group 377">
                <a:extLst>
                  <a:ext uri="{FF2B5EF4-FFF2-40B4-BE49-F238E27FC236}">
                    <a16:creationId xmlns:a16="http://schemas.microsoft.com/office/drawing/2014/main" id="{9638A921-6617-4641-B6DE-F7E66A899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8243" name="TextBox 7">
                  <a:extLst>
                    <a:ext uri="{FF2B5EF4-FFF2-40B4-BE49-F238E27FC236}">
                      <a16:creationId xmlns:a16="http://schemas.microsoft.com/office/drawing/2014/main" id="{38081D1B-3328-C44F-A153-C737CD6CAA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8244" name="Group 390">
                  <a:extLst>
                    <a:ext uri="{FF2B5EF4-FFF2-40B4-BE49-F238E27FC236}">
                      <a16:creationId xmlns:a16="http://schemas.microsoft.com/office/drawing/2014/main" id="{E8C9F24C-AE78-E74F-A3F2-3E76822FE1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8245" name="TextBox 391">
                    <a:extLst>
                      <a:ext uri="{FF2B5EF4-FFF2-40B4-BE49-F238E27FC236}">
                        <a16:creationId xmlns:a16="http://schemas.microsoft.com/office/drawing/2014/main" id="{57AA48B2-7B80-8040-9BAC-2E8782903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8239" name="TextBox 381">
                <a:extLst>
                  <a:ext uri="{FF2B5EF4-FFF2-40B4-BE49-F238E27FC236}">
                    <a16:creationId xmlns:a16="http://schemas.microsoft.com/office/drawing/2014/main" id="{DC89A376-DF4C-A647-A0EA-A1923F6F3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241" name="TextBox 384">
                <a:extLst>
                  <a:ext uri="{FF2B5EF4-FFF2-40B4-BE49-F238E27FC236}">
                    <a16:creationId xmlns:a16="http://schemas.microsoft.com/office/drawing/2014/main" id="{4BBC3B0A-BA6F-364F-9A65-B02D156B98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67" name="Group 223">
            <a:extLst>
              <a:ext uri="{FF2B5EF4-FFF2-40B4-BE49-F238E27FC236}">
                <a16:creationId xmlns:a16="http://schemas.microsoft.com/office/drawing/2014/main" id="{642F29FD-E9E5-C944-8320-EEFF5509D28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88076" name="Group 225">
              <a:extLst>
                <a:ext uri="{FF2B5EF4-FFF2-40B4-BE49-F238E27FC236}">
                  <a16:creationId xmlns:a16="http://schemas.microsoft.com/office/drawing/2014/main" id="{87048600-4F1F-6E43-989F-D3D71F731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88199" name="TextBox 380">
                <a:extLst>
                  <a:ext uri="{FF2B5EF4-FFF2-40B4-BE49-F238E27FC236}">
                    <a16:creationId xmlns:a16="http://schemas.microsoft.com/office/drawing/2014/main" id="{8F1E977D-4A40-7D4C-A633-B2A57868B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77" name="Group 226">
              <a:extLst>
                <a:ext uri="{FF2B5EF4-FFF2-40B4-BE49-F238E27FC236}">
                  <a16:creationId xmlns:a16="http://schemas.microsoft.com/office/drawing/2014/main" id="{A7E18030-EEE2-3E45-ACB6-35CF9E79E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8" name="TextBox 379">
                <a:extLst>
                  <a:ext uri="{FF2B5EF4-FFF2-40B4-BE49-F238E27FC236}">
                    <a16:creationId xmlns:a16="http://schemas.microsoft.com/office/drawing/2014/main" id="{515492A9-663D-0847-BD5B-9C7577C1C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78" name="Group 227">
              <a:extLst>
                <a:ext uri="{FF2B5EF4-FFF2-40B4-BE49-F238E27FC236}">
                  <a16:creationId xmlns:a16="http://schemas.microsoft.com/office/drawing/2014/main" id="{F22B74C0-AC10-FF44-BA38-EF57EF666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6" name="TextBox 376">
                <a:extLst>
                  <a:ext uri="{FF2B5EF4-FFF2-40B4-BE49-F238E27FC236}">
                    <a16:creationId xmlns:a16="http://schemas.microsoft.com/office/drawing/2014/main" id="{20B921C1-1152-4C4D-B46F-06377916AF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79" name="Group 228">
              <a:extLst>
                <a:ext uri="{FF2B5EF4-FFF2-40B4-BE49-F238E27FC236}">
                  <a16:creationId xmlns:a16="http://schemas.microsoft.com/office/drawing/2014/main" id="{A1235287-1A9B-5A41-93D7-514CA0684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4" name="TextBox 374">
                <a:extLst>
                  <a:ext uri="{FF2B5EF4-FFF2-40B4-BE49-F238E27FC236}">
                    <a16:creationId xmlns:a16="http://schemas.microsoft.com/office/drawing/2014/main" id="{B35F61A5-A7C3-DE40-8860-4BDA883CA9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8080" name="Group 229">
              <a:extLst>
                <a:ext uri="{FF2B5EF4-FFF2-40B4-BE49-F238E27FC236}">
                  <a16:creationId xmlns:a16="http://schemas.microsoft.com/office/drawing/2014/main" id="{6C242FC7-997C-9942-AD70-AF346A88A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2" name="TextBox 372">
                <a:extLst>
                  <a:ext uri="{FF2B5EF4-FFF2-40B4-BE49-F238E27FC236}">
                    <a16:creationId xmlns:a16="http://schemas.microsoft.com/office/drawing/2014/main" id="{3EE34796-59C3-F346-B0C1-AC66880BE7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8081" name="Group 230">
              <a:extLst>
                <a:ext uri="{FF2B5EF4-FFF2-40B4-BE49-F238E27FC236}">
                  <a16:creationId xmlns:a16="http://schemas.microsoft.com/office/drawing/2014/main" id="{E6E3EFD9-D5A9-214A-BDEA-34A090077F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0" name="TextBox 370">
                <a:extLst>
                  <a:ext uri="{FF2B5EF4-FFF2-40B4-BE49-F238E27FC236}">
                    <a16:creationId xmlns:a16="http://schemas.microsoft.com/office/drawing/2014/main" id="{5E6031B2-BDFD-7444-8103-C1AEDFCF82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88082" name="Group 232">
              <a:extLst>
                <a:ext uri="{FF2B5EF4-FFF2-40B4-BE49-F238E27FC236}">
                  <a16:creationId xmlns:a16="http://schemas.microsoft.com/office/drawing/2014/main" id="{BAD6241D-0332-994F-8E82-B0C340C2FB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88187" name="TextBox 367">
                <a:extLst>
                  <a:ext uri="{FF2B5EF4-FFF2-40B4-BE49-F238E27FC236}">
                    <a16:creationId xmlns:a16="http://schemas.microsoft.com/office/drawing/2014/main" id="{866728A4-CD99-7841-9E4E-374B827BA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83" name="Group 233">
              <a:extLst>
                <a:ext uri="{FF2B5EF4-FFF2-40B4-BE49-F238E27FC236}">
                  <a16:creationId xmlns:a16="http://schemas.microsoft.com/office/drawing/2014/main" id="{4FE69312-77AF-A74D-BB35-B0361C585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6" name="TextBox 366">
                <a:extLst>
                  <a:ext uri="{FF2B5EF4-FFF2-40B4-BE49-F238E27FC236}">
                    <a16:creationId xmlns:a16="http://schemas.microsoft.com/office/drawing/2014/main" id="{01936F21-0A96-4D43-B7B2-DAF570D56C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8084" name="Group 234">
              <a:extLst>
                <a:ext uri="{FF2B5EF4-FFF2-40B4-BE49-F238E27FC236}">
                  <a16:creationId xmlns:a16="http://schemas.microsoft.com/office/drawing/2014/main" id="{6343D7CE-1E52-3947-A28F-A52473B93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4" name="TextBox 364">
                <a:extLst>
                  <a:ext uri="{FF2B5EF4-FFF2-40B4-BE49-F238E27FC236}">
                    <a16:creationId xmlns:a16="http://schemas.microsoft.com/office/drawing/2014/main" id="{990F41E3-504E-4E47-8839-646FAB2206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88085" name="Group 236">
              <a:extLst>
                <a:ext uri="{FF2B5EF4-FFF2-40B4-BE49-F238E27FC236}">
                  <a16:creationId xmlns:a16="http://schemas.microsoft.com/office/drawing/2014/main" id="{1A3E27CD-4DB0-EC45-A773-BB9A90F641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0" name="TextBox 360">
                <a:extLst>
                  <a:ext uri="{FF2B5EF4-FFF2-40B4-BE49-F238E27FC236}">
                    <a16:creationId xmlns:a16="http://schemas.microsoft.com/office/drawing/2014/main" id="{CC4A3B24-F3B6-D44B-8177-A082B57CF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2" name="TextBox 362">
                <a:extLst>
                  <a:ext uri="{FF2B5EF4-FFF2-40B4-BE49-F238E27FC236}">
                    <a16:creationId xmlns:a16="http://schemas.microsoft.com/office/drawing/2014/main" id="{70BEAC2F-C7DA-9E45-B501-3767B755DC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88086" name="TextBox 237">
              <a:extLst>
                <a:ext uri="{FF2B5EF4-FFF2-40B4-BE49-F238E27FC236}">
                  <a16:creationId xmlns:a16="http://schemas.microsoft.com/office/drawing/2014/main" id="{4135D0B6-9F22-5341-A658-942F0E91DA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088" name="Group 239">
              <a:extLst>
                <a:ext uri="{FF2B5EF4-FFF2-40B4-BE49-F238E27FC236}">
                  <a16:creationId xmlns:a16="http://schemas.microsoft.com/office/drawing/2014/main" id="{40500620-1F01-7A40-9A1D-C6298D8BDB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6" name="TextBox 353">
                <a:extLst>
                  <a:ext uri="{FF2B5EF4-FFF2-40B4-BE49-F238E27FC236}">
                    <a16:creationId xmlns:a16="http://schemas.microsoft.com/office/drawing/2014/main" id="{F256168B-BF8A-AE44-84D1-4152F400CF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8" name="TextBox 356">
                <a:extLst>
                  <a:ext uri="{FF2B5EF4-FFF2-40B4-BE49-F238E27FC236}">
                    <a16:creationId xmlns:a16="http://schemas.microsoft.com/office/drawing/2014/main" id="{F1971115-EB4E-8D4C-BC54-090CC9D5A8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89" name="Group 240">
              <a:extLst>
                <a:ext uri="{FF2B5EF4-FFF2-40B4-BE49-F238E27FC236}">
                  <a16:creationId xmlns:a16="http://schemas.microsoft.com/office/drawing/2014/main" id="{D48D4FF1-C41B-EA45-B03E-BB8AEBF6F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0" name="TextBox 347">
                <a:extLst>
                  <a:ext uri="{FF2B5EF4-FFF2-40B4-BE49-F238E27FC236}">
                    <a16:creationId xmlns:a16="http://schemas.microsoft.com/office/drawing/2014/main" id="{7B7C8341-D3D9-D643-836B-E1D161FD87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2" name="TextBox 349">
                <a:extLst>
                  <a:ext uri="{FF2B5EF4-FFF2-40B4-BE49-F238E27FC236}">
                    <a16:creationId xmlns:a16="http://schemas.microsoft.com/office/drawing/2014/main" id="{E82CDC3D-C5F8-6542-9FFF-BD12862909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0" name="Group 241">
              <a:extLst>
                <a:ext uri="{FF2B5EF4-FFF2-40B4-BE49-F238E27FC236}">
                  <a16:creationId xmlns:a16="http://schemas.microsoft.com/office/drawing/2014/main" id="{45B5F9EF-E824-4F40-AE07-7BB72F0C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6" name="TextBox 343">
                <a:extLst>
                  <a:ext uri="{FF2B5EF4-FFF2-40B4-BE49-F238E27FC236}">
                    <a16:creationId xmlns:a16="http://schemas.microsoft.com/office/drawing/2014/main" id="{90AAF6B4-4480-334F-AB3A-FE9D486A7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1" name="Group 243">
              <a:extLst>
                <a:ext uri="{FF2B5EF4-FFF2-40B4-BE49-F238E27FC236}">
                  <a16:creationId xmlns:a16="http://schemas.microsoft.com/office/drawing/2014/main" id="{C407FE72-CEE5-BE4C-8DF0-3D702CA4A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4" name="TextBox 341">
                <a:extLst>
                  <a:ext uri="{FF2B5EF4-FFF2-40B4-BE49-F238E27FC236}">
                    <a16:creationId xmlns:a16="http://schemas.microsoft.com/office/drawing/2014/main" id="{8DEFDF2F-147F-C544-9FFE-E7F3BA73A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2" name="Group 244">
              <a:extLst>
                <a:ext uri="{FF2B5EF4-FFF2-40B4-BE49-F238E27FC236}">
                  <a16:creationId xmlns:a16="http://schemas.microsoft.com/office/drawing/2014/main" id="{1917DF97-94D2-0649-87B8-F8F12858DD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2" name="TextBox 339">
                <a:extLst>
                  <a:ext uri="{FF2B5EF4-FFF2-40B4-BE49-F238E27FC236}">
                    <a16:creationId xmlns:a16="http://schemas.microsoft.com/office/drawing/2014/main" id="{F1C60120-5E46-2340-B574-E442D90A7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3" name="Group 245">
              <a:extLst>
                <a:ext uri="{FF2B5EF4-FFF2-40B4-BE49-F238E27FC236}">
                  <a16:creationId xmlns:a16="http://schemas.microsoft.com/office/drawing/2014/main" id="{4A7C7346-F4F7-2A4F-BEC2-5080D28C7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88159" name="TextBox 335">
                <a:extLst>
                  <a:ext uri="{FF2B5EF4-FFF2-40B4-BE49-F238E27FC236}">
                    <a16:creationId xmlns:a16="http://schemas.microsoft.com/office/drawing/2014/main" id="{FD931EF6-7FC5-184A-9145-B2FF0D9066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94" name="Group 249">
              <a:extLst>
                <a:ext uri="{FF2B5EF4-FFF2-40B4-BE49-F238E27FC236}">
                  <a16:creationId xmlns:a16="http://schemas.microsoft.com/office/drawing/2014/main" id="{7FEB2CAE-B677-AB44-9922-5FDE0449B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8" name="TextBox 316">
                <a:extLst>
                  <a:ext uri="{FF2B5EF4-FFF2-40B4-BE49-F238E27FC236}">
                    <a16:creationId xmlns:a16="http://schemas.microsoft.com/office/drawing/2014/main" id="{4723A20B-F181-8146-A76A-8D21FE879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5" name="Group 251">
              <a:extLst>
                <a:ext uri="{FF2B5EF4-FFF2-40B4-BE49-F238E27FC236}">
                  <a16:creationId xmlns:a16="http://schemas.microsoft.com/office/drawing/2014/main" id="{F9BD25D1-DCC9-034D-8F15-15ACA9D63B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6" name="TextBox 314">
                <a:extLst>
                  <a:ext uri="{FF2B5EF4-FFF2-40B4-BE49-F238E27FC236}">
                    <a16:creationId xmlns:a16="http://schemas.microsoft.com/office/drawing/2014/main" id="{A80A6BB5-77CA-124B-BBA9-3F60404C85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6" name="Group 252">
              <a:extLst>
                <a:ext uri="{FF2B5EF4-FFF2-40B4-BE49-F238E27FC236}">
                  <a16:creationId xmlns:a16="http://schemas.microsoft.com/office/drawing/2014/main" id="{1AA24D2A-63A1-6142-885A-8D7049382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4" name="TextBox 312">
                <a:extLst>
                  <a:ext uri="{FF2B5EF4-FFF2-40B4-BE49-F238E27FC236}">
                    <a16:creationId xmlns:a16="http://schemas.microsoft.com/office/drawing/2014/main" id="{73A2BBCA-7971-C840-9CFF-DD4AB13B2E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7" name="Group 253">
              <a:extLst>
                <a:ext uri="{FF2B5EF4-FFF2-40B4-BE49-F238E27FC236}">
                  <a16:creationId xmlns:a16="http://schemas.microsoft.com/office/drawing/2014/main" id="{A88FFB5D-9601-3B46-99BB-4D3C29194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2" name="TextBox 310">
                <a:extLst>
                  <a:ext uri="{FF2B5EF4-FFF2-40B4-BE49-F238E27FC236}">
                    <a16:creationId xmlns:a16="http://schemas.microsoft.com/office/drawing/2014/main" id="{13A1F5EA-5729-A24E-8A97-378EBE1221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8098" name="Group 254">
              <a:extLst>
                <a:ext uri="{FF2B5EF4-FFF2-40B4-BE49-F238E27FC236}">
                  <a16:creationId xmlns:a16="http://schemas.microsoft.com/office/drawing/2014/main" id="{460A33F3-DE98-2946-888E-A6BA85167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0" name="TextBox 308">
                <a:extLst>
                  <a:ext uri="{FF2B5EF4-FFF2-40B4-BE49-F238E27FC236}">
                    <a16:creationId xmlns:a16="http://schemas.microsoft.com/office/drawing/2014/main" id="{BF9CAE6F-311B-B54F-B0B0-E26DBC80DE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9" name="Group 255">
              <a:extLst>
                <a:ext uri="{FF2B5EF4-FFF2-40B4-BE49-F238E27FC236}">
                  <a16:creationId xmlns:a16="http://schemas.microsoft.com/office/drawing/2014/main" id="{1A13785F-A674-5142-976D-871F132438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88147" name="TextBox 305">
                <a:extLst>
                  <a:ext uri="{FF2B5EF4-FFF2-40B4-BE49-F238E27FC236}">
                    <a16:creationId xmlns:a16="http://schemas.microsoft.com/office/drawing/2014/main" id="{2F4C1A23-3D52-8F43-8C3B-313E87CC85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0" name="Group 256">
              <a:extLst>
                <a:ext uri="{FF2B5EF4-FFF2-40B4-BE49-F238E27FC236}">
                  <a16:creationId xmlns:a16="http://schemas.microsoft.com/office/drawing/2014/main" id="{629435A5-1862-0343-B4BB-C26E0861C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88145" name="TextBox 303">
                <a:extLst>
                  <a:ext uri="{FF2B5EF4-FFF2-40B4-BE49-F238E27FC236}">
                    <a16:creationId xmlns:a16="http://schemas.microsoft.com/office/drawing/2014/main" id="{C6339290-4303-304E-8AFD-CB1544342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1" name="Group 257">
              <a:extLst>
                <a:ext uri="{FF2B5EF4-FFF2-40B4-BE49-F238E27FC236}">
                  <a16:creationId xmlns:a16="http://schemas.microsoft.com/office/drawing/2014/main" id="{602C5B0A-131A-374C-95E0-6C186211A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88143" name="TextBox 301">
                <a:extLst>
                  <a:ext uri="{FF2B5EF4-FFF2-40B4-BE49-F238E27FC236}">
                    <a16:creationId xmlns:a16="http://schemas.microsoft.com/office/drawing/2014/main" id="{177EF7D8-CF89-A449-903F-E1194DA43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2" name="Group 258">
              <a:extLst>
                <a:ext uri="{FF2B5EF4-FFF2-40B4-BE49-F238E27FC236}">
                  <a16:creationId xmlns:a16="http://schemas.microsoft.com/office/drawing/2014/main" id="{B32D10FE-D30E-7A43-954E-B8962D4C47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88137" name="Group 295">
                <a:extLst>
                  <a:ext uri="{FF2B5EF4-FFF2-40B4-BE49-F238E27FC236}">
                    <a16:creationId xmlns:a16="http://schemas.microsoft.com/office/drawing/2014/main" id="{6CD4970F-D244-E24F-8F82-55A8ACF6AD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88141" name="TextBox 299">
                  <a:extLst>
                    <a:ext uri="{FF2B5EF4-FFF2-40B4-BE49-F238E27FC236}">
                      <a16:creationId xmlns:a16="http://schemas.microsoft.com/office/drawing/2014/main" id="{C1A8BA20-9910-A347-930F-7859CF17B9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138" name="Group 296">
                <a:extLst>
                  <a:ext uri="{FF2B5EF4-FFF2-40B4-BE49-F238E27FC236}">
                    <a16:creationId xmlns:a16="http://schemas.microsoft.com/office/drawing/2014/main" id="{E575511D-D640-9B49-A02A-9EB334658C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88139" name="TextBox 297">
                  <a:extLst>
                    <a:ext uri="{FF2B5EF4-FFF2-40B4-BE49-F238E27FC236}">
                      <a16:creationId xmlns:a16="http://schemas.microsoft.com/office/drawing/2014/main" id="{170CBE43-A157-CD4F-BB8E-AC6A6B31DE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103" name="Group 259">
              <a:extLst>
                <a:ext uri="{FF2B5EF4-FFF2-40B4-BE49-F238E27FC236}">
                  <a16:creationId xmlns:a16="http://schemas.microsoft.com/office/drawing/2014/main" id="{59D75C5F-43DC-9440-8C8E-560B20F05B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36" name="TextBox 294">
                <a:extLst>
                  <a:ext uri="{FF2B5EF4-FFF2-40B4-BE49-F238E27FC236}">
                    <a16:creationId xmlns:a16="http://schemas.microsoft.com/office/drawing/2014/main" id="{0154BE81-4BEF-8F4F-AA54-36D17F66CC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4" name="Group 260">
              <a:extLst>
                <a:ext uri="{FF2B5EF4-FFF2-40B4-BE49-F238E27FC236}">
                  <a16:creationId xmlns:a16="http://schemas.microsoft.com/office/drawing/2014/main" id="{77CBDD9A-1002-6541-A5B1-E0F73BB3E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88133" name="TextBox 291">
                <a:extLst>
                  <a:ext uri="{FF2B5EF4-FFF2-40B4-BE49-F238E27FC236}">
                    <a16:creationId xmlns:a16="http://schemas.microsoft.com/office/drawing/2014/main" id="{083325AD-965B-D145-83E7-80D1C1863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5" name="Group 261">
              <a:extLst>
                <a:ext uri="{FF2B5EF4-FFF2-40B4-BE49-F238E27FC236}">
                  <a16:creationId xmlns:a16="http://schemas.microsoft.com/office/drawing/2014/main" id="{E00CA648-91F9-5F43-8BC1-56B17FA7F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88131" name="TextBox 289">
                <a:extLst>
                  <a:ext uri="{FF2B5EF4-FFF2-40B4-BE49-F238E27FC236}">
                    <a16:creationId xmlns:a16="http://schemas.microsoft.com/office/drawing/2014/main" id="{6FD5E51F-6D87-2C49-9AE9-E9AC509065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6" name="Group 262">
              <a:extLst>
                <a:ext uri="{FF2B5EF4-FFF2-40B4-BE49-F238E27FC236}">
                  <a16:creationId xmlns:a16="http://schemas.microsoft.com/office/drawing/2014/main" id="{5C1BEB1B-E076-7948-8B66-76167C8BA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30" name="TextBox 288">
                <a:extLst>
                  <a:ext uri="{FF2B5EF4-FFF2-40B4-BE49-F238E27FC236}">
                    <a16:creationId xmlns:a16="http://schemas.microsoft.com/office/drawing/2014/main" id="{0F059346-FD11-B740-9154-0DE5A0F7A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7" name="Group 263">
              <a:extLst>
                <a:ext uri="{FF2B5EF4-FFF2-40B4-BE49-F238E27FC236}">
                  <a16:creationId xmlns:a16="http://schemas.microsoft.com/office/drawing/2014/main" id="{857BDC52-3165-B049-93FB-ADAB62F9C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28" name="TextBox 286">
                <a:extLst>
                  <a:ext uri="{FF2B5EF4-FFF2-40B4-BE49-F238E27FC236}">
                    <a16:creationId xmlns:a16="http://schemas.microsoft.com/office/drawing/2014/main" id="{C0463E7B-963A-3549-A2B9-DB0F31A8CC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8" name="Group 264">
              <a:extLst>
                <a:ext uri="{FF2B5EF4-FFF2-40B4-BE49-F238E27FC236}">
                  <a16:creationId xmlns:a16="http://schemas.microsoft.com/office/drawing/2014/main" id="{0F583B06-4A7F-2240-8116-E6F4A0C5A2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88125" name="TextBox 283">
                <a:extLst>
                  <a:ext uri="{FF2B5EF4-FFF2-40B4-BE49-F238E27FC236}">
                    <a16:creationId xmlns:a16="http://schemas.microsoft.com/office/drawing/2014/main" id="{0993FEFD-C19D-434A-AA7B-6444575DB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9" name="Group 265">
              <a:extLst>
                <a:ext uri="{FF2B5EF4-FFF2-40B4-BE49-F238E27FC236}">
                  <a16:creationId xmlns:a16="http://schemas.microsoft.com/office/drawing/2014/main" id="{7BB535B1-24FE-4F4F-B151-C143BEA81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88123" name="TextBox 280">
                <a:extLst>
                  <a:ext uri="{FF2B5EF4-FFF2-40B4-BE49-F238E27FC236}">
                    <a16:creationId xmlns:a16="http://schemas.microsoft.com/office/drawing/2014/main" id="{761EBBC3-8D8E-EE42-9013-39B0132DAC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10" name="Group 266">
              <a:extLst>
                <a:ext uri="{FF2B5EF4-FFF2-40B4-BE49-F238E27FC236}">
                  <a16:creationId xmlns:a16="http://schemas.microsoft.com/office/drawing/2014/main" id="{B139B24B-AD3B-514A-981B-9B064482C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88121" name="TextBox 278">
                <a:extLst>
                  <a:ext uri="{FF2B5EF4-FFF2-40B4-BE49-F238E27FC236}">
                    <a16:creationId xmlns:a16="http://schemas.microsoft.com/office/drawing/2014/main" id="{532AB05C-F92C-734C-8F7A-382AA1A6E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11" name="Group 267">
              <a:extLst>
                <a:ext uri="{FF2B5EF4-FFF2-40B4-BE49-F238E27FC236}">
                  <a16:creationId xmlns:a16="http://schemas.microsoft.com/office/drawing/2014/main" id="{5E89F903-BE26-B44A-BEFC-A66F76229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88115" name="Group 272">
                <a:extLst>
                  <a:ext uri="{FF2B5EF4-FFF2-40B4-BE49-F238E27FC236}">
                    <a16:creationId xmlns:a16="http://schemas.microsoft.com/office/drawing/2014/main" id="{895DC063-22DC-E443-9FBE-814BCB7A5E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116" name="Group 273">
                <a:extLst>
                  <a:ext uri="{FF2B5EF4-FFF2-40B4-BE49-F238E27FC236}">
                    <a16:creationId xmlns:a16="http://schemas.microsoft.com/office/drawing/2014/main" id="{289662A9-7ACD-CF4F-8A42-C32DBE9C3A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88117" name="TextBox 274">
                  <a:extLst>
                    <a:ext uri="{FF2B5EF4-FFF2-40B4-BE49-F238E27FC236}">
                      <a16:creationId xmlns:a16="http://schemas.microsoft.com/office/drawing/2014/main" id="{D5B3FBEB-8349-F24E-BD6F-3457D46117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112" name="Group 268">
              <a:extLst>
                <a:ext uri="{FF2B5EF4-FFF2-40B4-BE49-F238E27FC236}">
                  <a16:creationId xmlns:a16="http://schemas.microsoft.com/office/drawing/2014/main" id="{04FF9529-B88F-D342-98DE-03F0B6D7F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88113" name="TextBox 270">
                <a:extLst>
                  <a:ext uri="{FF2B5EF4-FFF2-40B4-BE49-F238E27FC236}">
                    <a16:creationId xmlns:a16="http://schemas.microsoft.com/office/drawing/2014/main" id="{9C84A1FA-56FA-684A-B9D1-2EE1E3F14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8068" name="Group 404">
            <a:extLst>
              <a:ext uri="{FF2B5EF4-FFF2-40B4-BE49-F238E27FC236}">
                <a16:creationId xmlns:a16="http://schemas.microsoft.com/office/drawing/2014/main" id="{39840340-929C-CB46-84AB-474FF8D41FA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8070" name="TextBox 405">
              <a:extLst>
                <a:ext uri="{FF2B5EF4-FFF2-40B4-BE49-F238E27FC236}">
                  <a16:creationId xmlns:a16="http://schemas.microsoft.com/office/drawing/2014/main" id="{EDC8A2A2-CE24-6C4B-B410-013A58F39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8073" name="TextBox 411">
              <a:extLst>
                <a:ext uri="{FF2B5EF4-FFF2-40B4-BE49-F238E27FC236}">
                  <a16:creationId xmlns:a16="http://schemas.microsoft.com/office/drawing/2014/main" id="{C974F23A-D36B-5D4C-A15E-D4C17BFA04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075" name="TextBox 413">
              <a:extLst>
                <a:ext uri="{FF2B5EF4-FFF2-40B4-BE49-F238E27FC236}">
                  <a16:creationId xmlns:a16="http://schemas.microsoft.com/office/drawing/2014/main" id="{23744742-566A-1B4A-B4ED-35E6FE7F5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88069" name="Text Placeholder 2">
            <a:extLst>
              <a:ext uri="{FF2B5EF4-FFF2-40B4-BE49-F238E27FC236}">
                <a16:creationId xmlns:a16="http://schemas.microsoft.com/office/drawing/2014/main" id="{F47C2D33-4113-9C4A-A4FD-66206F9235DC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29">
            <a:extLst>
              <a:ext uri="{FF2B5EF4-FFF2-40B4-BE49-F238E27FC236}">
                <a16:creationId xmlns:a16="http://schemas.microsoft.com/office/drawing/2014/main" id="{9477B8DE-57BE-BB4D-BC06-857275F2EE1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0249" name="Group 49">
              <a:extLst>
                <a:ext uri="{FF2B5EF4-FFF2-40B4-BE49-F238E27FC236}">
                  <a16:creationId xmlns:a16="http://schemas.microsoft.com/office/drawing/2014/main" id="{3F8ADB61-A60C-DD4D-8A29-AFEB60E84C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0415" name="Group 33">
                <a:extLst>
                  <a:ext uri="{FF2B5EF4-FFF2-40B4-BE49-F238E27FC236}">
                    <a16:creationId xmlns:a16="http://schemas.microsoft.com/office/drawing/2014/main" id="{A7CDBA26-7C4E-5D4D-8BB3-0129F0D3E9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0457" name="TextBox 467">
                  <a:extLst>
                    <a:ext uri="{FF2B5EF4-FFF2-40B4-BE49-F238E27FC236}">
                      <a16:creationId xmlns:a16="http://schemas.microsoft.com/office/drawing/2014/main" id="{F1C6FCC7-A3C8-AF4B-A664-494E65AE80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16" name="Group 34">
                <a:extLst>
                  <a:ext uri="{FF2B5EF4-FFF2-40B4-BE49-F238E27FC236}">
                    <a16:creationId xmlns:a16="http://schemas.microsoft.com/office/drawing/2014/main" id="{25952F4E-5B55-F644-8128-65A3063DDE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0455" name="TextBox 469">
                  <a:extLst>
                    <a:ext uri="{FF2B5EF4-FFF2-40B4-BE49-F238E27FC236}">
                      <a16:creationId xmlns:a16="http://schemas.microsoft.com/office/drawing/2014/main" id="{A1FC1348-4ACD-2A45-A1F2-82581C25F4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418" name="TextBox 472">
                <a:extLst>
                  <a:ext uri="{FF2B5EF4-FFF2-40B4-BE49-F238E27FC236}">
                    <a16:creationId xmlns:a16="http://schemas.microsoft.com/office/drawing/2014/main" id="{48D799D6-1F18-0542-ACD7-36F417D10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0419" name="Group 441">
                <a:extLst>
                  <a:ext uri="{FF2B5EF4-FFF2-40B4-BE49-F238E27FC236}">
                    <a16:creationId xmlns:a16="http://schemas.microsoft.com/office/drawing/2014/main" id="{FEAC10F4-3C5B-B749-8662-9452C6DDBD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0438" name="Group 450">
                  <a:extLst>
                    <a:ext uri="{FF2B5EF4-FFF2-40B4-BE49-F238E27FC236}">
                      <a16:creationId xmlns:a16="http://schemas.microsoft.com/office/drawing/2014/main" id="{2A7BBE8C-CC4A-CA4E-AA26-9157EFD6D0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0452" name="TextBox 464">
                    <a:extLst>
                      <a:ext uri="{FF2B5EF4-FFF2-40B4-BE49-F238E27FC236}">
                        <a16:creationId xmlns:a16="http://schemas.microsoft.com/office/drawing/2014/main" id="{C496455A-9BD6-6D42-B6ED-30FEAD94A0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54" name="TextBox 466">
                    <a:extLst>
                      <a:ext uri="{FF2B5EF4-FFF2-40B4-BE49-F238E27FC236}">
                        <a16:creationId xmlns:a16="http://schemas.microsoft.com/office/drawing/2014/main" id="{9A55E380-A773-8740-9E94-E39E8D1037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0439" name="Group 451">
                  <a:extLst>
                    <a:ext uri="{FF2B5EF4-FFF2-40B4-BE49-F238E27FC236}">
                      <a16:creationId xmlns:a16="http://schemas.microsoft.com/office/drawing/2014/main" id="{9DC4936F-8D5B-3649-BC83-A767AB1BB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0449" name="TextBox 461">
                    <a:extLst>
                      <a:ext uri="{FF2B5EF4-FFF2-40B4-BE49-F238E27FC236}">
                        <a16:creationId xmlns:a16="http://schemas.microsoft.com/office/drawing/2014/main" id="{3A1C1F8D-4BB9-CB41-B7FA-8F2D0699E7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51" name="TextBox 463">
                    <a:extLst>
                      <a:ext uri="{FF2B5EF4-FFF2-40B4-BE49-F238E27FC236}">
                        <a16:creationId xmlns:a16="http://schemas.microsoft.com/office/drawing/2014/main" id="{1031D350-ABC9-FE4E-8212-35C5A8047D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0440" name="Group 452">
                  <a:extLst>
                    <a:ext uri="{FF2B5EF4-FFF2-40B4-BE49-F238E27FC236}">
                      <a16:creationId xmlns:a16="http://schemas.microsoft.com/office/drawing/2014/main" id="{A5E6F38D-2B87-9D49-95A5-987ADE24EE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0446" name="TextBox 458">
                    <a:extLst>
                      <a:ext uri="{FF2B5EF4-FFF2-40B4-BE49-F238E27FC236}">
                        <a16:creationId xmlns:a16="http://schemas.microsoft.com/office/drawing/2014/main" id="{5C99B5A6-B679-F047-8637-CC80DF1ABC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48" name="TextBox 460">
                    <a:extLst>
                      <a:ext uri="{FF2B5EF4-FFF2-40B4-BE49-F238E27FC236}">
                        <a16:creationId xmlns:a16="http://schemas.microsoft.com/office/drawing/2014/main" id="{BAF7829B-FC00-8A4B-ACA6-1780320CF9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442" name="Group 453">
                  <a:extLst>
                    <a:ext uri="{FF2B5EF4-FFF2-40B4-BE49-F238E27FC236}">
                      <a16:creationId xmlns:a16="http://schemas.microsoft.com/office/drawing/2014/main" id="{2F176772-283D-5243-BCB0-36413BDA2D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0443" name="TextBox 455">
                    <a:extLst>
                      <a:ext uri="{FF2B5EF4-FFF2-40B4-BE49-F238E27FC236}">
                        <a16:creationId xmlns:a16="http://schemas.microsoft.com/office/drawing/2014/main" id="{5AA2F905-A6A1-6345-9537-A51BFC1751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45" name="TextBox 457">
                    <a:extLst>
                      <a:ext uri="{FF2B5EF4-FFF2-40B4-BE49-F238E27FC236}">
                        <a16:creationId xmlns:a16="http://schemas.microsoft.com/office/drawing/2014/main" id="{4C2A5D0E-3265-1241-9BA3-5A097E50A8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0420" name="Group 44">
                <a:extLst>
                  <a:ext uri="{FF2B5EF4-FFF2-40B4-BE49-F238E27FC236}">
                    <a16:creationId xmlns:a16="http://schemas.microsoft.com/office/drawing/2014/main" id="{E342C277-E68F-8B44-9B4F-A385664C4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0436" name="TextBox 443">
                  <a:extLst>
                    <a:ext uri="{FF2B5EF4-FFF2-40B4-BE49-F238E27FC236}">
                      <a16:creationId xmlns:a16="http://schemas.microsoft.com/office/drawing/2014/main" id="{A9954A70-4BCF-5D4E-9AC8-0847767B12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1" name="Group 48">
                <a:extLst>
                  <a:ext uri="{FF2B5EF4-FFF2-40B4-BE49-F238E27FC236}">
                    <a16:creationId xmlns:a16="http://schemas.microsoft.com/office/drawing/2014/main" id="{5D7AB9AB-DB88-4C41-A54F-44D35D34A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0434" name="TextBox 445">
                  <a:extLst>
                    <a:ext uri="{FF2B5EF4-FFF2-40B4-BE49-F238E27FC236}">
                      <a16:creationId xmlns:a16="http://schemas.microsoft.com/office/drawing/2014/main" id="{62964E91-9DC2-724F-9725-183E75C54C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422" name="TextBox 448">
                <a:extLst>
                  <a:ext uri="{FF2B5EF4-FFF2-40B4-BE49-F238E27FC236}">
                    <a16:creationId xmlns:a16="http://schemas.microsoft.com/office/drawing/2014/main" id="{C0D27A67-875F-434C-B5DF-F798D74E6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0423" name="TextBox 474">
                <a:extLst>
                  <a:ext uri="{FF2B5EF4-FFF2-40B4-BE49-F238E27FC236}">
                    <a16:creationId xmlns:a16="http://schemas.microsoft.com/office/drawing/2014/main" id="{86CCF81E-E6B3-DF41-A246-C1A64DCA3A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0424" name="Group 475">
                <a:extLst>
                  <a:ext uri="{FF2B5EF4-FFF2-40B4-BE49-F238E27FC236}">
                    <a16:creationId xmlns:a16="http://schemas.microsoft.com/office/drawing/2014/main" id="{EB427BE0-D51E-284A-B8EA-8ED8372AB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0432" name="TextBox 476">
                  <a:extLst>
                    <a:ext uri="{FF2B5EF4-FFF2-40B4-BE49-F238E27FC236}">
                      <a16:creationId xmlns:a16="http://schemas.microsoft.com/office/drawing/2014/main" id="{1C22AE58-1389-FD45-8F78-AB9F858F15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5" name="Group 478">
                <a:extLst>
                  <a:ext uri="{FF2B5EF4-FFF2-40B4-BE49-F238E27FC236}">
                    <a16:creationId xmlns:a16="http://schemas.microsoft.com/office/drawing/2014/main" id="{826677DF-2BF2-F04C-846F-F9F1BB0B7B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0430" name="TextBox 482">
                  <a:extLst>
                    <a:ext uri="{FF2B5EF4-FFF2-40B4-BE49-F238E27FC236}">
                      <a16:creationId xmlns:a16="http://schemas.microsoft.com/office/drawing/2014/main" id="{16675417-8CDD-D14F-A2D6-D817CAF23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6" name="Group 498">
                <a:extLst>
                  <a:ext uri="{FF2B5EF4-FFF2-40B4-BE49-F238E27FC236}">
                    <a16:creationId xmlns:a16="http://schemas.microsoft.com/office/drawing/2014/main" id="{7AD20F28-1108-7E46-A3A6-F2F78C753D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0428" name="TextBox 499">
                  <a:extLst>
                    <a:ext uri="{FF2B5EF4-FFF2-40B4-BE49-F238E27FC236}">
                      <a16:creationId xmlns:a16="http://schemas.microsoft.com/office/drawing/2014/main" id="{45B8C9B8-8CA1-D64C-BDFB-FA89C8FA2F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0250" name="Group 132">
              <a:extLst>
                <a:ext uri="{FF2B5EF4-FFF2-40B4-BE49-F238E27FC236}">
                  <a16:creationId xmlns:a16="http://schemas.microsoft.com/office/drawing/2014/main" id="{81C61F0C-EE73-2147-B2E1-C229FB93C8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0251" name="Group 6">
              <a:extLst>
                <a:ext uri="{FF2B5EF4-FFF2-40B4-BE49-F238E27FC236}">
                  <a16:creationId xmlns:a16="http://schemas.microsoft.com/office/drawing/2014/main" id="{2A89D5C8-3731-974B-9992-881F59775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0389" name="Group 55">
                <a:extLst>
                  <a:ext uri="{FF2B5EF4-FFF2-40B4-BE49-F238E27FC236}">
                    <a16:creationId xmlns:a16="http://schemas.microsoft.com/office/drawing/2014/main" id="{C3B25B95-C754-DD4D-9893-D11499A8EF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0410" name="TextBox 57">
                  <a:extLst>
                    <a:ext uri="{FF2B5EF4-FFF2-40B4-BE49-F238E27FC236}">
                      <a16:creationId xmlns:a16="http://schemas.microsoft.com/office/drawing/2014/main" id="{BE56DC13-BC16-0B4D-BA31-64850EB7B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0390" name="TextBox 59">
                <a:extLst>
                  <a:ext uri="{FF2B5EF4-FFF2-40B4-BE49-F238E27FC236}">
                    <a16:creationId xmlns:a16="http://schemas.microsoft.com/office/drawing/2014/main" id="{300BB825-F559-9D42-87E0-F61AA6BA6A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0252" name="Group 17">
              <a:extLst>
                <a:ext uri="{FF2B5EF4-FFF2-40B4-BE49-F238E27FC236}">
                  <a16:creationId xmlns:a16="http://schemas.microsoft.com/office/drawing/2014/main" id="{DA657839-3442-E04B-8F92-0072A0FE9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0383" name="Group 16">
                <a:extLst>
                  <a:ext uri="{FF2B5EF4-FFF2-40B4-BE49-F238E27FC236}">
                    <a16:creationId xmlns:a16="http://schemas.microsoft.com/office/drawing/2014/main" id="{6C9A9F9E-BB4F-7144-AF7E-6E1C47F140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0387" name="TextBox 82">
                  <a:extLst>
                    <a:ext uri="{FF2B5EF4-FFF2-40B4-BE49-F238E27FC236}">
                      <a16:creationId xmlns:a16="http://schemas.microsoft.com/office/drawing/2014/main" id="{6C28D209-F359-9E4B-88F7-002BFF289C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384" name="TextBox 87">
                <a:extLst>
                  <a:ext uri="{FF2B5EF4-FFF2-40B4-BE49-F238E27FC236}">
                    <a16:creationId xmlns:a16="http://schemas.microsoft.com/office/drawing/2014/main" id="{EE1B35CC-2D69-5345-8D94-A92EC878BA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53" name="Group 154">
              <a:extLst>
                <a:ext uri="{FF2B5EF4-FFF2-40B4-BE49-F238E27FC236}">
                  <a16:creationId xmlns:a16="http://schemas.microsoft.com/office/drawing/2014/main" id="{ED5B8A98-C970-6A43-8FDF-F60A471F5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0376" name="TextBox 155">
                <a:extLst>
                  <a:ext uri="{FF2B5EF4-FFF2-40B4-BE49-F238E27FC236}">
                    <a16:creationId xmlns:a16="http://schemas.microsoft.com/office/drawing/2014/main" id="{EBD9A921-F693-AD4D-A6FF-1250B42CC9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379" name="TextBox 161">
                <a:extLst>
                  <a:ext uri="{FF2B5EF4-FFF2-40B4-BE49-F238E27FC236}">
                    <a16:creationId xmlns:a16="http://schemas.microsoft.com/office/drawing/2014/main" id="{D9FE7478-B78D-9F4A-AF61-FC7A073BBD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54" name="Group 138">
              <a:extLst>
                <a:ext uri="{FF2B5EF4-FFF2-40B4-BE49-F238E27FC236}">
                  <a16:creationId xmlns:a16="http://schemas.microsoft.com/office/drawing/2014/main" id="{8B80FAEA-7DF5-3447-B53C-15109B5EF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0369" name="TextBox 139">
                <a:extLst>
                  <a:ext uri="{FF2B5EF4-FFF2-40B4-BE49-F238E27FC236}">
                    <a16:creationId xmlns:a16="http://schemas.microsoft.com/office/drawing/2014/main" id="{E982381E-ACB5-A749-A7D3-F1DCA4FA57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372" name="TextBox 145">
                <a:extLst>
                  <a:ext uri="{FF2B5EF4-FFF2-40B4-BE49-F238E27FC236}">
                    <a16:creationId xmlns:a16="http://schemas.microsoft.com/office/drawing/2014/main" id="{9BC27C71-965E-B545-8E63-7071C7AFE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57" name="Group 37">
              <a:extLst>
                <a:ext uri="{FF2B5EF4-FFF2-40B4-BE49-F238E27FC236}">
                  <a16:creationId xmlns:a16="http://schemas.microsoft.com/office/drawing/2014/main" id="{40EA0BEC-3E16-D641-A6B0-0080870962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368" name="TextBox 36">
                <a:extLst>
                  <a:ext uri="{FF2B5EF4-FFF2-40B4-BE49-F238E27FC236}">
                    <a16:creationId xmlns:a16="http://schemas.microsoft.com/office/drawing/2014/main" id="{B3083A3E-5138-BC4C-AFB2-21467BD40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2" name="Group 186">
              <a:extLst>
                <a:ext uri="{FF2B5EF4-FFF2-40B4-BE49-F238E27FC236}">
                  <a16:creationId xmlns:a16="http://schemas.microsoft.com/office/drawing/2014/main" id="{4D3E11DF-E5BC-C84A-BACC-D334CEDFB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6" name="Group 23">
              <a:extLst>
                <a:ext uri="{FF2B5EF4-FFF2-40B4-BE49-F238E27FC236}">
                  <a16:creationId xmlns:a16="http://schemas.microsoft.com/office/drawing/2014/main" id="{0245F424-A993-8F4D-A0C0-4F16D2550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0352" name="Group 43">
                <a:extLst>
                  <a:ext uri="{FF2B5EF4-FFF2-40B4-BE49-F238E27FC236}">
                    <a16:creationId xmlns:a16="http://schemas.microsoft.com/office/drawing/2014/main" id="{5D470462-A223-F84A-8A36-B6E48C2E5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0360" name="Group 38">
                  <a:extLst>
                    <a:ext uri="{FF2B5EF4-FFF2-40B4-BE49-F238E27FC236}">
                      <a16:creationId xmlns:a16="http://schemas.microsoft.com/office/drawing/2014/main" id="{E12942B5-820F-9948-A9E8-6048917FE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0363" name="TextBox 39">
                    <a:extLst>
                      <a:ext uri="{FF2B5EF4-FFF2-40B4-BE49-F238E27FC236}">
                        <a16:creationId xmlns:a16="http://schemas.microsoft.com/office/drawing/2014/main" id="{F0348212-C3F8-E54F-8F1C-3737B1A273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0361" name="TextBox 41">
                  <a:extLst>
                    <a:ext uri="{FF2B5EF4-FFF2-40B4-BE49-F238E27FC236}">
                      <a16:creationId xmlns:a16="http://schemas.microsoft.com/office/drawing/2014/main" id="{2A7E6549-E247-9744-AE9F-670E706F79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0356" name="Group 106">
                <a:extLst>
                  <a:ext uri="{FF2B5EF4-FFF2-40B4-BE49-F238E27FC236}">
                    <a16:creationId xmlns:a16="http://schemas.microsoft.com/office/drawing/2014/main" id="{EA62D2DA-C8E6-C54A-AD16-103E40559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359" name="TextBox 108">
                  <a:extLst>
                    <a:ext uri="{FF2B5EF4-FFF2-40B4-BE49-F238E27FC236}">
                      <a16:creationId xmlns:a16="http://schemas.microsoft.com/office/drawing/2014/main" id="{1C30D635-5F4C-3443-BDC9-F20EFA0E35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8" name="Group 5">
              <a:extLst>
                <a:ext uri="{FF2B5EF4-FFF2-40B4-BE49-F238E27FC236}">
                  <a16:creationId xmlns:a16="http://schemas.microsoft.com/office/drawing/2014/main" id="{27F97636-B1A1-0140-BBA2-1C1DB3C742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0350" name="TextBox 483">
                <a:extLst>
                  <a:ext uri="{FF2B5EF4-FFF2-40B4-BE49-F238E27FC236}">
                    <a16:creationId xmlns:a16="http://schemas.microsoft.com/office/drawing/2014/main" id="{37B966E5-557F-0E45-8A44-EAE7E9DA33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270" name="Group 32">
              <a:extLst>
                <a:ext uri="{FF2B5EF4-FFF2-40B4-BE49-F238E27FC236}">
                  <a16:creationId xmlns:a16="http://schemas.microsoft.com/office/drawing/2014/main" id="{15A19F63-875B-B94D-A164-ED170C81E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0342" name="Group 491">
                <a:extLst>
                  <a:ext uri="{FF2B5EF4-FFF2-40B4-BE49-F238E27FC236}">
                    <a16:creationId xmlns:a16="http://schemas.microsoft.com/office/drawing/2014/main" id="{AD669248-A89F-B846-9403-4B9B21CE21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0348" name="TextBox 492">
                  <a:extLst>
                    <a:ext uri="{FF2B5EF4-FFF2-40B4-BE49-F238E27FC236}">
                      <a16:creationId xmlns:a16="http://schemas.microsoft.com/office/drawing/2014/main" id="{9750C3AB-F9DA-C545-A137-A98FB7FC6A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343" name="Group 494">
                <a:extLst>
                  <a:ext uri="{FF2B5EF4-FFF2-40B4-BE49-F238E27FC236}">
                    <a16:creationId xmlns:a16="http://schemas.microsoft.com/office/drawing/2014/main" id="{52076837-F14C-9047-9A6F-9AAB1D705E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0346" name="TextBox 495">
                  <a:extLst>
                    <a:ext uri="{FF2B5EF4-FFF2-40B4-BE49-F238E27FC236}">
                      <a16:creationId xmlns:a16="http://schemas.microsoft.com/office/drawing/2014/main" id="{CCC4D887-EE2F-8E44-A6CE-8CFE563FEA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344" name="TextBox 503">
                <a:extLst>
                  <a:ext uri="{FF2B5EF4-FFF2-40B4-BE49-F238E27FC236}">
                    <a16:creationId xmlns:a16="http://schemas.microsoft.com/office/drawing/2014/main" id="{6A9DC432-3617-0547-96C5-E8FDBDB746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0274" name="TextBox 12">
              <a:extLst>
                <a:ext uri="{FF2B5EF4-FFF2-40B4-BE49-F238E27FC236}">
                  <a16:creationId xmlns:a16="http://schemas.microsoft.com/office/drawing/2014/main" id="{DA843A24-F50D-FA4E-8904-021D8D21F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0275" name="Group 317">
              <a:extLst>
                <a:ext uri="{FF2B5EF4-FFF2-40B4-BE49-F238E27FC236}">
                  <a16:creationId xmlns:a16="http://schemas.microsoft.com/office/drawing/2014/main" id="{95272783-C894-7F42-9117-FD34FA6A5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0325" name="Group 318">
                <a:extLst>
                  <a:ext uri="{FF2B5EF4-FFF2-40B4-BE49-F238E27FC236}">
                    <a16:creationId xmlns:a16="http://schemas.microsoft.com/office/drawing/2014/main" id="{B517EB38-7701-B34B-ABF4-3C83322A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34" name="Group 327">
                  <a:extLst>
                    <a:ext uri="{FF2B5EF4-FFF2-40B4-BE49-F238E27FC236}">
                      <a16:creationId xmlns:a16="http://schemas.microsoft.com/office/drawing/2014/main" id="{0AC0AE30-A3E8-0F4E-A13F-3FB0C155C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0335" name="TextBox 7">
                    <a:extLst>
                      <a:ext uri="{FF2B5EF4-FFF2-40B4-BE49-F238E27FC236}">
                        <a16:creationId xmlns:a16="http://schemas.microsoft.com/office/drawing/2014/main" id="{A33122D1-81AD-AB4C-95F6-BB1DA95CDD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337" name="TextBox 329">
                    <a:extLst>
                      <a:ext uri="{FF2B5EF4-FFF2-40B4-BE49-F238E27FC236}">
                        <a16:creationId xmlns:a16="http://schemas.microsoft.com/office/drawing/2014/main" id="{4AF52956-2E76-9E4C-94D2-27DFB398F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0338" name="Group 330">
                    <a:extLst>
                      <a:ext uri="{FF2B5EF4-FFF2-40B4-BE49-F238E27FC236}">
                        <a16:creationId xmlns:a16="http://schemas.microsoft.com/office/drawing/2014/main" id="{576B70FE-5E3E-AB40-8861-037FEBA48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0340" name="TextBox 333">
                      <a:extLst>
                        <a:ext uri="{FF2B5EF4-FFF2-40B4-BE49-F238E27FC236}">
                          <a16:creationId xmlns:a16="http://schemas.microsoft.com/office/drawing/2014/main" id="{23695B73-0DC1-5E42-B820-CC846F9E2EB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0339" name="TextBox 332">
                    <a:extLst>
                      <a:ext uri="{FF2B5EF4-FFF2-40B4-BE49-F238E27FC236}">
                        <a16:creationId xmlns:a16="http://schemas.microsoft.com/office/drawing/2014/main" id="{D02ACF1F-CC3A-3044-B892-47983C07A5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76" name="Group 11">
              <a:extLst>
                <a:ext uri="{FF2B5EF4-FFF2-40B4-BE49-F238E27FC236}">
                  <a16:creationId xmlns:a16="http://schemas.microsoft.com/office/drawing/2014/main" id="{C00F9D97-E9E7-DE4D-A748-46A5EF91E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81" name="Group 60">
              <a:extLst>
                <a:ext uri="{FF2B5EF4-FFF2-40B4-BE49-F238E27FC236}">
                  <a16:creationId xmlns:a16="http://schemas.microsoft.com/office/drawing/2014/main" id="{B423DC07-68B4-2949-92E2-2516EEB8A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0314" name="Group 53">
                <a:extLst>
                  <a:ext uri="{FF2B5EF4-FFF2-40B4-BE49-F238E27FC236}">
                    <a16:creationId xmlns:a16="http://schemas.microsoft.com/office/drawing/2014/main" id="{8F43DCDB-D6E9-3043-BEA2-B07E1F82C2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17" name="Group 52">
                  <a:extLst>
                    <a:ext uri="{FF2B5EF4-FFF2-40B4-BE49-F238E27FC236}">
                      <a16:creationId xmlns:a16="http://schemas.microsoft.com/office/drawing/2014/main" id="{52C1982B-9C57-AC49-8E67-F67DC82922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0321" name="TextBox 122">
                    <a:extLst>
                      <a:ext uri="{FF2B5EF4-FFF2-40B4-BE49-F238E27FC236}">
                        <a16:creationId xmlns:a16="http://schemas.microsoft.com/office/drawing/2014/main" id="{454795A9-4D66-6440-9916-52C9CD8C6F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318" name="TextBox 128">
                  <a:extLst>
                    <a:ext uri="{FF2B5EF4-FFF2-40B4-BE49-F238E27FC236}">
                      <a16:creationId xmlns:a16="http://schemas.microsoft.com/office/drawing/2014/main" id="{9A87DE73-6292-5D4A-98CD-A082D1CCB3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282" name="TextBox 359">
              <a:extLst>
                <a:ext uri="{FF2B5EF4-FFF2-40B4-BE49-F238E27FC236}">
                  <a16:creationId xmlns:a16="http://schemas.microsoft.com/office/drawing/2014/main" id="{5B78D5D4-F20F-F04E-A772-72206919C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0283" name="Group 31">
              <a:extLst>
                <a:ext uri="{FF2B5EF4-FFF2-40B4-BE49-F238E27FC236}">
                  <a16:creationId xmlns:a16="http://schemas.microsoft.com/office/drawing/2014/main" id="{BB831616-B933-184F-B4A1-ED202FB25F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0304" name="Group 28">
                <a:extLst>
                  <a:ext uri="{FF2B5EF4-FFF2-40B4-BE49-F238E27FC236}">
                    <a16:creationId xmlns:a16="http://schemas.microsoft.com/office/drawing/2014/main" id="{B9920D23-09AB-D14D-BDFF-F1BCABDB2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07" name="Group 24">
                  <a:extLst>
                    <a:ext uri="{FF2B5EF4-FFF2-40B4-BE49-F238E27FC236}">
                      <a16:creationId xmlns:a16="http://schemas.microsoft.com/office/drawing/2014/main" id="{3EC9DD16-0796-664D-816C-76508A09E5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0311" name="TextBox 171">
                    <a:extLst>
                      <a:ext uri="{FF2B5EF4-FFF2-40B4-BE49-F238E27FC236}">
                        <a16:creationId xmlns:a16="http://schemas.microsoft.com/office/drawing/2014/main" id="{73BB1E31-624B-034F-881A-CB0AB8926E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308" name="TextBox 177">
                  <a:extLst>
                    <a:ext uri="{FF2B5EF4-FFF2-40B4-BE49-F238E27FC236}">
                      <a16:creationId xmlns:a16="http://schemas.microsoft.com/office/drawing/2014/main" id="{A6F2C222-6D31-7246-AE3C-8B92F2CBE8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85" name="Group 358">
              <a:extLst>
                <a:ext uri="{FF2B5EF4-FFF2-40B4-BE49-F238E27FC236}">
                  <a16:creationId xmlns:a16="http://schemas.microsoft.com/office/drawing/2014/main" id="{0DAA7E0D-2ADC-2146-A693-A3B0B4266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0286" name="Group 377">
                <a:extLst>
                  <a:ext uri="{FF2B5EF4-FFF2-40B4-BE49-F238E27FC236}">
                    <a16:creationId xmlns:a16="http://schemas.microsoft.com/office/drawing/2014/main" id="{B5CC7CD8-7DB6-F049-982E-6248CCAF2E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0291" name="TextBox 7">
                  <a:extLst>
                    <a:ext uri="{FF2B5EF4-FFF2-40B4-BE49-F238E27FC236}">
                      <a16:creationId xmlns:a16="http://schemas.microsoft.com/office/drawing/2014/main" id="{F3F9756F-EFF5-0446-9880-01E27BEEA0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0292" name="Group 390">
                  <a:extLst>
                    <a:ext uri="{FF2B5EF4-FFF2-40B4-BE49-F238E27FC236}">
                      <a16:creationId xmlns:a16="http://schemas.microsoft.com/office/drawing/2014/main" id="{68B1E66C-7BDC-8340-964F-AF9DD19FE6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0293" name="TextBox 391">
                    <a:extLst>
                      <a:ext uri="{FF2B5EF4-FFF2-40B4-BE49-F238E27FC236}">
                        <a16:creationId xmlns:a16="http://schemas.microsoft.com/office/drawing/2014/main" id="{DC1C80B9-BCE0-D84A-8AFD-207A8A49DF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0287" name="TextBox 381">
                <a:extLst>
                  <a:ext uri="{FF2B5EF4-FFF2-40B4-BE49-F238E27FC236}">
                    <a16:creationId xmlns:a16="http://schemas.microsoft.com/office/drawing/2014/main" id="{20090F82-518E-CB4B-BB54-4CBCAC6A5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289" name="TextBox 384">
                <a:extLst>
                  <a:ext uri="{FF2B5EF4-FFF2-40B4-BE49-F238E27FC236}">
                    <a16:creationId xmlns:a16="http://schemas.microsoft.com/office/drawing/2014/main" id="{366BC692-1147-8941-A656-2BABF23EBE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15" name="Group 223">
            <a:extLst>
              <a:ext uri="{FF2B5EF4-FFF2-40B4-BE49-F238E27FC236}">
                <a16:creationId xmlns:a16="http://schemas.microsoft.com/office/drawing/2014/main" id="{046C0775-462C-AF44-93F4-022FF426E6F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0124" name="Group 225">
              <a:extLst>
                <a:ext uri="{FF2B5EF4-FFF2-40B4-BE49-F238E27FC236}">
                  <a16:creationId xmlns:a16="http://schemas.microsoft.com/office/drawing/2014/main" id="{0A2B3302-7474-AC4D-95B1-160D0F7770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0247" name="TextBox 380">
                <a:extLst>
                  <a:ext uri="{FF2B5EF4-FFF2-40B4-BE49-F238E27FC236}">
                    <a16:creationId xmlns:a16="http://schemas.microsoft.com/office/drawing/2014/main" id="{E27DE43A-8150-FB42-B92A-89A83A591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25" name="Group 226">
              <a:extLst>
                <a:ext uri="{FF2B5EF4-FFF2-40B4-BE49-F238E27FC236}">
                  <a16:creationId xmlns:a16="http://schemas.microsoft.com/office/drawing/2014/main" id="{EA2846CC-48C1-CB4E-B32E-3AABF7382C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6" name="TextBox 379">
                <a:extLst>
                  <a:ext uri="{FF2B5EF4-FFF2-40B4-BE49-F238E27FC236}">
                    <a16:creationId xmlns:a16="http://schemas.microsoft.com/office/drawing/2014/main" id="{13A945A9-0AF1-5644-BF4B-E9D3CB49B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26" name="Group 227">
              <a:extLst>
                <a:ext uri="{FF2B5EF4-FFF2-40B4-BE49-F238E27FC236}">
                  <a16:creationId xmlns:a16="http://schemas.microsoft.com/office/drawing/2014/main" id="{3F1DF8D7-6CE6-1549-87BC-3112151AB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4" name="TextBox 376">
                <a:extLst>
                  <a:ext uri="{FF2B5EF4-FFF2-40B4-BE49-F238E27FC236}">
                    <a16:creationId xmlns:a16="http://schemas.microsoft.com/office/drawing/2014/main" id="{4627DFE1-C01F-A346-84B3-CAF8D3DA7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27" name="Group 228">
              <a:extLst>
                <a:ext uri="{FF2B5EF4-FFF2-40B4-BE49-F238E27FC236}">
                  <a16:creationId xmlns:a16="http://schemas.microsoft.com/office/drawing/2014/main" id="{CB5941EC-615D-3B4D-8F74-B900D4DE2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2" name="TextBox 374">
                <a:extLst>
                  <a:ext uri="{FF2B5EF4-FFF2-40B4-BE49-F238E27FC236}">
                    <a16:creationId xmlns:a16="http://schemas.microsoft.com/office/drawing/2014/main" id="{27FA5074-8962-9841-AEC8-17406540F0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0128" name="Group 229">
              <a:extLst>
                <a:ext uri="{FF2B5EF4-FFF2-40B4-BE49-F238E27FC236}">
                  <a16:creationId xmlns:a16="http://schemas.microsoft.com/office/drawing/2014/main" id="{DFC3CFA3-44BF-0248-AE71-8EA14038F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0" name="TextBox 372">
                <a:extLst>
                  <a:ext uri="{FF2B5EF4-FFF2-40B4-BE49-F238E27FC236}">
                    <a16:creationId xmlns:a16="http://schemas.microsoft.com/office/drawing/2014/main" id="{82FA3209-E814-6A41-B9A7-F60D9C66E6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0129" name="Group 230">
              <a:extLst>
                <a:ext uri="{FF2B5EF4-FFF2-40B4-BE49-F238E27FC236}">
                  <a16:creationId xmlns:a16="http://schemas.microsoft.com/office/drawing/2014/main" id="{215C8F40-E4AA-E24F-9370-614999901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8" name="TextBox 370">
                <a:extLst>
                  <a:ext uri="{FF2B5EF4-FFF2-40B4-BE49-F238E27FC236}">
                    <a16:creationId xmlns:a16="http://schemas.microsoft.com/office/drawing/2014/main" id="{37DEA544-7555-1F4B-A888-C69036D5EA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0130" name="Group 232">
              <a:extLst>
                <a:ext uri="{FF2B5EF4-FFF2-40B4-BE49-F238E27FC236}">
                  <a16:creationId xmlns:a16="http://schemas.microsoft.com/office/drawing/2014/main" id="{CCC34E9B-6C5C-1E4F-AD88-3E7E974FD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0235" name="TextBox 367">
                <a:extLst>
                  <a:ext uri="{FF2B5EF4-FFF2-40B4-BE49-F238E27FC236}">
                    <a16:creationId xmlns:a16="http://schemas.microsoft.com/office/drawing/2014/main" id="{CD6470F1-256D-5440-AD7A-6057F4167C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31" name="Group 233">
              <a:extLst>
                <a:ext uri="{FF2B5EF4-FFF2-40B4-BE49-F238E27FC236}">
                  <a16:creationId xmlns:a16="http://schemas.microsoft.com/office/drawing/2014/main" id="{20B45B1F-D87C-1546-AAAC-9C9A46898B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4" name="TextBox 366">
                <a:extLst>
                  <a:ext uri="{FF2B5EF4-FFF2-40B4-BE49-F238E27FC236}">
                    <a16:creationId xmlns:a16="http://schemas.microsoft.com/office/drawing/2014/main" id="{78AA479C-ED16-1C49-B65E-F30C1F8B2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0132" name="Group 234">
              <a:extLst>
                <a:ext uri="{FF2B5EF4-FFF2-40B4-BE49-F238E27FC236}">
                  <a16:creationId xmlns:a16="http://schemas.microsoft.com/office/drawing/2014/main" id="{7C1E5050-51D6-4942-89E0-D7D2ADC043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2" name="TextBox 364">
                <a:extLst>
                  <a:ext uri="{FF2B5EF4-FFF2-40B4-BE49-F238E27FC236}">
                    <a16:creationId xmlns:a16="http://schemas.microsoft.com/office/drawing/2014/main" id="{55251D1F-03A8-E94F-A659-0097E9A14F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0133" name="Group 236">
              <a:extLst>
                <a:ext uri="{FF2B5EF4-FFF2-40B4-BE49-F238E27FC236}">
                  <a16:creationId xmlns:a16="http://schemas.microsoft.com/office/drawing/2014/main" id="{0FFB46C9-7ACB-3349-B879-6BD1F95C1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8" name="TextBox 360">
                <a:extLst>
                  <a:ext uri="{FF2B5EF4-FFF2-40B4-BE49-F238E27FC236}">
                    <a16:creationId xmlns:a16="http://schemas.microsoft.com/office/drawing/2014/main" id="{408569F8-E24F-D84C-B658-D468B55E3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0" name="TextBox 362">
                <a:extLst>
                  <a:ext uri="{FF2B5EF4-FFF2-40B4-BE49-F238E27FC236}">
                    <a16:creationId xmlns:a16="http://schemas.microsoft.com/office/drawing/2014/main" id="{93856930-59D2-C144-942B-00D0BB553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0134" name="TextBox 237">
              <a:extLst>
                <a:ext uri="{FF2B5EF4-FFF2-40B4-BE49-F238E27FC236}">
                  <a16:creationId xmlns:a16="http://schemas.microsoft.com/office/drawing/2014/main" id="{0C4352C1-2811-AE4D-8B41-FB4D1F157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136" name="Group 239">
              <a:extLst>
                <a:ext uri="{FF2B5EF4-FFF2-40B4-BE49-F238E27FC236}">
                  <a16:creationId xmlns:a16="http://schemas.microsoft.com/office/drawing/2014/main" id="{332B2389-7691-E146-8918-B3F60343E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4" name="TextBox 353">
                <a:extLst>
                  <a:ext uri="{FF2B5EF4-FFF2-40B4-BE49-F238E27FC236}">
                    <a16:creationId xmlns:a16="http://schemas.microsoft.com/office/drawing/2014/main" id="{5026C893-EC36-3645-A2B6-CA247F8A3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6" name="TextBox 356">
                <a:extLst>
                  <a:ext uri="{FF2B5EF4-FFF2-40B4-BE49-F238E27FC236}">
                    <a16:creationId xmlns:a16="http://schemas.microsoft.com/office/drawing/2014/main" id="{06BAFE28-D91B-8340-97E9-4A63758F67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7" name="Group 240">
              <a:extLst>
                <a:ext uri="{FF2B5EF4-FFF2-40B4-BE49-F238E27FC236}">
                  <a16:creationId xmlns:a16="http://schemas.microsoft.com/office/drawing/2014/main" id="{80273C6F-3966-2C42-A9EA-0663DD28E9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8" name="TextBox 347">
                <a:extLst>
                  <a:ext uri="{FF2B5EF4-FFF2-40B4-BE49-F238E27FC236}">
                    <a16:creationId xmlns:a16="http://schemas.microsoft.com/office/drawing/2014/main" id="{C0E039D2-CD4E-954D-B9F5-3CA86DB051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0" name="TextBox 349">
                <a:extLst>
                  <a:ext uri="{FF2B5EF4-FFF2-40B4-BE49-F238E27FC236}">
                    <a16:creationId xmlns:a16="http://schemas.microsoft.com/office/drawing/2014/main" id="{BAF2931D-5234-8640-9187-F33DDF019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8" name="Group 241">
              <a:extLst>
                <a:ext uri="{FF2B5EF4-FFF2-40B4-BE49-F238E27FC236}">
                  <a16:creationId xmlns:a16="http://schemas.microsoft.com/office/drawing/2014/main" id="{3384ADD1-1BB6-B541-B3EC-D9D9CC96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4" name="TextBox 343">
                <a:extLst>
                  <a:ext uri="{FF2B5EF4-FFF2-40B4-BE49-F238E27FC236}">
                    <a16:creationId xmlns:a16="http://schemas.microsoft.com/office/drawing/2014/main" id="{35385023-0703-A34C-A423-15FC97318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9" name="Group 243">
              <a:extLst>
                <a:ext uri="{FF2B5EF4-FFF2-40B4-BE49-F238E27FC236}">
                  <a16:creationId xmlns:a16="http://schemas.microsoft.com/office/drawing/2014/main" id="{05CF4063-77BC-1249-A01E-438FBE389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2" name="TextBox 341">
                <a:extLst>
                  <a:ext uri="{FF2B5EF4-FFF2-40B4-BE49-F238E27FC236}">
                    <a16:creationId xmlns:a16="http://schemas.microsoft.com/office/drawing/2014/main" id="{131796FA-FE4A-A840-BFE0-4E9BFD254D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0" name="Group 244">
              <a:extLst>
                <a:ext uri="{FF2B5EF4-FFF2-40B4-BE49-F238E27FC236}">
                  <a16:creationId xmlns:a16="http://schemas.microsoft.com/office/drawing/2014/main" id="{A3EAB619-B03E-4841-AE97-E114F46236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0" name="TextBox 339">
                <a:extLst>
                  <a:ext uri="{FF2B5EF4-FFF2-40B4-BE49-F238E27FC236}">
                    <a16:creationId xmlns:a16="http://schemas.microsoft.com/office/drawing/2014/main" id="{372627B8-7964-A846-808C-94AB2183CF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1" name="Group 245">
              <a:extLst>
                <a:ext uri="{FF2B5EF4-FFF2-40B4-BE49-F238E27FC236}">
                  <a16:creationId xmlns:a16="http://schemas.microsoft.com/office/drawing/2014/main" id="{4D2E41F0-4564-654D-9109-6B0492F27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0207" name="TextBox 335">
                <a:extLst>
                  <a:ext uri="{FF2B5EF4-FFF2-40B4-BE49-F238E27FC236}">
                    <a16:creationId xmlns:a16="http://schemas.microsoft.com/office/drawing/2014/main" id="{6CA4F468-1A37-2142-B2F4-0D72FDD1A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2" name="Group 249">
              <a:extLst>
                <a:ext uri="{FF2B5EF4-FFF2-40B4-BE49-F238E27FC236}">
                  <a16:creationId xmlns:a16="http://schemas.microsoft.com/office/drawing/2014/main" id="{BC5178FF-5FC1-BE4E-8B6C-A96A334158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6" name="TextBox 316">
                <a:extLst>
                  <a:ext uri="{FF2B5EF4-FFF2-40B4-BE49-F238E27FC236}">
                    <a16:creationId xmlns:a16="http://schemas.microsoft.com/office/drawing/2014/main" id="{FF09C9EF-CD04-754E-8211-09C14E3729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3" name="Group 251">
              <a:extLst>
                <a:ext uri="{FF2B5EF4-FFF2-40B4-BE49-F238E27FC236}">
                  <a16:creationId xmlns:a16="http://schemas.microsoft.com/office/drawing/2014/main" id="{C3D6FF9A-96AC-9546-BAFF-2B93EA62A4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4" name="TextBox 314">
                <a:extLst>
                  <a:ext uri="{FF2B5EF4-FFF2-40B4-BE49-F238E27FC236}">
                    <a16:creationId xmlns:a16="http://schemas.microsoft.com/office/drawing/2014/main" id="{92A68F31-ECF9-FB46-B196-CC2A0AFDC3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4" name="Group 252">
              <a:extLst>
                <a:ext uri="{FF2B5EF4-FFF2-40B4-BE49-F238E27FC236}">
                  <a16:creationId xmlns:a16="http://schemas.microsoft.com/office/drawing/2014/main" id="{C3A5EF82-053C-7048-A7BA-7F41D8250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2" name="TextBox 312">
                <a:extLst>
                  <a:ext uri="{FF2B5EF4-FFF2-40B4-BE49-F238E27FC236}">
                    <a16:creationId xmlns:a16="http://schemas.microsoft.com/office/drawing/2014/main" id="{28F3F915-C42E-1642-9AFF-A775030C6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45" name="Group 253">
              <a:extLst>
                <a:ext uri="{FF2B5EF4-FFF2-40B4-BE49-F238E27FC236}">
                  <a16:creationId xmlns:a16="http://schemas.microsoft.com/office/drawing/2014/main" id="{646C7628-3590-584E-ACD1-C2A901F62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0" name="TextBox 310">
                <a:extLst>
                  <a:ext uri="{FF2B5EF4-FFF2-40B4-BE49-F238E27FC236}">
                    <a16:creationId xmlns:a16="http://schemas.microsoft.com/office/drawing/2014/main" id="{578E50FA-4154-B848-A59C-2410D3BC88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0146" name="Group 254">
              <a:extLst>
                <a:ext uri="{FF2B5EF4-FFF2-40B4-BE49-F238E27FC236}">
                  <a16:creationId xmlns:a16="http://schemas.microsoft.com/office/drawing/2014/main" id="{E6DD701F-AF5D-5149-940C-CACE102AD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98" name="TextBox 308">
                <a:extLst>
                  <a:ext uri="{FF2B5EF4-FFF2-40B4-BE49-F238E27FC236}">
                    <a16:creationId xmlns:a16="http://schemas.microsoft.com/office/drawing/2014/main" id="{FC5B4891-6F83-D44E-804B-EC781ABF2D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47" name="Group 255">
              <a:extLst>
                <a:ext uri="{FF2B5EF4-FFF2-40B4-BE49-F238E27FC236}">
                  <a16:creationId xmlns:a16="http://schemas.microsoft.com/office/drawing/2014/main" id="{F62D3CE8-2D52-BB41-9460-49CE2F45D4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0195" name="TextBox 305">
                <a:extLst>
                  <a:ext uri="{FF2B5EF4-FFF2-40B4-BE49-F238E27FC236}">
                    <a16:creationId xmlns:a16="http://schemas.microsoft.com/office/drawing/2014/main" id="{B3D055AD-CE90-A842-9550-AA335C763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8" name="Group 256">
              <a:extLst>
                <a:ext uri="{FF2B5EF4-FFF2-40B4-BE49-F238E27FC236}">
                  <a16:creationId xmlns:a16="http://schemas.microsoft.com/office/drawing/2014/main" id="{5EBC39F6-52EF-4B47-8A6A-0F873B021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0193" name="TextBox 303">
                <a:extLst>
                  <a:ext uri="{FF2B5EF4-FFF2-40B4-BE49-F238E27FC236}">
                    <a16:creationId xmlns:a16="http://schemas.microsoft.com/office/drawing/2014/main" id="{859D32F4-986D-D342-B7CD-468CA99B97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9" name="Group 257">
              <a:extLst>
                <a:ext uri="{FF2B5EF4-FFF2-40B4-BE49-F238E27FC236}">
                  <a16:creationId xmlns:a16="http://schemas.microsoft.com/office/drawing/2014/main" id="{5BC84212-F87C-314B-9191-2AF6F8D47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0191" name="TextBox 301">
                <a:extLst>
                  <a:ext uri="{FF2B5EF4-FFF2-40B4-BE49-F238E27FC236}">
                    <a16:creationId xmlns:a16="http://schemas.microsoft.com/office/drawing/2014/main" id="{998963F2-2095-D24A-A9D7-268317788D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0" name="Group 258">
              <a:extLst>
                <a:ext uri="{FF2B5EF4-FFF2-40B4-BE49-F238E27FC236}">
                  <a16:creationId xmlns:a16="http://schemas.microsoft.com/office/drawing/2014/main" id="{3BE61939-FE78-804C-9155-6DF74D6D30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0185" name="Group 295">
                <a:extLst>
                  <a:ext uri="{FF2B5EF4-FFF2-40B4-BE49-F238E27FC236}">
                    <a16:creationId xmlns:a16="http://schemas.microsoft.com/office/drawing/2014/main" id="{685F3E2F-4570-CD4B-915F-AA6B6584D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0189" name="TextBox 299">
                  <a:extLst>
                    <a:ext uri="{FF2B5EF4-FFF2-40B4-BE49-F238E27FC236}">
                      <a16:creationId xmlns:a16="http://schemas.microsoft.com/office/drawing/2014/main" id="{A96CB185-3192-464B-96A5-7A4F7DABD3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186" name="Group 296">
                <a:extLst>
                  <a:ext uri="{FF2B5EF4-FFF2-40B4-BE49-F238E27FC236}">
                    <a16:creationId xmlns:a16="http://schemas.microsoft.com/office/drawing/2014/main" id="{2D2C0B79-A14C-7242-8F88-8F0F27BFD8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0187" name="TextBox 297">
                  <a:extLst>
                    <a:ext uri="{FF2B5EF4-FFF2-40B4-BE49-F238E27FC236}">
                      <a16:creationId xmlns:a16="http://schemas.microsoft.com/office/drawing/2014/main" id="{155DABD3-90AC-7946-AD8D-0ECF8E6D7A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0151" name="Group 259">
              <a:extLst>
                <a:ext uri="{FF2B5EF4-FFF2-40B4-BE49-F238E27FC236}">
                  <a16:creationId xmlns:a16="http://schemas.microsoft.com/office/drawing/2014/main" id="{479753D8-9C12-574C-ABE6-5BD5F667D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84" name="TextBox 294">
                <a:extLst>
                  <a:ext uri="{FF2B5EF4-FFF2-40B4-BE49-F238E27FC236}">
                    <a16:creationId xmlns:a16="http://schemas.microsoft.com/office/drawing/2014/main" id="{BF0B8469-741E-FF4A-8F7D-64DF3DEE6E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2" name="Group 260">
              <a:extLst>
                <a:ext uri="{FF2B5EF4-FFF2-40B4-BE49-F238E27FC236}">
                  <a16:creationId xmlns:a16="http://schemas.microsoft.com/office/drawing/2014/main" id="{D025EE72-832C-464F-A903-C0CC9B1E4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0181" name="TextBox 291">
                <a:extLst>
                  <a:ext uri="{FF2B5EF4-FFF2-40B4-BE49-F238E27FC236}">
                    <a16:creationId xmlns:a16="http://schemas.microsoft.com/office/drawing/2014/main" id="{607D21A7-1C23-DE48-8FA2-17C88F9DE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3" name="Group 261">
              <a:extLst>
                <a:ext uri="{FF2B5EF4-FFF2-40B4-BE49-F238E27FC236}">
                  <a16:creationId xmlns:a16="http://schemas.microsoft.com/office/drawing/2014/main" id="{78A5486A-4E4F-4C46-AF84-4F4676BFEF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0179" name="TextBox 289">
                <a:extLst>
                  <a:ext uri="{FF2B5EF4-FFF2-40B4-BE49-F238E27FC236}">
                    <a16:creationId xmlns:a16="http://schemas.microsoft.com/office/drawing/2014/main" id="{CF89B282-5D7D-B943-8F33-9226628BB7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4" name="Group 262">
              <a:extLst>
                <a:ext uri="{FF2B5EF4-FFF2-40B4-BE49-F238E27FC236}">
                  <a16:creationId xmlns:a16="http://schemas.microsoft.com/office/drawing/2014/main" id="{29FE359E-DEAC-EF44-9119-CFA1927CE5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78" name="TextBox 288">
                <a:extLst>
                  <a:ext uri="{FF2B5EF4-FFF2-40B4-BE49-F238E27FC236}">
                    <a16:creationId xmlns:a16="http://schemas.microsoft.com/office/drawing/2014/main" id="{D569C40E-D764-494F-B350-3AA3B0A7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5" name="Group 263">
              <a:extLst>
                <a:ext uri="{FF2B5EF4-FFF2-40B4-BE49-F238E27FC236}">
                  <a16:creationId xmlns:a16="http://schemas.microsoft.com/office/drawing/2014/main" id="{4E62891A-7486-2C48-A328-8F5D04AB3B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76" name="TextBox 286">
                <a:extLst>
                  <a:ext uri="{FF2B5EF4-FFF2-40B4-BE49-F238E27FC236}">
                    <a16:creationId xmlns:a16="http://schemas.microsoft.com/office/drawing/2014/main" id="{8012E4F7-856E-3640-A399-04E8A42443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6" name="Group 264">
              <a:extLst>
                <a:ext uri="{FF2B5EF4-FFF2-40B4-BE49-F238E27FC236}">
                  <a16:creationId xmlns:a16="http://schemas.microsoft.com/office/drawing/2014/main" id="{CBFBF510-3196-2B4B-B185-3129360A3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0173" name="TextBox 283">
                <a:extLst>
                  <a:ext uri="{FF2B5EF4-FFF2-40B4-BE49-F238E27FC236}">
                    <a16:creationId xmlns:a16="http://schemas.microsoft.com/office/drawing/2014/main" id="{65F75BAA-C52D-754B-96DE-FD3809F7A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7" name="Group 265">
              <a:extLst>
                <a:ext uri="{FF2B5EF4-FFF2-40B4-BE49-F238E27FC236}">
                  <a16:creationId xmlns:a16="http://schemas.microsoft.com/office/drawing/2014/main" id="{14A16796-19F7-4941-8829-69FA03DC9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0171" name="TextBox 280">
                <a:extLst>
                  <a:ext uri="{FF2B5EF4-FFF2-40B4-BE49-F238E27FC236}">
                    <a16:creationId xmlns:a16="http://schemas.microsoft.com/office/drawing/2014/main" id="{A11A56BB-70DA-CB4C-90C1-71ED524997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8" name="Group 266">
              <a:extLst>
                <a:ext uri="{FF2B5EF4-FFF2-40B4-BE49-F238E27FC236}">
                  <a16:creationId xmlns:a16="http://schemas.microsoft.com/office/drawing/2014/main" id="{02EE25BA-373E-8340-A415-21B1A5F802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0169" name="TextBox 278">
                <a:extLst>
                  <a:ext uri="{FF2B5EF4-FFF2-40B4-BE49-F238E27FC236}">
                    <a16:creationId xmlns:a16="http://schemas.microsoft.com/office/drawing/2014/main" id="{E452BB7E-D6F5-7742-9B11-54BF229DF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9" name="Group 267">
              <a:extLst>
                <a:ext uri="{FF2B5EF4-FFF2-40B4-BE49-F238E27FC236}">
                  <a16:creationId xmlns:a16="http://schemas.microsoft.com/office/drawing/2014/main" id="{9FD6C81A-CC7E-9E4B-9C47-AEE3E8699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0163" name="Group 272">
                <a:extLst>
                  <a:ext uri="{FF2B5EF4-FFF2-40B4-BE49-F238E27FC236}">
                    <a16:creationId xmlns:a16="http://schemas.microsoft.com/office/drawing/2014/main" id="{B35EC29B-FED8-8F44-86E0-EA06A2803A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164" name="Group 273">
                <a:extLst>
                  <a:ext uri="{FF2B5EF4-FFF2-40B4-BE49-F238E27FC236}">
                    <a16:creationId xmlns:a16="http://schemas.microsoft.com/office/drawing/2014/main" id="{24C98C3D-2D9D-1642-A87E-3AA5C18623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0165" name="TextBox 274">
                  <a:extLst>
                    <a:ext uri="{FF2B5EF4-FFF2-40B4-BE49-F238E27FC236}">
                      <a16:creationId xmlns:a16="http://schemas.microsoft.com/office/drawing/2014/main" id="{D9D9F5C9-4D12-9047-BFCD-E9D46E8016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0160" name="Group 268">
              <a:extLst>
                <a:ext uri="{FF2B5EF4-FFF2-40B4-BE49-F238E27FC236}">
                  <a16:creationId xmlns:a16="http://schemas.microsoft.com/office/drawing/2014/main" id="{BCA5E49B-2699-5743-953A-C701621539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0161" name="TextBox 270">
                <a:extLst>
                  <a:ext uri="{FF2B5EF4-FFF2-40B4-BE49-F238E27FC236}">
                    <a16:creationId xmlns:a16="http://schemas.microsoft.com/office/drawing/2014/main" id="{A4D48BD1-E7FC-4944-B1D2-69ABA18B0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0116" name="Group 404">
            <a:extLst>
              <a:ext uri="{FF2B5EF4-FFF2-40B4-BE49-F238E27FC236}">
                <a16:creationId xmlns:a16="http://schemas.microsoft.com/office/drawing/2014/main" id="{D9CE1496-DA62-2A45-97EB-BE15476BEFF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0118" name="TextBox 405">
              <a:extLst>
                <a:ext uri="{FF2B5EF4-FFF2-40B4-BE49-F238E27FC236}">
                  <a16:creationId xmlns:a16="http://schemas.microsoft.com/office/drawing/2014/main" id="{FA330581-C0FB-9946-891C-5E5293E54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0121" name="TextBox 411">
              <a:extLst>
                <a:ext uri="{FF2B5EF4-FFF2-40B4-BE49-F238E27FC236}">
                  <a16:creationId xmlns:a16="http://schemas.microsoft.com/office/drawing/2014/main" id="{ACB9DF12-DA2C-4444-8F37-3AFEF0F15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123" name="TextBox 413">
              <a:extLst>
                <a:ext uri="{FF2B5EF4-FFF2-40B4-BE49-F238E27FC236}">
                  <a16:creationId xmlns:a16="http://schemas.microsoft.com/office/drawing/2014/main" id="{34F7146E-6C24-E24F-9FF7-C7671F948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0117" name="Text Placeholder 2">
            <a:extLst>
              <a:ext uri="{FF2B5EF4-FFF2-40B4-BE49-F238E27FC236}">
                <a16:creationId xmlns:a16="http://schemas.microsoft.com/office/drawing/2014/main" id="{FE2A2284-824C-F446-A2F5-DC7DB721D0A5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29">
            <a:extLst>
              <a:ext uri="{FF2B5EF4-FFF2-40B4-BE49-F238E27FC236}">
                <a16:creationId xmlns:a16="http://schemas.microsoft.com/office/drawing/2014/main" id="{CCDD1832-EFB2-5C43-8F73-48B3305A5CC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2300" name="Group 49">
              <a:extLst>
                <a:ext uri="{FF2B5EF4-FFF2-40B4-BE49-F238E27FC236}">
                  <a16:creationId xmlns:a16="http://schemas.microsoft.com/office/drawing/2014/main" id="{FB03948B-A193-DF41-A13A-5E403CD83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2466" name="Group 33">
                <a:extLst>
                  <a:ext uri="{FF2B5EF4-FFF2-40B4-BE49-F238E27FC236}">
                    <a16:creationId xmlns:a16="http://schemas.microsoft.com/office/drawing/2014/main" id="{FF9A6020-D621-1447-A6EA-121F58E0F6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2508" name="TextBox 467">
                  <a:extLst>
                    <a:ext uri="{FF2B5EF4-FFF2-40B4-BE49-F238E27FC236}">
                      <a16:creationId xmlns:a16="http://schemas.microsoft.com/office/drawing/2014/main" id="{56D3497D-9D7B-7144-9650-786E82160D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67" name="Group 34">
                <a:extLst>
                  <a:ext uri="{FF2B5EF4-FFF2-40B4-BE49-F238E27FC236}">
                    <a16:creationId xmlns:a16="http://schemas.microsoft.com/office/drawing/2014/main" id="{258F0D38-47AD-EE4C-ADB3-885B881802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2506" name="TextBox 469">
                  <a:extLst>
                    <a:ext uri="{FF2B5EF4-FFF2-40B4-BE49-F238E27FC236}">
                      <a16:creationId xmlns:a16="http://schemas.microsoft.com/office/drawing/2014/main" id="{2754C79A-EA7F-F94E-9588-0D64F13E8D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469" name="TextBox 472">
                <a:extLst>
                  <a:ext uri="{FF2B5EF4-FFF2-40B4-BE49-F238E27FC236}">
                    <a16:creationId xmlns:a16="http://schemas.microsoft.com/office/drawing/2014/main" id="{EDAC80CB-033C-1E4D-BF03-401F2A2E66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2470" name="Group 441">
                <a:extLst>
                  <a:ext uri="{FF2B5EF4-FFF2-40B4-BE49-F238E27FC236}">
                    <a16:creationId xmlns:a16="http://schemas.microsoft.com/office/drawing/2014/main" id="{3C897DB4-EE81-824A-991F-4DA6CC6E3A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2489" name="Group 450">
                  <a:extLst>
                    <a:ext uri="{FF2B5EF4-FFF2-40B4-BE49-F238E27FC236}">
                      <a16:creationId xmlns:a16="http://schemas.microsoft.com/office/drawing/2014/main" id="{3BCB2FC4-359C-AE4E-98D9-FB8750A3D3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2503" name="TextBox 464">
                    <a:extLst>
                      <a:ext uri="{FF2B5EF4-FFF2-40B4-BE49-F238E27FC236}">
                        <a16:creationId xmlns:a16="http://schemas.microsoft.com/office/drawing/2014/main" id="{932AD805-1559-0D49-8AFB-27CA659565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505" name="TextBox 466">
                    <a:extLst>
                      <a:ext uri="{FF2B5EF4-FFF2-40B4-BE49-F238E27FC236}">
                        <a16:creationId xmlns:a16="http://schemas.microsoft.com/office/drawing/2014/main" id="{32ACDFBA-1D08-5741-B86C-847DE04347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2490" name="Group 451">
                  <a:extLst>
                    <a:ext uri="{FF2B5EF4-FFF2-40B4-BE49-F238E27FC236}">
                      <a16:creationId xmlns:a16="http://schemas.microsoft.com/office/drawing/2014/main" id="{06275A9D-67C1-7F4B-801E-1B6C89B448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2500" name="TextBox 461">
                    <a:extLst>
                      <a:ext uri="{FF2B5EF4-FFF2-40B4-BE49-F238E27FC236}">
                        <a16:creationId xmlns:a16="http://schemas.microsoft.com/office/drawing/2014/main" id="{DF832816-DB13-D84E-90B8-3151979F74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502" name="TextBox 463">
                    <a:extLst>
                      <a:ext uri="{FF2B5EF4-FFF2-40B4-BE49-F238E27FC236}">
                        <a16:creationId xmlns:a16="http://schemas.microsoft.com/office/drawing/2014/main" id="{0B44AFC8-753E-B54F-9C6E-B313987829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2491" name="Group 452">
                  <a:extLst>
                    <a:ext uri="{FF2B5EF4-FFF2-40B4-BE49-F238E27FC236}">
                      <a16:creationId xmlns:a16="http://schemas.microsoft.com/office/drawing/2014/main" id="{BC186F53-31C0-5C4E-831D-6B72C5153B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2497" name="TextBox 458">
                    <a:extLst>
                      <a:ext uri="{FF2B5EF4-FFF2-40B4-BE49-F238E27FC236}">
                        <a16:creationId xmlns:a16="http://schemas.microsoft.com/office/drawing/2014/main" id="{4B68E13F-A869-FF47-9D3C-E50AF7A1B0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499" name="TextBox 460">
                    <a:extLst>
                      <a:ext uri="{FF2B5EF4-FFF2-40B4-BE49-F238E27FC236}">
                        <a16:creationId xmlns:a16="http://schemas.microsoft.com/office/drawing/2014/main" id="{499130CE-6CAA-5948-AE59-1A6F3A5B55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493" name="Group 453">
                  <a:extLst>
                    <a:ext uri="{FF2B5EF4-FFF2-40B4-BE49-F238E27FC236}">
                      <a16:creationId xmlns:a16="http://schemas.microsoft.com/office/drawing/2014/main" id="{C568A325-16EC-7144-9FF9-D77D209B6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2494" name="TextBox 455">
                    <a:extLst>
                      <a:ext uri="{FF2B5EF4-FFF2-40B4-BE49-F238E27FC236}">
                        <a16:creationId xmlns:a16="http://schemas.microsoft.com/office/drawing/2014/main" id="{45FAE1F3-6AE5-F74D-A357-45D6B2DE70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496" name="TextBox 457">
                    <a:extLst>
                      <a:ext uri="{FF2B5EF4-FFF2-40B4-BE49-F238E27FC236}">
                        <a16:creationId xmlns:a16="http://schemas.microsoft.com/office/drawing/2014/main" id="{3F7466A1-D35B-8F4A-9767-4A8282C876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2471" name="Group 44">
                <a:extLst>
                  <a:ext uri="{FF2B5EF4-FFF2-40B4-BE49-F238E27FC236}">
                    <a16:creationId xmlns:a16="http://schemas.microsoft.com/office/drawing/2014/main" id="{0E003418-13C2-8C40-B92D-1BC4E88E56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2487" name="TextBox 443">
                  <a:extLst>
                    <a:ext uri="{FF2B5EF4-FFF2-40B4-BE49-F238E27FC236}">
                      <a16:creationId xmlns:a16="http://schemas.microsoft.com/office/drawing/2014/main" id="{0E02B9C1-E7FF-D240-8F79-CB1953A80C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2" name="Group 48">
                <a:extLst>
                  <a:ext uri="{FF2B5EF4-FFF2-40B4-BE49-F238E27FC236}">
                    <a16:creationId xmlns:a16="http://schemas.microsoft.com/office/drawing/2014/main" id="{3AF8B62A-084B-DB49-8E49-65F4E637F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2485" name="TextBox 445">
                  <a:extLst>
                    <a:ext uri="{FF2B5EF4-FFF2-40B4-BE49-F238E27FC236}">
                      <a16:creationId xmlns:a16="http://schemas.microsoft.com/office/drawing/2014/main" id="{13866EC7-AB4A-4340-ABA2-AC123E82C3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473" name="TextBox 448">
                <a:extLst>
                  <a:ext uri="{FF2B5EF4-FFF2-40B4-BE49-F238E27FC236}">
                    <a16:creationId xmlns:a16="http://schemas.microsoft.com/office/drawing/2014/main" id="{1FB2E806-470E-2E4C-9BCD-3EB69036D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2474" name="TextBox 474">
                <a:extLst>
                  <a:ext uri="{FF2B5EF4-FFF2-40B4-BE49-F238E27FC236}">
                    <a16:creationId xmlns:a16="http://schemas.microsoft.com/office/drawing/2014/main" id="{36F9ED33-8F90-624B-B6D5-881F187127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2475" name="Group 475">
                <a:extLst>
                  <a:ext uri="{FF2B5EF4-FFF2-40B4-BE49-F238E27FC236}">
                    <a16:creationId xmlns:a16="http://schemas.microsoft.com/office/drawing/2014/main" id="{33529269-CBF9-6149-BE2B-8F269F9C7E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2483" name="TextBox 476">
                  <a:extLst>
                    <a:ext uri="{FF2B5EF4-FFF2-40B4-BE49-F238E27FC236}">
                      <a16:creationId xmlns:a16="http://schemas.microsoft.com/office/drawing/2014/main" id="{8ECD4747-2ED5-0342-963B-1399B810E8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6" name="Group 478">
                <a:extLst>
                  <a:ext uri="{FF2B5EF4-FFF2-40B4-BE49-F238E27FC236}">
                    <a16:creationId xmlns:a16="http://schemas.microsoft.com/office/drawing/2014/main" id="{D533CE7B-938D-B144-A6EF-0AAC725E8B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2481" name="TextBox 482">
                  <a:extLst>
                    <a:ext uri="{FF2B5EF4-FFF2-40B4-BE49-F238E27FC236}">
                      <a16:creationId xmlns:a16="http://schemas.microsoft.com/office/drawing/2014/main" id="{5AF3BC98-45A7-0545-A843-BCC6678ED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7" name="Group 498">
                <a:extLst>
                  <a:ext uri="{FF2B5EF4-FFF2-40B4-BE49-F238E27FC236}">
                    <a16:creationId xmlns:a16="http://schemas.microsoft.com/office/drawing/2014/main" id="{1C90DA96-5046-DD4C-8168-A16A114F1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2479" name="TextBox 499">
                  <a:extLst>
                    <a:ext uri="{FF2B5EF4-FFF2-40B4-BE49-F238E27FC236}">
                      <a16:creationId xmlns:a16="http://schemas.microsoft.com/office/drawing/2014/main" id="{57811728-650F-164D-959B-8861342B92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2301" name="Group 132">
              <a:extLst>
                <a:ext uri="{FF2B5EF4-FFF2-40B4-BE49-F238E27FC236}">
                  <a16:creationId xmlns:a16="http://schemas.microsoft.com/office/drawing/2014/main" id="{A1DE0911-03A9-6549-9B00-2E7F368889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2302" name="Group 6">
              <a:extLst>
                <a:ext uri="{FF2B5EF4-FFF2-40B4-BE49-F238E27FC236}">
                  <a16:creationId xmlns:a16="http://schemas.microsoft.com/office/drawing/2014/main" id="{7DFDC0D4-FFFC-7944-924C-E96E0D14B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2440" name="Group 55">
                <a:extLst>
                  <a:ext uri="{FF2B5EF4-FFF2-40B4-BE49-F238E27FC236}">
                    <a16:creationId xmlns:a16="http://schemas.microsoft.com/office/drawing/2014/main" id="{B68B14E5-AF4D-0348-988D-4ADFFD3F39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2461" name="TextBox 57">
                  <a:extLst>
                    <a:ext uri="{FF2B5EF4-FFF2-40B4-BE49-F238E27FC236}">
                      <a16:creationId xmlns:a16="http://schemas.microsoft.com/office/drawing/2014/main" id="{94250756-0A99-4444-9FA2-566F83C549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2441" name="TextBox 59">
                <a:extLst>
                  <a:ext uri="{FF2B5EF4-FFF2-40B4-BE49-F238E27FC236}">
                    <a16:creationId xmlns:a16="http://schemas.microsoft.com/office/drawing/2014/main" id="{FB96C5CD-4FC7-9C4D-85A0-34AE1304E3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2303" name="Group 17">
              <a:extLst>
                <a:ext uri="{FF2B5EF4-FFF2-40B4-BE49-F238E27FC236}">
                  <a16:creationId xmlns:a16="http://schemas.microsoft.com/office/drawing/2014/main" id="{EB11278D-8CF3-0146-982A-6D33CE1AE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2434" name="Group 16">
                <a:extLst>
                  <a:ext uri="{FF2B5EF4-FFF2-40B4-BE49-F238E27FC236}">
                    <a16:creationId xmlns:a16="http://schemas.microsoft.com/office/drawing/2014/main" id="{3D626A0B-70D9-1048-B9B6-E3483BA59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2438" name="TextBox 82">
                  <a:extLst>
                    <a:ext uri="{FF2B5EF4-FFF2-40B4-BE49-F238E27FC236}">
                      <a16:creationId xmlns:a16="http://schemas.microsoft.com/office/drawing/2014/main" id="{1035A670-7914-2B43-8049-506A89625F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435" name="TextBox 87">
                <a:extLst>
                  <a:ext uri="{FF2B5EF4-FFF2-40B4-BE49-F238E27FC236}">
                    <a16:creationId xmlns:a16="http://schemas.microsoft.com/office/drawing/2014/main" id="{F03854BC-53B8-3543-BF56-0FFE30508A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04" name="Group 154">
              <a:extLst>
                <a:ext uri="{FF2B5EF4-FFF2-40B4-BE49-F238E27FC236}">
                  <a16:creationId xmlns:a16="http://schemas.microsoft.com/office/drawing/2014/main" id="{2A1E0FFC-8A40-BF4E-A065-A4B6CB61E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2427" name="TextBox 155">
                <a:extLst>
                  <a:ext uri="{FF2B5EF4-FFF2-40B4-BE49-F238E27FC236}">
                    <a16:creationId xmlns:a16="http://schemas.microsoft.com/office/drawing/2014/main" id="{431D0F3B-A10E-DB4B-8DFF-D413C351BD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430" name="TextBox 161">
                <a:extLst>
                  <a:ext uri="{FF2B5EF4-FFF2-40B4-BE49-F238E27FC236}">
                    <a16:creationId xmlns:a16="http://schemas.microsoft.com/office/drawing/2014/main" id="{4461CD10-539C-324F-B2B2-9210CD2A65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05" name="Group 138">
              <a:extLst>
                <a:ext uri="{FF2B5EF4-FFF2-40B4-BE49-F238E27FC236}">
                  <a16:creationId xmlns:a16="http://schemas.microsoft.com/office/drawing/2014/main" id="{875485FE-AAFD-554C-A5F8-6C7EF4071E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2420" name="TextBox 139">
                <a:extLst>
                  <a:ext uri="{FF2B5EF4-FFF2-40B4-BE49-F238E27FC236}">
                    <a16:creationId xmlns:a16="http://schemas.microsoft.com/office/drawing/2014/main" id="{17F91F12-EAA4-4942-B7BA-F741E38579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423" name="TextBox 145">
                <a:extLst>
                  <a:ext uri="{FF2B5EF4-FFF2-40B4-BE49-F238E27FC236}">
                    <a16:creationId xmlns:a16="http://schemas.microsoft.com/office/drawing/2014/main" id="{A86667E1-D8D2-C042-80C0-541DDA8F80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08" name="Group 37">
              <a:extLst>
                <a:ext uri="{FF2B5EF4-FFF2-40B4-BE49-F238E27FC236}">
                  <a16:creationId xmlns:a16="http://schemas.microsoft.com/office/drawing/2014/main" id="{57252A5A-9C98-9746-9E4A-634163514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419" name="TextBox 36">
                <a:extLst>
                  <a:ext uri="{FF2B5EF4-FFF2-40B4-BE49-F238E27FC236}">
                    <a16:creationId xmlns:a16="http://schemas.microsoft.com/office/drawing/2014/main" id="{5472D99B-5894-BB4D-B6AB-3114217C45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3" name="Group 186">
              <a:extLst>
                <a:ext uri="{FF2B5EF4-FFF2-40B4-BE49-F238E27FC236}">
                  <a16:creationId xmlns:a16="http://schemas.microsoft.com/office/drawing/2014/main" id="{CA6B1912-DEC3-4F46-8E94-732AD6BD3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7" name="Group 23">
              <a:extLst>
                <a:ext uri="{FF2B5EF4-FFF2-40B4-BE49-F238E27FC236}">
                  <a16:creationId xmlns:a16="http://schemas.microsoft.com/office/drawing/2014/main" id="{AAD40885-1F0F-BD4D-BB62-4261FB0EE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2403" name="Group 43">
                <a:extLst>
                  <a:ext uri="{FF2B5EF4-FFF2-40B4-BE49-F238E27FC236}">
                    <a16:creationId xmlns:a16="http://schemas.microsoft.com/office/drawing/2014/main" id="{BB62E71A-5A9C-054A-B174-90C9734AB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2411" name="Group 38">
                  <a:extLst>
                    <a:ext uri="{FF2B5EF4-FFF2-40B4-BE49-F238E27FC236}">
                      <a16:creationId xmlns:a16="http://schemas.microsoft.com/office/drawing/2014/main" id="{3361B0F5-4FF4-9C4D-8634-B4479C06FC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2414" name="TextBox 39">
                    <a:extLst>
                      <a:ext uri="{FF2B5EF4-FFF2-40B4-BE49-F238E27FC236}">
                        <a16:creationId xmlns:a16="http://schemas.microsoft.com/office/drawing/2014/main" id="{D39D5F72-C976-4F4D-8DCB-0AB508BCB9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2412" name="TextBox 41">
                  <a:extLst>
                    <a:ext uri="{FF2B5EF4-FFF2-40B4-BE49-F238E27FC236}">
                      <a16:creationId xmlns:a16="http://schemas.microsoft.com/office/drawing/2014/main" id="{C7AE3039-8FB4-CB41-9F21-E3F3035B44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407" name="Group 106">
                <a:extLst>
                  <a:ext uri="{FF2B5EF4-FFF2-40B4-BE49-F238E27FC236}">
                    <a16:creationId xmlns:a16="http://schemas.microsoft.com/office/drawing/2014/main" id="{E07C8E20-24E4-7C40-93A9-B86522237F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410" name="TextBox 108">
                  <a:extLst>
                    <a:ext uri="{FF2B5EF4-FFF2-40B4-BE49-F238E27FC236}">
                      <a16:creationId xmlns:a16="http://schemas.microsoft.com/office/drawing/2014/main" id="{3F22DB28-BDBE-9341-9246-221BC648AB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9" name="Group 5">
              <a:extLst>
                <a:ext uri="{FF2B5EF4-FFF2-40B4-BE49-F238E27FC236}">
                  <a16:creationId xmlns:a16="http://schemas.microsoft.com/office/drawing/2014/main" id="{AEE37753-C7AD-0B41-82D8-CADF576FE3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2401" name="TextBox 483">
                <a:extLst>
                  <a:ext uri="{FF2B5EF4-FFF2-40B4-BE49-F238E27FC236}">
                    <a16:creationId xmlns:a16="http://schemas.microsoft.com/office/drawing/2014/main" id="{F556BD0A-AA32-0841-8377-5A72D0FA87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321" name="Group 32">
              <a:extLst>
                <a:ext uri="{FF2B5EF4-FFF2-40B4-BE49-F238E27FC236}">
                  <a16:creationId xmlns:a16="http://schemas.microsoft.com/office/drawing/2014/main" id="{2F049DC6-A282-D44A-A366-D35B6F5EC8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2393" name="Group 491">
                <a:extLst>
                  <a:ext uri="{FF2B5EF4-FFF2-40B4-BE49-F238E27FC236}">
                    <a16:creationId xmlns:a16="http://schemas.microsoft.com/office/drawing/2014/main" id="{D4CC30E4-4D47-5847-BD53-24BF85C9D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2399" name="TextBox 492">
                  <a:extLst>
                    <a:ext uri="{FF2B5EF4-FFF2-40B4-BE49-F238E27FC236}">
                      <a16:creationId xmlns:a16="http://schemas.microsoft.com/office/drawing/2014/main" id="{B55022C8-F609-F84F-BA91-15874CDD50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394" name="Group 494">
                <a:extLst>
                  <a:ext uri="{FF2B5EF4-FFF2-40B4-BE49-F238E27FC236}">
                    <a16:creationId xmlns:a16="http://schemas.microsoft.com/office/drawing/2014/main" id="{45836260-D3FD-5746-9726-A3DC0B05E2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2397" name="TextBox 495">
                  <a:extLst>
                    <a:ext uri="{FF2B5EF4-FFF2-40B4-BE49-F238E27FC236}">
                      <a16:creationId xmlns:a16="http://schemas.microsoft.com/office/drawing/2014/main" id="{364FF704-325F-D043-B682-6665A5BD85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395" name="TextBox 503">
                <a:extLst>
                  <a:ext uri="{FF2B5EF4-FFF2-40B4-BE49-F238E27FC236}">
                    <a16:creationId xmlns:a16="http://schemas.microsoft.com/office/drawing/2014/main" id="{827BE695-6B02-4F48-8308-FAF89475B7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2325" name="TextBox 12">
              <a:extLst>
                <a:ext uri="{FF2B5EF4-FFF2-40B4-BE49-F238E27FC236}">
                  <a16:creationId xmlns:a16="http://schemas.microsoft.com/office/drawing/2014/main" id="{BEE139F3-C87A-8843-A4C0-D50D53CA4F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2326" name="Group 317">
              <a:extLst>
                <a:ext uri="{FF2B5EF4-FFF2-40B4-BE49-F238E27FC236}">
                  <a16:creationId xmlns:a16="http://schemas.microsoft.com/office/drawing/2014/main" id="{E6A3FE23-F743-4B4B-B147-53577C5E9A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2376" name="Group 318">
                <a:extLst>
                  <a:ext uri="{FF2B5EF4-FFF2-40B4-BE49-F238E27FC236}">
                    <a16:creationId xmlns:a16="http://schemas.microsoft.com/office/drawing/2014/main" id="{B9FF25C2-42B2-274A-9C09-71713B70AE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85" name="Group 327">
                  <a:extLst>
                    <a:ext uri="{FF2B5EF4-FFF2-40B4-BE49-F238E27FC236}">
                      <a16:creationId xmlns:a16="http://schemas.microsoft.com/office/drawing/2014/main" id="{0DC6F6F9-DBD0-9B49-AF82-8949D5E67C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2386" name="TextBox 7">
                    <a:extLst>
                      <a:ext uri="{FF2B5EF4-FFF2-40B4-BE49-F238E27FC236}">
                        <a16:creationId xmlns:a16="http://schemas.microsoft.com/office/drawing/2014/main" id="{86330AC2-E31F-D543-A6BE-9900DB21BB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388" name="TextBox 329">
                    <a:extLst>
                      <a:ext uri="{FF2B5EF4-FFF2-40B4-BE49-F238E27FC236}">
                        <a16:creationId xmlns:a16="http://schemas.microsoft.com/office/drawing/2014/main" id="{44AC2689-A795-974F-B46F-0189BB3EBA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2389" name="Group 330">
                    <a:extLst>
                      <a:ext uri="{FF2B5EF4-FFF2-40B4-BE49-F238E27FC236}">
                        <a16:creationId xmlns:a16="http://schemas.microsoft.com/office/drawing/2014/main" id="{B264812C-2778-2B46-8952-20E3E2AD75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2391" name="TextBox 333">
                      <a:extLst>
                        <a:ext uri="{FF2B5EF4-FFF2-40B4-BE49-F238E27FC236}">
                          <a16:creationId xmlns:a16="http://schemas.microsoft.com/office/drawing/2014/main" id="{3B309406-7AD5-F14B-B24C-F22CB341449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2390" name="TextBox 332">
                    <a:extLst>
                      <a:ext uri="{FF2B5EF4-FFF2-40B4-BE49-F238E27FC236}">
                        <a16:creationId xmlns:a16="http://schemas.microsoft.com/office/drawing/2014/main" id="{7670904F-94AE-AE48-B9AC-A9335393D1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27" name="Group 11">
              <a:extLst>
                <a:ext uri="{FF2B5EF4-FFF2-40B4-BE49-F238E27FC236}">
                  <a16:creationId xmlns:a16="http://schemas.microsoft.com/office/drawing/2014/main" id="{E2FE2145-C3A9-5F42-83CA-4D382E4AD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32" name="Group 60">
              <a:extLst>
                <a:ext uri="{FF2B5EF4-FFF2-40B4-BE49-F238E27FC236}">
                  <a16:creationId xmlns:a16="http://schemas.microsoft.com/office/drawing/2014/main" id="{EFA9CB02-0AFB-FE44-B693-5F9AD0276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365" name="Group 53">
                <a:extLst>
                  <a:ext uri="{FF2B5EF4-FFF2-40B4-BE49-F238E27FC236}">
                    <a16:creationId xmlns:a16="http://schemas.microsoft.com/office/drawing/2014/main" id="{2FC88E3D-F0C5-2A47-8500-92F5E8AB92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68" name="Group 52">
                  <a:extLst>
                    <a:ext uri="{FF2B5EF4-FFF2-40B4-BE49-F238E27FC236}">
                      <a16:creationId xmlns:a16="http://schemas.microsoft.com/office/drawing/2014/main" id="{4A32A70E-3269-AC4E-858F-F9AE527BBF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2372" name="TextBox 122">
                    <a:extLst>
                      <a:ext uri="{FF2B5EF4-FFF2-40B4-BE49-F238E27FC236}">
                        <a16:creationId xmlns:a16="http://schemas.microsoft.com/office/drawing/2014/main" id="{5D6739CB-096A-7148-B022-C1BE41CEF2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2369" name="TextBox 128">
                  <a:extLst>
                    <a:ext uri="{FF2B5EF4-FFF2-40B4-BE49-F238E27FC236}">
                      <a16:creationId xmlns:a16="http://schemas.microsoft.com/office/drawing/2014/main" id="{256D3EA6-60F1-DD4C-8CEC-4734588791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333" name="TextBox 359">
              <a:extLst>
                <a:ext uri="{FF2B5EF4-FFF2-40B4-BE49-F238E27FC236}">
                  <a16:creationId xmlns:a16="http://schemas.microsoft.com/office/drawing/2014/main" id="{D0215E4E-001C-5444-B1A1-2AABBE1C0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2334" name="Group 31">
              <a:extLst>
                <a:ext uri="{FF2B5EF4-FFF2-40B4-BE49-F238E27FC236}">
                  <a16:creationId xmlns:a16="http://schemas.microsoft.com/office/drawing/2014/main" id="{6E385659-A9AB-2640-88F5-DD1BA2AE5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2355" name="Group 28">
                <a:extLst>
                  <a:ext uri="{FF2B5EF4-FFF2-40B4-BE49-F238E27FC236}">
                    <a16:creationId xmlns:a16="http://schemas.microsoft.com/office/drawing/2014/main" id="{88CF2265-B3A8-574F-851C-178B9B65A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58" name="Group 24">
                  <a:extLst>
                    <a:ext uri="{FF2B5EF4-FFF2-40B4-BE49-F238E27FC236}">
                      <a16:creationId xmlns:a16="http://schemas.microsoft.com/office/drawing/2014/main" id="{E79EA292-41D4-034B-A92A-8E15F754F2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2362" name="TextBox 171">
                    <a:extLst>
                      <a:ext uri="{FF2B5EF4-FFF2-40B4-BE49-F238E27FC236}">
                        <a16:creationId xmlns:a16="http://schemas.microsoft.com/office/drawing/2014/main" id="{6F08939A-489D-F94C-96D9-B02047A54C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2359" name="TextBox 177">
                  <a:extLst>
                    <a:ext uri="{FF2B5EF4-FFF2-40B4-BE49-F238E27FC236}">
                      <a16:creationId xmlns:a16="http://schemas.microsoft.com/office/drawing/2014/main" id="{AF52FA3F-3C01-5746-89AB-2B95D86D88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36" name="Group 358">
              <a:extLst>
                <a:ext uri="{FF2B5EF4-FFF2-40B4-BE49-F238E27FC236}">
                  <a16:creationId xmlns:a16="http://schemas.microsoft.com/office/drawing/2014/main" id="{04D244EE-1ECF-C740-974D-00C3E5C7F1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2337" name="Group 377">
                <a:extLst>
                  <a:ext uri="{FF2B5EF4-FFF2-40B4-BE49-F238E27FC236}">
                    <a16:creationId xmlns:a16="http://schemas.microsoft.com/office/drawing/2014/main" id="{DCD4CE24-5D09-8F43-9E51-A3268E3113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2342" name="TextBox 7">
                  <a:extLst>
                    <a:ext uri="{FF2B5EF4-FFF2-40B4-BE49-F238E27FC236}">
                      <a16:creationId xmlns:a16="http://schemas.microsoft.com/office/drawing/2014/main" id="{2082BB42-20B6-2941-B1CE-8E21DB2A60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2343" name="Group 390">
                  <a:extLst>
                    <a:ext uri="{FF2B5EF4-FFF2-40B4-BE49-F238E27FC236}">
                      <a16:creationId xmlns:a16="http://schemas.microsoft.com/office/drawing/2014/main" id="{8B1E8FC6-180B-1943-9734-E0CC8ECA26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2344" name="TextBox 391">
                    <a:extLst>
                      <a:ext uri="{FF2B5EF4-FFF2-40B4-BE49-F238E27FC236}">
                        <a16:creationId xmlns:a16="http://schemas.microsoft.com/office/drawing/2014/main" id="{5E0CFD30-DB16-AB49-BE8A-F68CD6A393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2338" name="TextBox 381">
                <a:extLst>
                  <a:ext uri="{FF2B5EF4-FFF2-40B4-BE49-F238E27FC236}">
                    <a16:creationId xmlns:a16="http://schemas.microsoft.com/office/drawing/2014/main" id="{83500620-A078-3241-8147-C620A02F4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340" name="TextBox 384">
                <a:extLst>
                  <a:ext uri="{FF2B5EF4-FFF2-40B4-BE49-F238E27FC236}">
                    <a16:creationId xmlns:a16="http://schemas.microsoft.com/office/drawing/2014/main" id="{F403B71E-395B-854F-820F-4F86C8048E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63" name="Group 223">
            <a:extLst>
              <a:ext uri="{FF2B5EF4-FFF2-40B4-BE49-F238E27FC236}">
                <a16:creationId xmlns:a16="http://schemas.microsoft.com/office/drawing/2014/main" id="{7D61113C-38F7-EB47-A367-B97D5199383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2175" name="Group 225">
              <a:extLst>
                <a:ext uri="{FF2B5EF4-FFF2-40B4-BE49-F238E27FC236}">
                  <a16:creationId xmlns:a16="http://schemas.microsoft.com/office/drawing/2014/main" id="{3AA599F8-335A-A44B-9F0A-EFFE679CB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2298" name="TextBox 380">
                <a:extLst>
                  <a:ext uri="{FF2B5EF4-FFF2-40B4-BE49-F238E27FC236}">
                    <a16:creationId xmlns:a16="http://schemas.microsoft.com/office/drawing/2014/main" id="{C63DF59E-79DE-954B-A4D5-C4D355E0C2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76" name="Group 226">
              <a:extLst>
                <a:ext uri="{FF2B5EF4-FFF2-40B4-BE49-F238E27FC236}">
                  <a16:creationId xmlns:a16="http://schemas.microsoft.com/office/drawing/2014/main" id="{58599CC7-F19D-1740-AD83-F0F1445820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7" name="TextBox 379">
                <a:extLst>
                  <a:ext uri="{FF2B5EF4-FFF2-40B4-BE49-F238E27FC236}">
                    <a16:creationId xmlns:a16="http://schemas.microsoft.com/office/drawing/2014/main" id="{9FCBF405-FAC5-3C49-ABDF-96E4FBA606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77" name="Group 227">
              <a:extLst>
                <a:ext uri="{FF2B5EF4-FFF2-40B4-BE49-F238E27FC236}">
                  <a16:creationId xmlns:a16="http://schemas.microsoft.com/office/drawing/2014/main" id="{282CC064-041D-E645-B866-DB120894A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5" name="TextBox 376">
                <a:extLst>
                  <a:ext uri="{FF2B5EF4-FFF2-40B4-BE49-F238E27FC236}">
                    <a16:creationId xmlns:a16="http://schemas.microsoft.com/office/drawing/2014/main" id="{E458608A-C46B-534C-A8F0-F2610F8E59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78" name="Group 228">
              <a:extLst>
                <a:ext uri="{FF2B5EF4-FFF2-40B4-BE49-F238E27FC236}">
                  <a16:creationId xmlns:a16="http://schemas.microsoft.com/office/drawing/2014/main" id="{BFA6E64A-1451-784A-AF7A-86FED21AC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3" name="TextBox 374">
                <a:extLst>
                  <a:ext uri="{FF2B5EF4-FFF2-40B4-BE49-F238E27FC236}">
                    <a16:creationId xmlns:a16="http://schemas.microsoft.com/office/drawing/2014/main" id="{A0E938B7-CE98-2B45-9F3B-5F586175D4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2179" name="Group 229">
              <a:extLst>
                <a:ext uri="{FF2B5EF4-FFF2-40B4-BE49-F238E27FC236}">
                  <a16:creationId xmlns:a16="http://schemas.microsoft.com/office/drawing/2014/main" id="{769DBDA8-43E2-4241-8F86-34CD0C6F3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1" name="TextBox 372">
                <a:extLst>
                  <a:ext uri="{FF2B5EF4-FFF2-40B4-BE49-F238E27FC236}">
                    <a16:creationId xmlns:a16="http://schemas.microsoft.com/office/drawing/2014/main" id="{4F349053-D6AA-2E40-9614-DCEED932F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2180" name="Group 230">
              <a:extLst>
                <a:ext uri="{FF2B5EF4-FFF2-40B4-BE49-F238E27FC236}">
                  <a16:creationId xmlns:a16="http://schemas.microsoft.com/office/drawing/2014/main" id="{46178A6D-CA58-544F-B524-30D60308E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9" name="TextBox 370">
                <a:extLst>
                  <a:ext uri="{FF2B5EF4-FFF2-40B4-BE49-F238E27FC236}">
                    <a16:creationId xmlns:a16="http://schemas.microsoft.com/office/drawing/2014/main" id="{F3F0A832-5974-1B45-B3F2-A83C3459D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2181" name="Group 232">
              <a:extLst>
                <a:ext uri="{FF2B5EF4-FFF2-40B4-BE49-F238E27FC236}">
                  <a16:creationId xmlns:a16="http://schemas.microsoft.com/office/drawing/2014/main" id="{6C15C79A-85D7-DF4F-9BD6-CA36386B49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2286" name="TextBox 367">
                <a:extLst>
                  <a:ext uri="{FF2B5EF4-FFF2-40B4-BE49-F238E27FC236}">
                    <a16:creationId xmlns:a16="http://schemas.microsoft.com/office/drawing/2014/main" id="{FE3770DE-68ED-2645-843B-E45EC20894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82" name="Group 233">
              <a:extLst>
                <a:ext uri="{FF2B5EF4-FFF2-40B4-BE49-F238E27FC236}">
                  <a16:creationId xmlns:a16="http://schemas.microsoft.com/office/drawing/2014/main" id="{9F29337F-3A85-A946-8BD8-817E6ED59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5" name="TextBox 366">
                <a:extLst>
                  <a:ext uri="{FF2B5EF4-FFF2-40B4-BE49-F238E27FC236}">
                    <a16:creationId xmlns:a16="http://schemas.microsoft.com/office/drawing/2014/main" id="{94AE1EB2-8D1F-B14B-A729-2EF1BFAC7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2183" name="Group 234">
              <a:extLst>
                <a:ext uri="{FF2B5EF4-FFF2-40B4-BE49-F238E27FC236}">
                  <a16:creationId xmlns:a16="http://schemas.microsoft.com/office/drawing/2014/main" id="{1098CBDB-0653-944A-BA0A-6E24A6BC7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3" name="TextBox 364">
                <a:extLst>
                  <a:ext uri="{FF2B5EF4-FFF2-40B4-BE49-F238E27FC236}">
                    <a16:creationId xmlns:a16="http://schemas.microsoft.com/office/drawing/2014/main" id="{D757CA31-1593-8D42-B7E9-1FEBA41904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2184" name="Group 236">
              <a:extLst>
                <a:ext uri="{FF2B5EF4-FFF2-40B4-BE49-F238E27FC236}">
                  <a16:creationId xmlns:a16="http://schemas.microsoft.com/office/drawing/2014/main" id="{6F7C2C1B-CC6A-644D-A1FA-9948C0665E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9" name="TextBox 360">
                <a:extLst>
                  <a:ext uri="{FF2B5EF4-FFF2-40B4-BE49-F238E27FC236}">
                    <a16:creationId xmlns:a16="http://schemas.microsoft.com/office/drawing/2014/main" id="{1FA33E7C-0AE6-EE46-B060-B7D64ADFE6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1" name="TextBox 362">
                <a:extLst>
                  <a:ext uri="{FF2B5EF4-FFF2-40B4-BE49-F238E27FC236}">
                    <a16:creationId xmlns:a16="http://schemas.microsoft.com/office/drawing/2014/main" id="{A98DC0A7-3665-C94E-BB60-5630459A95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2185" name="TextBox 237">
              <a:extLst>
                <a:ext uri="{FF2B5EF4-FFF2-40B4-BE49-F238E27FC236}">
                  <a16:creationId xmlns:a16="http://schemas.microsoft.com/office/drawing/2014/main" id="{57869AF3-055A-9240-96CE-D1230C7E1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187" name="Group 239">
              <a:extLst>
                <a:ext uri="{FF2B5EF4-FFF2-40B4-BE49-F238E27FC236}">
                  <a16:creationId xmlns:a16="http://schemas.microsoft.com/office/drawing/2014/main" id="{E6837E94-6CEB-DB44-84ED-A953177D0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5" name="TextBox 353">
                <a:extLst>
                  <a:ext uri="{FF2B5EF4-FFF2-40B4-BE49-F238E27FC236}">
                    <a16:creationId xmlns:a16="http://schemas.microsoft.com/office/drawing/2014/main" id="{05A804D7-93B4-FD42-AC82-2FDDDF166C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7" name="TextBox 356">
                <a:extLst>
                  <a:ext uri="{FF2B5EF4-FFF2-40B4-BE49-F238E27FC236}">
                    <a16:creationId xmlns:a16="http://schemas.microsoft.com/office/drawing/2014/main" id="{55F7BD9F-4805-ED45-A03B-0CF10EB29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88" name="Group 240">
              <a:extLst>
                <a:ext uri="{FF2B5EF4-FFF2-40B4-BE49-F238E27FC236}">
                  <a16:creationId xmlns:a16="http://schemas.microsoft.com/office/drawing/2014/main" id="{09CF8F5C-59E4-9043-B09F-55E3DC6D1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9" name="TextBox 347">
                <a:extLst>
                  <a:ext uri="{FF2B5EF4-FFF2-40B4-BE49-F238E27FC236}">
                    <a16:creationId xmlns:a16="http://schemas.microsoft.com/office/drawing/2014/main" id="{9D955B9F-C74F-9F40-A586-5DA5ACAF39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1" name="TextBox 349">
                <a:extLst>
                  <a:ext uri="{FF2B5EF4-FFF2-40B4-BE49-F238E27FC236}">
                    <a16:creationId xmlns:a16="http://schemas.microsoft.com/office/drawing/2014/main" id="{067E476E-32B4-834C-82B5-02782C7BA9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89" name="Group 241">
              <a:extLst>
                <a:ext uri="{FF2B5EF4-FFF2-40B4-BE49-F238E27FC236}">
                  <a16:creationId xmlns:a16="http://schemas.microsoft.com/office/drawing/2014/main" id="{A2DDB254-FC9E-5D44-A078-134E14723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5" name="TextBox 343">
                <a:extLst>
                  <a:ext uri="{FF2B5EF4-FFF2-40B4-BE49-F238E27FC236}">
                    <a16:creationId xmlns:a16="http://schemas.microsoft.com/office/drawing/2014/main" id="{0D1B7274-38C6-014F-8348-565668B06F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0" name="Group 243">
              <a:extLst>
                <a:ext uri="{FF2B5EF4-FFF2-40B4-BE49-F238E27FC236}">
                  <a16:creationId xmlns:a16="http://schemas.microsoft.com/office/drawing/2014/main" id="{CFC70595-FC37-F748-B022-3D5AE812F6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3" name="TextBox 341">
                <a:extLst>
                  <a:ext uri="{FF2B5EF4-FFF2-40B4-BE49-F238E27FC236}">
                    <a16:creationId xmlns:a16="http://schemas.microsoft.com/office/drawing/2014/main" id="{7E2176AE-2322-2142-8082-6F3AD0C0D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1" name="Group 244">
              <a:extLst>
                <a:ext uri="{FF2B5EF4-FFF2-40B4-BE49-F238E27FC236}">
                  <a16:creationId xmlns:a16="http://schemas.microsoft.com/office/drawing/2014/main" id="{34549196-8CD8-B541-835C-F634135F1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1" name="TextBox 339">
                <a:extLst>
                  <a:ext uri="{FF2B5EF4-FFF2-40B4-BE49-F238E27FC236}">
                    <a16:creationId xmlns:a16="http://schemas.microsoft.com/office/drawing/2014/main" id="{C6543973-64ED-FD44-AC13-C991211CC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2" name="Group 245">
              <a:extLst>
                <a:ext uri="{FF2B5EF4-FFF2-40B4-BE49-F238E27FC236}">
                  <a16:creationId xmlns:a16="http://schemas.microsoft.com/office/drawing/2014/main" id="{2FD88FA7-2BD7-9347-9C7E-73ACF23AF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2258" name="TextBox 335">
                <a:extLst>
                  <a:ext uri="{FF2B5EF4-FFF2-40B4-BE49-F238E27FC236}">
                    <a16:creationId xmlns:a16="http://schemas.microsoft.com/office/drawing/2014/main" id="{0E923519-A2B7-1041-B264-BC1827103D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93" name="Group 249">
              <a:extLst>
                <a:ext uri="{FF2B5EF4-FFF2-40B4-BE49-F238E27FC236}">
                  <a16:creationId xmlns:a16="http://schemas.microsoft.com/office/drawing/2014/main" id="{54B24138-EBF1-1142-8AC3-BFC680741C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7" name="TextBox 316">
                <a:extLst>
                  <a:ext uri="{FF2B5EF4-FFF2-40B4-BE49-F238E27FC236}">
                    <a16:creationId xmlns:a16="http://schemas.microsoft.com/office/drawing/2014/main" id="{9166A934-6841-4E47-A9C5-F4C1ED0666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4" name="Group 251">
              <a:extLst>
                <a:ext uri="{FF2B5EF4-FFF2-40B4-BE49-F238E27FC236}">
                  <a16:creationId xmlns:a16="http://schemas.microsoft.com/office/drawing/2014/main" id="{78EA6D8D-D67E-F14A-B6A8-67E19367B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5" name="TextBox 314">
                <a:extLst>
                  <a:ext uri="{FF2B5EF4-FFF2-40B4-BE49-F238E27FC236}">
                    <a16:creationId xmlns:a16="http://schemas.microsoft.com/office/drawing/2014/main" id="{55AD9E19-18CD-4B41-9257-70221E7C1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5" name="Group 252">
              <a:extLst>
                <a:ext uri="{FF2B5EF4-FFF2-40B4-BE49-F238E27FC236}">
                  <a16:creationId xmlns:a16="http://schemas.microsoft.com/office/drawing/2014/main" id="{CAF23CB4-DAD0-D446-A79F-92C926571B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3" name="TextBox 312">
                <a:extLst>
                  <a:ext uri="{FF2B5EF4-FFF2-40B4-BE49-F238E27FC236}">
                    <a16:creationId xmlns:a16="http://schemas.microsoft.com/office/drawing/2014/main" id="{60E36BFA-6BB4-3542-93E6-8680151AAB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6" name="Group 253">
              <a:extLst>
                <a:ext uri="{FF2B5EF4-FFF2-40B4-BE49-F238E27FC236}">
                  <a16:creationId xmlns:a16="http://schemas.microsoft.com/office/drawing/2014/main" id="{518AC361-4DBA-634A-A650-83702A9F1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1" name="TextBox 310">
                <a:extLst>
                  <a:ext uri="{FF2B5EF4-FFF2-40B4-BE49-F238E27FC236}">
                    <a16:creationId xmlns:a16="http://schemas.microsoft.com/office/drawing/2014/main" id="{EC369F64-8689-CC4C-814B-4E62E4D65A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2197" name="Group 254">
              <a:extLst>
                <a:ext uri="{FF2B5EF4-FFF2-40B4-BE49-F238E27FC236}">
                  <a16:creationId xmlns:a16="http://schemas.microsoft.com/office/drawing/2014/main" id="{596B8EEA-2370-B445-A636-FF6C9D6033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49" name="TextBox 308">
                <a:extLst>
                  <a:ext uri="{FF2B5EF4-FFF2-40B4-BE49-F238E27FC236}">
                    <a16:creationId xmlns:a16="http://schemas.microsoft.com/office/drawing/2014/main" id="{77E7E307-DE8E-F644-AA4F-12BACA29A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8" name="Group 255">
              <a:extLst>
                <a:ext uri="{FF2B5EF4-FFF2-40B4-BE49-F238E27FC236}">
                  <a16:creationId xmlns:a16="http://schemas.microsoft.com/office/drawing/2014/main" id="{C5290DAD-BFE6-1447-BAA3-B0F317395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2246" name="TextBox 305">
                <a:extLst>
                  <a:ext uri="{FF2B5EF4-FFF2-40B4-BE49-F238E27FC236}">
                    <a16:creationId xmlns:a16="http://schemas.microsoft.com/office/drawing/2014/main" id="{1E1765DF-B48D-EC4D-84A2-B8A3DD9568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99" name="Group 256">
              <a:extLst>
                <a:ext uri="{FF2B5EF4-FFF2-40B4-BE49-F238E27FC236}">
                  <a16:creationId xmlns:a16="http://schemas.microsoft.com/office/drawing/2014/main" id="{D1712F06-8EAD-D64A-90EF-51D490FE60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2244" name="TextBox 303">
                <a:extLst>
                  <a:ext uri="{FF2B5EF4-FFF2-40B4-BE49-F238E27FC236}">
                    <a16:creationId xmlns:a16="http://schemas.microsoft.com/office/drawing/2014/main" id="{423EB409-5CC5-464E-89C3-6DF844B870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0" name="Group 257">
              <a:extLst>
                <a:ext uri="{FF2B5EF4-FFF2-40B4-BE49-F238E27FC236}">
                  <a16:creationId xmlns:a16="http://schemas.microsoft.com/office/drawing/2014/main" id="{E5371BDA-42ED-9745-93F5-52E9EC838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2242" name="TextBox 301">
                <a:extLst>
                  <a:ext uri="{FF2B5EF4-FFF2-40B4-BE49-F238E27FC236}">
                    <a16:creationId xmlns:a16="http://schemas.microsoft.com/office/drawing/2014/main" id="{B349713C-98E1-3C4E-8E8C-B0E5C6298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1" name="Group 258">
              <a:extLst>
                <a:ext uri="{FF2B5EF4-FFF2-40B4-BE49-F238E27FC236}">
                  <a16:creationId xmlns:a16="http://schemas.microsoft.com/office/drawing/2014/main" id="{D8A357DF-537F-B544-B682-52C71B4EB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2236" name="Group 295">
                <a:extLst>
                  <a:ext uri="{FF2B5EF4-FFF2-40B4-BE49-F238E27FC236}">
                    <a16:creationId xmlns:a16="http://schemas.microsoft.com/office/drawing/2014/main" id="{AA652CC3-DBAB-1744-8E36-15F008FDC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2240" name="TextBox 299">
                  <a:extLst>
                    <a:ext uri="{FF2B5EF4-FFF2-40B4-BE49-F238E27FC236}">
                      <a16:creationId xmlns:a16="http://schemas.microsoft.com/office/drawing/2014/main" id="{0E5831F4-682A-FC4F-82D9-9A87EAFA4F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237" name="Group 296">
                <a:extLst>
                  <a:ext uri="{FF2B5EF4-FFF2-40B4-BE49-F238E27FC236}">
                    <a16:creationId xmlns:a16="http://schemas.microsoft.com/office/drawing/2014/main" id="{715E8979-8511-C248-9572-4431ADCBC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2238" name="TextBox 297">
                  <a:extLst>
                    <a:ext uri="{FF2B5EF4-FFF2-40B4-BE49-F238E27FC236}">
                      <a16:creationId xmlns:a16="http://schemas.microsoft.com/office/drawing/2014/main" id="{1D3DC993-4649-9040-83ED-295EA7393E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2202" name="Group 259">
              <a:extLst>
                <a:ext uri="{FF2B5EF4-FFF2-40B4-BE49-F238E27FC236}">
                  <a16:creationId xmlns:a16="http://schemas.microsoft.com/office/drawing/2014/main" id="{94633942-72D6-6144-A4C0-8B49F58EE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35" name="TextBox 294">
                <a:extLst>
                  <a:ext uri="{FF2B5EF4-FFF2-40B4-BE49-F238E27FC236}">
                    <a16:creationId xmlns:a16="http://schemas.microsoft.com/office/drawing/2014/main" id="{41718638-399E-F149-9039-35DAE3C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3" name="Group 260">
              <a:extLst>
                <a:ext uri="{FF2B5EF4-FFF2-40B4-BE49-F238E27FC236}">
                  <a16:creationId xmlns:a16="http://schemas.microsoft.com/office/drawing/2014/main" id="{8544C677-5A2B-3745-AC8C-3F6BE90505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2232" name="TextBox 291">
                <a:extLst>
                  <a:ext uri="{FF2B5EF4-FFF2-40B4-BE49-F238E27FC236}">
                    <a16:creationId xmlns:a16="http://schemas.microsoft.com/office/drawing/2014/main" id="{8CFE1BBE-7089-9845-9971-280D06C0CE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4" name="Group 261">
              <a:extLst>
                <a:ext uri="{FF2B5EF4-FFF2-40B4-BE49-F238E27FC236}">
                  <a16:creationId xmlns:a16="http://schemas.microsoft.com/office/drawing/2014/main" id="{6E161277-95DA-6A40-A762-0F36B9F496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2230" name="TextBox 289">
                <a:extLst>
                  <a:ext uri="{FF2B5EF4-FFF2-40B4-BE49-F238E27FC236}">
                    <a16:creationId xmlns:a16="http://schemas.microsoft.com/office/drawing/2014/main" id="{3133CDB3-8427-7E4D-942F-171AE8312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5" name="Group 262">
              <a:extLst>
                <a:ext uri="{FF2B5EF4-FFF2-40B4-BE49-F238E27FC236}">
                  <a16:creationId xmlns:a16="http://schemas.microsoft.com/office/drawing/2014/main" id="{D09616DC-9776-164C-9836-C23D45B5A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29" name="TextBox 288">
                <a:extLst>
                  <a:ext uri="{FF2B5EF4-FFF2-40B4-BE49-F238E27FC236}">
                    <a16:creationId xmlns:a16="http://schemas.microsoft.com/office/drawing/2014/main" id="{89915EA3-1887-0048-8865-D58BBC6173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6" name="Group 263">
              <a:extLst>
                <a:ext uri="{FF2B5EF4-FFF2-40B4-BE49-F238E27FC236}">
                  <a16:creationId xmlns:a16="http://schemas.microsoft.com/office/drawing/2014/main" id="{13936DFA-D247-E94C-9910-4F4C96D6A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27" name="TextBox 286">
                <a:extLst>
                  <a:ext uri="{FF2B5EF4-FFF2-40B4-BE49-F238E27FC236}">
                    <a16:creationId xmlns:a16="http://schemas.microsoft.com/office/drawing/2014/main" id="{785C0955-93FF-D24A-A2F9-A406EC80DE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7" name="Group 264">
              <a:extLst>
                <a:ext uri="{FF2B5EF4-FFF2-40B4-BE49-F238E27FC236}">
                  <a16:creationId xmlns:a16="http://schemas.microsoft.com/office/drawing/2014/main" id="{F3EE4A99-889F-1441-8EC3-76AE51DDF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2224" name="TextBox 283">
                <a:extLst>
                  <a:ext uri="{FF2B5EF4-FFF2-40B4-BE49-F238E27FC236}">
                    <a16:creationId xmlns:a16="http://schemas.microsoft.com/office/drawing/2014/main" id="{96902D68-B5C7-7C47-BB37-E09A73F308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8" name="Group 265">
              <a:extLst>
                <a:ext uri="{FF2B5EF4-FFF2-40B4-BE49-F238E27FC236}">
                  <a16:creationId xmlns:a16="http://schemas.microsoft.com/office/drawing/2014/main" id="{5F73DC47-20B6-E64C-8CDD-071B88BD2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2222" name="TextBox 280">
                <a:extLst>
                  <a:ext uri="{FF2B5EF4-FFF2-40B4-BE49-F238E27FC236}">
                    <a16:creationId xmlns:a16="http://schemas.microsoft.com/office/drawing/2014/main" id="{6178FF7C-9D0B-2C45-B082-1677204A32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9" name="Group 266">
              <a:extLst>
                <a:ext uri="{FF2B5EF4-FFF2-40B4-BE49-F238E27FC236}">
                  <a16:creationId xmlns:a16="http://schemas.microsoft.com/office/drawing/2014/main" id="{9CD3795C-3E4A-F74A-81B6-B9B10B0DA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2220" name="TextBox 278">
                <a:extLst>
                  <a:ext uri="{FF2B5EF4-FFF2-40B4-BE49-F238E27FC236}">
                    <a16:creationId xmlns:a16="http://schemas.microsoft.com/office/drawing/2014/main" id="{F706F0C4-B88E-3E4A-BB48-D39DE67BDF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10" name="Group 267">
              <a:extLst>
                <a:ext uri="{FF2B5EF4-FFF2-40B4-BE49-F238E27FC236}">
                  <a16:creationId xmlns:a16="http://schemas.microsoft.com/office/drawing/2014/main" id="{3BEC3FA0-8251-1E40-AC4C-00035EB47D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2214" name="Group 272">
                <a:extLst>
                  <a:ext uri="{FF2B5EF4-FFF2-40B4-BE49-F238E27FC236}">
                    <a16:creationId xmlns:a16="http://schemas.microsoft.com/office/drawing/2014/main" id="{9493C75D-045F-5044-B1D6-96287CC3ED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215" name="Group 273">
                <a:extLst>
                  <a:ext uri="{FF2B5EF4-FFF2-40B4-BE49-F238E27FC236}">
                    <a16:creationId xmlns:a16="http://schemas.microsoft.com/office/drawing/2014/main" id="{463905B9-C964-0946-B2D9-3C4F8991C3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2216" name="TextBox 274">
                  <a:extLst>
                    <a:ext uri="{FF2B5EF4-FFF2-40B4-BE49-F238E27FC236}">
                      <a16:creationId xmlns:a16="http://schemas.microsoft.com/office/drawing/2014/main" id="{1A170CED-0B7A-E34A-80AE-830A5C115D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2211" name="Group 268">
              <a:extLst>
                <a:ext uri="{FF2B5EF4-FFF2-40B4-BE49-F238E27FC236}">
                  <a16:creationId xmlns:a16="http://schemas.microsoft.com/office/drawing/2014/main" id="{8A54C161-ADEA-B843-B52F-E477EFFC59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2212" name="TextBox 270">
                <a:extLst>
                  <a:ext uri="{FF2B5EF4-FFF2-40B4-BE49-F238E27FC236}">
                    <a16:creationId xmlns:a16="http://schemas.microsoft.com/office/drawing/2014/main" id="{E6ABA970-57F3-EA40-A099-240EF5DE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2164" name="Group 404">
            <a:extLst>
              <a:ext uri="{FF2B5EF4-FFF2-40B4-BE49-F238E27FC236}">
                <a16:creationId xmlns:a16="http://schemas.microsoft.com/office/drawing/2014/main" id="{D6091125-E305-BC48-9582-E6B3B4B9840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2169" name="TextBox 405">
              <a:extLst>
                <a:ext uri="{FF2B5EF4-FFF2-40B4-BE49-F238E27FC236}">
                  <a16:creationId xmlns:a16="http://schemas.microsoft.com/office/drawing/2014/main" id="{D89CE435-0B77-894B-BFE3-AF305021C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2172" name="TextBox 411">
              <a:extLst>
                <a:ext uri="{FF2B5EF4-FFF2-40B4-BE49-F238E27FC236}">
                  <a16:creationId xmlns:a16="http://schemas.microsoft.com/office/drawing/2014/main" id="{79A44DEE-D0B2-B242-B123-B2BA3B5479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174" name="TextBox 413">
              <a:extLst>
                <a:ext uri="{FF2B5EF4-FFF2-40B4-BE49-F238E27FC236}">
                  <a16:creationId xmlns:a16="http://schemas.microsoft.com/office/drawing/2014/main" id="{566A0953-2593-FF4C-8A09-A1CE9858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2165" name="Text Placeholder 2">
            <a:extLst>
              <a:ext uri="{FF2B5EF4-FFF2-40B4-BE49-F238E27FC236}">
                <a16:creationId xmlns:a16="http://schemas.microsoft.com/office/drawing/2014/main" id="{8516B545-154A-8643-86B7-C7BF7317F334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1693863"/>
            <a:ext cx="1127125" cy="9271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>
            <a:off x="4911725" y="2176463"/>
            <a:ext cx="3409950" cy="2741612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4338" name="Group 7">
            <a:extLst>
              <a:ext uri="{FF2B5EF4-FFF2-40B4-BE49-F238E27FC236}">
                <a16:creationId xmlns:a16="http://schemas.microsoft.com/office/drawing/2014/main" id="{C4793998-C42A-0F49-8188-77FA77FA8681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1347787" cy="1069975"/>
            <a:chOff x="449451" y="2836190"/>
            <a:chExt cx="1348352" cy="1069383"/>
          </a:xfrm>
        </p:grpSpPr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71384317-C26C-314B-BCA6-D89F2E883A20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52" name="TextBox 6">
              <a:extLst>
                <a:ext uri="{FF2B5EF4-FFF2-40B4-BE49-F238E27FC236}">
                  <a16:creationId xmlns:a16="http://schemas.microsoft.com/office/drawing/2014/main" id="{1B5F0D89-6CC4-E048-BFD2-7B0C36B39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83" y="3187116"/>
              <a:ext cx="117692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C Program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9D1740E2-27AA-104B-B3A8-91E52C077541}"/>
              </a:ext>
            </a:extLst>
          </p:cNvPr>
          <p:cNvGrpSpPr>
            <a:grpSpLocks/>
          </p:cNvGrpSpPr>
          <p:nvPr/>
        </p:nvGrpSpPr>
        <p:grpSpPr bwMode="auto">
          <a:xfrm>
            <a:off x="3556000" y="2978150"/>
            <a:ext cx="1347788" cy="1068388"/>
            <a:chOff x="449451" y="2836190"/>
            <a:chExt cx="1348352" cy="1069383"/>
          </a:xfrm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229F88B2-E299-9743-8EBC-9ED8B9A7262F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50" name="TextBox 10">
              <a:extLst>
                <a:ext uri="{FF2B5EF4-FFF2-40B4-BE49-F238E27FC236}">
                  <a16:creationId xmlns:a16="http://schemas.microsoft.com/office/drawing/2014/main" id="{38E4689B-F2B3-114F-8154-874B4D293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407" y="3056490"/>
              <a:ext cx="107273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Assembly</a:t>
              </a:r>
            </a:p>
            <a:p>
              <a:r>
                <a:rPr lang="en-US" altLang="en-US" sz="1600"/>
                <a:t> Program</a:t>
              </a:r>
            </a:p>
          </p:txBody>
        </p:sp>
      </p:grpSp>
      <p:grpSp>
        <p:nvGrpSpPr>
          <p:cNvPr id="14340" name="Group 12">
            <a:extLst>
              <a:ext uri="{FF2B5EF4-FFF2-40B4-BE49-F238E27FC236}">
                <a16:creationId xmlns:a16="http://schemas.microsoft.com/office/drawing/2014/main" id="{75BA2B39-B65F-C04E-9FC4-93D5CD6A99A5}"/>
              </a:ext>
            </a:extLst>
          </p:cNvPr>
          <p:cNvGrpSpPr>
            <a:grpSpLocks/>
          </p:cNvGrpSpPr>
          <p:nvPr/>
        </p:nvGrpSpPr>
        <p:grpSpPr bwMode="auto">
          <a:xfrm>
            <a:off x="5938839" y="2986089"/>
            <a:ext cx="1349375" cy="1068387"/>
            <a:chOff x="449451" y="2836190"/>
            <a:chExt cx="1348352" cy="1069383"/>
          </a:xfrm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284963A2-198D-EF48-9ECE-BF35E8CDCC4A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8" name="TextBox 14">
              <a:extLst>
                <a:ext uri="{FF2B5EF4-FFF2-40B4-BE49-F238E27FC236}">
                  <a16:creationId xmlns:a16="http://schemas.microsoft.com/office/drawing/2014/main" id="{2546A53D-72FF-6B4E-90A5-2E2E2FB4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593" y="3056490"/>
              <a:ext cx="101662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600"/>
                <a:t>Machine </a:t>
              </a:r>
            </a:p>
            <a:p>
              <a:pPr algn="ctr"/>
              <a:r>
                <a:rPr lang="en-US" altLang="en-US" sz="1600"/>
                <a:t>Code</a:t>
              </a:r>
            </a:p>
          </p:txBody>
        </p:sp>
      </p:grpSp>
      <p:grpSp>
        <p:nvGrpSpPr>
          <p:cNvPr id="14341" name="Group 16">
            <a:extLst>
              <a:ext uri="{FF2B5EF4-FFF2-40B4-BE49-F238E27FC236}">
                <a16:creationId xmlns:a16="http://schemas.microsoft.com/office/drawing/2014/main" id="{014FBC6C-5CDE-9D4A-8B4D-3975BE7DA4BB}"/>
              </a:ext>
            </a:extLst>
          </p:cNvPr>
          <p:cNvGrpSpPr>
            <a:grpSpLocks/>
          </p:cNvGrpSpPr>
          <p:nvPr/>
        </p:nvGrpSpPr>
        <p:grpSpPr bwMode="auto">
          <a:xfrm>
            <a:off x="8161338" y="2986089"/>
            <a:ext cx="1377950" cy="1068387"/>
            <a:chOff x="449451" y="2836190"/>
            <a:chExt cx="1377810" cy="1069383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BBC46A83-AFEF-C545-B021-9DFF4C0B57B2}"/>
                </a:ext>
              </a:extLst>
            </p:cNvPr>
            <p:cNvSpPr/>
            <p:nvPr/>
          </p:nvSpPr>
          <p:spPr>
            <a:xfrm>
              <a:off x="449451" y="2836190"/>
              <a:ext cx="1347650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6" name="TextBox 18">
              <a:extLst>
                <a:ext uri="{FF2B5EF4-FFF2-40B4-BE49-F238E27FC236}">
                  <a16:creationId xmlns:a16="http://schemas.microsoft.com/office/drawing/2014/main" id="{976608EF-1466-C346-BD63-BF5A2964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407" y="3056490"/>
              <a:ext cx="124585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Run on the </a:t>
              </a:r>
            </a:p>
            <a:p>
              <a:r>
                <a:rPr lang="en-US" altLang="en-US" sz="1600"/>
                <a:t>Hardware</a:t>
              </a:r>
            </a:p>
          </p:txBody>
        </p:sp>
      </p:grp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231F6D2C-1B42-BE40-A8B9-4ECA4050BFCA}"/>
              </a:ext>
            </a:extLst>
          </p:cNvPr>
          <p:cNvCxnSpPr>
            <a:stCxn id="6" idx="3"/>
            <a:endCxn id="10" idx="1"/>
          </p:cNvCxnSpPr>
          <p:nvPr/>
        </p:nvCxnSpPr>
        <p:spPr>
          <a:xfrm flipV="1">
            <a:off x="2711450" y="3513138"/>
            <a:ext cx="84455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9D27672-0F36-6B45-BC55-3351B0CC23EB}"/>
              </a:ext>
            </a:extLst>
          </p:cNvPr>
          <p:cNvCxnSpPr>
            <a:cxnSpLocks/>
            <a:endCxn id="14" idx="1"/>
          </p:cNvCxnSpPr>
          <p:nvPr/>
        </p:nvCxnSpPr>
        <p:spPr>
          <a:xfrm flipV="1">
            <a:off x="4903788" y="3519489"/>
            <a:ext cx="1035050" cy="158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4938E7F9-2951-6E4A-8D30-53BE5E5D897C}"/>
              </a:ext>
            </a:extLst>
          </p:cNvPr>
          <p:cNvCxnSpPr/>
          <p:nvPr/>
        </p:nvCxnSpPr>
        <p:spPr>
          <a:xfrm flipV="1">
            <a:off x="7294563" y="3532189"/>
            <a:ext cx="842962" cy="158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29">
            <a:extLst>
              <a:ext uri="{FF2B5EF4-FFF2-40B4-BE49-F238E27FC236}">
                <a16:creationId xmlns:a16="http://schemas.microsoft.com/office/drawing/2014/main" id="{4CC907C0-6692-FF43-AA53-ECF9D698FEA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4349" name="Group 49">
              <a:extLst>
                <a:ext uri="{FF2B5EF4-FFF2-40B4-BE49-F238E27FC236}">
                  <a16:creationId xmlns:a16="http://schemas.microsoft.com/office/drawing/2014/main" id="{4BB40AD3-ABBD-7148-8547-C4AB3DF82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4515" name="Group 33">
                <a:extLst>
                  <a:ext uri="{FF2B5EF4-FFF2-40B4-BE49-F238E27FC236}">
                    <a16:creationId xmlns:a16="http://schemas.microsoft.com/office/drawing/2014/main" id="{7C9EBB2C-7D21-FB4F-8505-35BCDC8B91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4557" name="TextBox 467">
                  <a:extLst>
                    <a:ext uri="{FF2B5EF4-FFF2-40B4-BE49-F238E27FC236}">
                      <a16:creationId xmlns:a16="http://schemas.microsoft.com/office/drawing/2014/main" id="{C7BD48FA-C1AC-C74D-8022-7AFBE9E896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16" name="Group 34">
                <a:extLst>
                  <a:ext uri="{FF2B5EF4-FFF2-40B4-BE49-F238E27FC236}">
                    <a16:creationId xmlns:a16="http://schemas.microsoft.com/office/drawing/2014/main" id="{AECDB776-2C18-CB41-98D6-222E9DAA3F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4555" name="TextBox 469">
                  <a:extLst>
                    <a:ext uri="{FF2B5EF4-FFF2-40B4-BE49-F238E27FC236}">
                      <a16:creationId xmlns:a16="http://schemas.microsoft.com/office/drawing/2014/main" id="{F21994CC-6770-CD43-8ACC-5FDED39E7A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518" name="TextBox 472">
                <a:extLst>
                  <a:ext uri="{FF2B5EF4-FFF2-40B4-BE49-F238E27FC236}">
                    <a16:creationId xmlns:a16="http://schemas.microsoft.com/office/drawing/2014/main" id="{CC063BBF-2AA4-A447-851F-79F716C889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4519" name="Group 441">
                <a:extLst>
                  <a:ext uri="{FF2B5EF4-FFF2-40B4-BE49-F238E27FC236}">
                    <a16:creationId xmlns:a16="http://schemas.microsoft.com/office/drawing/2014/main" id="{19FE9D1F-BD93-8D4C-B704-8B9A55469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4538" name="Group 450">
                  <a:extLst>
                    <a:ext uri="{FF2B5EF4-FFF2-40B4-BE49-F238E27FC236}">
                      <a16:creationId xmlns:a16="http://schemas.microsoft.com/office/drawing/2014/main" id="{986F61C7-103F-F043-9D3D-F057D8F8C6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4552" name="TextBox 464">
                    <a:extLst>
                      <a:ext uri="{FF2B5EF4-FFF2-40B4-BE49-F238E27FC236}">
                        <a16:creationId xmlns:a16="http://schemas.microsoft.com/office/drawing/2014/main" id="{03175E47-881B-6A4C-BDE4-2C65BDE924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54" name="TextBox 466">
                    <a:extLst>
                      <a:ext uri="{FF2B5EF4-FFF2-40B4-BE49-F238E27FC236}">
                        <a16:creationId xmlns:a16="http://schemas.microsoft.com/office/drawing/2014/main" id="{29326589-878A-C541-91C4-38F8C0CFE6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4539" name="Group 451">
                  <a:extLst>
                    <a:ext uri="{FF2B5EF4-FFF2-40B4-BE49-F238E27FC236}">
                      <a16:creationId xmlns:a16="http://schemas.microsoft.com/office/drawing/2014/main" id="{E464AF1F-3A66-3045-A1B8-29109376E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4549" name="TextBox 461">
                    <a:extLst>
                      <a:ext uri="{FF2B5EF4-FFF2-40B4-BE49-F238E27FC236}">
                        <a16:creationId xmlns:a16="http://schemas.microsoft.com/office/drawing/2014/main" id="{7E4449F8-97AD-CB40-ACC7-48F9D6B8B1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51" name="TextBox 463">
                    <a:extLst>
                      <a:ext uri="{FF2B5EF4-FFF2-40B4-BE49-F238E27FC236}">
                        <a16:creationId xmlns:a16="http://schemas.microsoft.com/office/drawing/2014/main" id="{A3DA957A-7EF6-C04F-BAA5-5D9B8BC44A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4540" name="Group 452">
                  <a:extLst>
                    <a:ext uri="{FF2B5EF4-FFF2-40B4-BE49-F238E27FC236}">
                      <a16:creationId xmlns:a16="http://schemas.microsoft.com/office/drawing/2014/main" id="{EC2CAEC6-9EC7-4245-9709-357CFD770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4546" name="TextBox 458">
                    <a:extLst>
                      <a:ext uri="{FF2B5EF4-FFF2-40B4-BE49-F238E27FC236}">
                        <a16:creationId xmlns:a16="http://schemas.microsoft.com/office/drawing/2014/main" id="{F25D0062-A62C-D247-9067-301B3F4340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48" name="TextBox 460">
                    <a:extLst>
                      <a:ext uri="{FF2B5EF4-FFF2-40B4-BE49-F238E27FC236}">
                        <a16:creationId xmlns:a16="http://schemas.microsoft.com/office/drawing/2014/main" id="{C369474B-F506-1540-986C-29C4A57DF0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542" name="Group 453">
                  <a:extLst>
                    <a:ext uri="{FF2B5EF4-FFF2-40B4-BE49-F238E27FC236}">
                      <a16:creationId xmlns:a16="http://schemas.microsoft.com/office/drawing/2014/main" id="{7C8609DB-BD90-A94E-BC34-B1CAD55E7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4543" name="TextBox 455">
                    <a:extLst>
                      <a:ext uri="{FF2B5EF4-FFF2-40B4-BE49-F238E27FC236}">
                        <a16:creationId xmlns:a16="http://schemas.microsoft.com/office/drawing/2014/main" id="{BB09CADF-3862-7B4B-B238-20446B7E70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45" name="TextBox 457">
                    <a:extLst>
                      <a:ext uri="{FF2B5EF4-FFF2-40B4-BE49-F238E27FC236}">
                        <a16:creationId xmlns:a16="http://schemas.microsoft.com/office/drawing/2014/main" id="{1B1EB8FA-DA0D-9942-9408-0249F9B93EE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4520" name="Group 44">
                <a:extLst>
                  <a:ext uri="{FF2B5EF4-FFF2-40B4-BE49-F238E27FC236}">
                    <a16:creationId xmlns:a16="http://schemas.microsoft.com/office/drawing/2014/main" id="{C8E83BA5-7C9D-2348-8AF9-9F5F1AAC0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4536" name="TextBox 443">
                  <a:extLst>
                    <a:ext uri="{FF2B5EF4-FFF2-40B4-BE49-F238E27FC236}">
                      <a16:creationId xmlns:a16="http://schemas.microsoft.com/office/drawing/2014/main" id="{2D484E07-3282-0447-BAE8-D8AAC9CF4C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1" name="Group 48">
                <a:extLst>
                  <a:ext uri="{FF2B5EF4-FFF2-40B4-BE49-F238E27FC236}">
                    <a16:creationId xmlns:a16="http://schemas.microsoft.com/office/drawing/2014/main" id="{9A558EF7-836B-7045-87A5-3A9B174CD8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4534" name="TextBox 445">
                  <a:extLst>
                    <a:ext uri="{FF2B5EF4-FFF2-40B4-BE49-F238E27FC236}">
                      <a16:creationId xmlns:a16="http://schemas.microsoft.com/office/drawing/2014/main" id="{CC145066-909D-B341-B041-7C4096E33A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522" name="TextBox 448">
                <a:extLst>
                  <a:ext uri="{FF2B5EF4-FFF2-40B4-BE49-F238E27FC236}">
                    <a16:creationId xmlns:a16="http://schemas.microsoft.com/office/drawing/2014/main" id="{6CBF39CA-3E23-A945-94AD-D6FC5E471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4523" name="TextBox 474">
                <a:extLst>
                  <a:ext uri="{FF2B5EF4-FFF2-40B4-BE49-F238E27FC236}">
                    <a16:creationId xmlns:a16="http://schemas.microsoft.com/office/drawing/2014/main" id="{F3B3EB64-839A-534D-AED5-F2CF3C1C07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4524" name="Group 475">
                <a:extLst>
                  <a:ext uri="{FF2B5EF4-FFF2-40B4-BE49-F238E27FC236}">
                    <a16:creationId xmlns:a16="http://schemas.microsoft.com/office/drawing/2014/main" id="{EC018F9D-B4DB-D143-BB9A-EEAC44A172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4532" name="TextBox 476">
                  <a:extLst>
                    <a:ext uri="{FF2B5EF4-FFF2-40B4-BE49-F238E27FC236}">
                      <a16:creationId xmlns:a16="http://schemas.microsoft.com/office/drawing/2014/main" id="{87D336BB-FD90-A345-A49F-F56B0BF89B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5" name="Group 478">
                <a:extLst>
                  <a:ext uri="{FF2B5EF4-FFF2-40B4-BE49-F238E27FC236}">
                    <a16:creationId xmlns:a16="http://schemas.microsoft.com/office/drawing/2014/main" id="{77D420D8-A0B4-8C45-A9F5-81A4AA0A1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4530" name="TextBox 482">
                  <a:extLst>
                    <a:ext uri="{FF2B5EF4-FFF2-40B4-BE49-F238E27FC236}">
                      <a16:creationId xmlns:a16="http://schemas.microsoft.com/office/drawing/2014/main" id="{E538BD94-34BB-3F49-A20D-EAB0B1C917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6" name="Group 498">
                <a:extLst>
                  <a:ext uri="{FF2B5EF4-FFF2-40B4-BE49-F238E27FC236}">
                    <a16:creationId xmlns:a16="http://schemas.microsoft.com/office/drawing/2014/main" id="{C99417B3-4A54-B344-8FD2-6A33DD9E8C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4528" name="TextBox 499">
                  <a:extLst>
                    <a:ext uri="{FF2B5EF4-FFF2-40B4-BE49-F238E27FC236}">
                      <a16:creationId xmlns:a16="http://schemas.microsoft.com/office/drawing/2014/main" id="{D97DA00B-3112-5542-9B90-3FD3D00F7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4350" name="Group 132">
              <a:extLst>
                <a:ext uri="{FF2B5EF4-FFF2-40B4-BE49-F238E27FC236}">
                  <a16:creationId xmlns:a16="http://schemas.microsoft.com/office/drawing/2014/main" id="{70AD985E-96BD-4F4F-9C7F-106820B9F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4351" name="Group 6">
              <a:extLst>
                <a:ext uri="{FF2B5EF4-FFF2-40B4-BE49-F238E27FC236}">
                  <a16:creationId xmlns:a16="http://schemas.microsoft.com/office/drawing/2014/main" id="{AB23EE87-91EA-0E40-B125-0232CE0FC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4489" name="Group 55">
                <a:extLst>
                  <a:ext uri="{FF2B5EF4-FFF2-40B4-BE49-F238E27FC236}">
                    <a16:creationId xmlns:a16="http://schemas.microsoft.com/office/drawing/2014/main" id="{6BF86E26-61E5-FC45-9B26-37CA881C44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4510" name="TextBox 57">
                  <a:extLst>
                    <a:ext uri="{FF2B5EF4-FFF2-40B4-BE49-F238E27FC236}">
                      <a16:creationId xmlns:a16="http://schemas.microsoft.com/office/drawing/2014/main" id="{C1D745AC-7F15-EC4F-80B7-CEAF7BFCFC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4490" name="TextBox 59">
                <a:extLst>
                  <a:ext uri="{FF2B5EF4-FFF2-40B4-BE49-F238E27FC236}">
                    <a16:creationId xmlns:a16="http://schemas.microsoft.com/office/drawing/2014/main" id="{91471BE0-7EE7-A54E-9787-EBD54E47D2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4352" name="Group 17">
              <a:extLst>
                <a:ext uri="{FF2B5EF4-FFF2-40B4-BE49-F238E27FC236}">
                  <a16:creationId xmlns:a16="http://schemas.microsoft.com/office/drawing/2014/main" id="{660363A1-450C-D04D-8AAB-FD660F4A1F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4483" name="Group 16">
                <a:extLst>
                  <a:ext uri="{FF2B5EF4-FFF2-40B4-BE49-F238E27FC236}">
                    <a16:creationId xmlns:a16="http://schemas.microsoft.com/office/drawing/2014/main" id="{7795E71A-8D0B-6941-939D-74F3871254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4487" name="TextBox 82">
                  <a:extLst>
                    <a:ext uri="{FF2B5EF4-FFF2-40B4-BE49-F238E27FC236}">
                      <a16:creationId xmlns:a16="http://schemas.microsoft.com/office/drawing/2014/main" id="{8BB127C4-F15B-2946-B0DA-43F5B0EAB8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484" name="TextBox 87">
                <a:extLst>
                  <a:ext uri="{FF2B5EF4-FFF2-40B4-BE49-F238E27FC236}">
                    <a16:creationId xmlns:a16="http://schemas.microsoft.com/office/drawing/2014/main" id="{89A37429-B4BA-C84D-AF93-7DEF358803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53" name="Group 154">
              <a:extLst>
                <a:ext uri="{FF2B5EF4-FFF2-40B4-BE49-F238E27FC236}">
                  <a16:creationId xmlns:a16="http://schemas.microsoft.com/office/drawing/2014/main" id="{F61C1291-2080-3B49-9206-E223ACC1F8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4476" name="TextBox 155">
                <a:extLst>
                  <a:ext uri="{FF2B5EF4-FFF2-40B4-BE49-F238E27FC236}">
                    <a16:creationId xmlns:a16="http://schemas.microsoft.com/office/drawing/2014/main" id="{84A57F11-223E-E248-B2C3-F1439D5D68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79" name="TextBox 161">
                <a:extLst>
                  <a:ext uri="{FF2B5EF4-FFF2-40B4-BE49-F238E27FC236}">
                    <a16:creationId xmlns:a16="http://schemas.microsoft.com/office/drawing/2014/main" id="{635659EA-BB58-1848-BA46-7D35FED9D7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54" name="Group 138">
              <a:extLst>
                <a:ext uri="{FF2B5EF4-FFF2-40B4-BE49-F238E27FC236}">
                  <a16:creationId xmlns:a16="http://schemas.microsoft.com/office/drawing/2014/main" id="{6BE1BECD-2AA9-8242-ADAF-3BCB9C7301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4469" name="TextBox 139">
                <a:extLst>
                  <a:ext uri="{FF2B5EF4-FFF2-40B4-BE49-F238E27FC236}">
                    <a16:creationId xmlns:a16="http://schemas.microsoft.com/office/drawing/2014/main" id="{083C9529-F214-5541-A0BE-16E696A856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72" name="TextBox 145">
                <a:extLst>
                  <a:ext uri="{FF2B5EF4-FFF2-40B4-BE49-F238E27FC236}">
                    <a16:creationId xmlns:a16="http://schemas.microsoft.com/office/drawing/2014/main" id="{DA9B5F00-618B-614B-9A2D-91C5D08447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57" name="Group 37">
              <a:extLst>
                <a:ext uri="{FF2B5EF4-FFF2-40B4-BE49-F238E27FC236}">
                  <a16:creationId xmlns:a16="http://schemas.microsoft.com/office/drawing/2014/main" id="{271018A0-15B1-E349-A3F1-F68C2B3985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468" name="TextBox 36">
                <a:extLst>
                  <a:ext uri="{FF2B5EF4-FFF2-40B4-BE49-F238E27FC236}">
                    <a16:creationId xmlns:a16="http://schemas.microsoft.com/office/drawing/2014/main" id="{888EEA40-9E11-4C4A-AEE7-90384756D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2" name="Group 186">
              <a:extLst>
                <a:ext uri="{FF2B5EF4-FFF2-40B4-BE49-F238E27FC236}">
                  <a16:creationId xmlns:a16="http://schemas.microsoft.com/office/drawing/2014/main" id="{435D3DBC-BCA5-8142-9F79-5AF1F59D6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6" name="Group 23">
              <a:extLst>
                <a:ext uri="{FF2B5EF4-FFF2-40B4-BE49-F238E27FC236}">
                  <a16:creationId xmlns:a16="http://schemas.microsoft.com/office/drawing/2014/main" id="{3835E5A9-B154-8A48-93ED-86562310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4452" name="Group 43">
                <a:extLst>
                  <a:ext uri="{FF2B5EF4-FFF2-40B4-BE49-F238E27FC236}">
                    <a16:creationId xmlns:a16="http://schemas.microsoft.com/office/drawing/2014/main" id="{AC0CFB21-1449-E045-9344-37FEA0AF39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4460" name="Group 38">
                  <a:extLst>
                    <a:ext uri="{FF2B5EF4-FFF2-40B4-BE49-F238E27FC236}">
                      <a16:creationId xmlns:a16="http://schemas.microsoft.com/office/drawing/2014/main" id="{F01779D1-948A-CF4B-822F-9A67E98BEA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4463" name="TextBox 39">
                    <a:extLst>
                      <a:ext uri="{FF2B5EF4-FFF2-40B4-BE49-F238E27FC236}">
                        <a16:creationId xmlns:a16="http://schemas.microsoft.com/office/drawing/2014/main" id="{D25A8888-D072-9E44-93A6-633CE5D7D8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4461" name="TextBox 41">
                  <a:extLst>
                    <a:ext uri="{FF2B5EF4-FFF2-40B4-BE49-F238E27FC236}">
                      <a16:creationId xmlns:a16="http://schemas.microsoft.com/office/drawing/2014/main" id="{8C63B00D-F6C8-BF42-81B9-4CF8B4FDFD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4456" name="Group 106">
                <a:extLst>
                  <a:ext uri="{FF2B5EF4-FFF2-40B4-BE49-F238E27FC236}">
                    <a16:creationId xmlns:a16="http://schemas.microsoft.com/office/drawing/2014/main" id="{73339BDB-F267-0542-805C-35A328AD8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4459" name="TextBox 108">
                  <a:extLst>
                    <a:ext uri="{FF2B5EF4-FFF2-40B4-BE49-F238E27FC236}">
                      <a16:creationId xmlns:a16="http://schemas.microsoft.com/office/drawing/2014/main" id="{14C17D63-6B4D-0044-BF3F-8F20E0819A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8" name="Group 5">
              <a:extLst>
                <a:ext uri="{FF2B5EF4-FFF2-40B4-BE49-F238E27FC236}">
                  <a16:creationId xmlns:a16="http://schemas.microsoft.com/office/drawing/2014/main" id="{D979A35B-B66D-CD40-B71D-4C3FBD1C9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4450" name="TextBox 483">
                <a:extLst>
                  <a:ext uri="{FF2B5EF4-FFF2-40B4-BE49-F238E27FC236}">
                    <a16:creationId xmlns:a16="http://schemas.microsoft.com/office/drawing/2014/main" id="{58D6642F-BC35-1B4A-B3D5-47352476D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370" name="Group 32">
              <a:extLst>
                <a:ext uri="{FF2B5EF4-FFF2-40B4-BE49-F238E27FC236}">
                  <a16:creationId xmlns:a16="http://schemas.microsoft.com/office/drawing/2014/main" id="{41EE254B-C719-4A4F-B616-C0BAF38FD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4442" name="Group 491">
                <a:extLst>
                  <a:ext uri="{FF2B5EF4-FFF2-40B4-BE49-F238E27FC236}">
                    <a16:creationId xmlns:a16="http://schemas.microsoft.com/office/drawing/2014/main" id="{042B067A-D237-3F42-B1B6-5BC07777C5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4448" name="TextBox 492">
                  <a:extLst>
                    <a:ext uri="{FF2B5EF4-FFF2-40B4-BE49-F238E27FC236}">
                      <a16:creationId xmlns:a16="http://schemas.microsoft.com/office/drawing/2014/main" id="{5EFF35BF-02E9-EC45-8562-0359C8A076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443" name="Group 494">
                <a:extLst>
                  <a:ext uri="{FF2B5EF4-FFF2-40B4-BE49-F238E27FC236}">
                    <a16:creationId xmlns:a16="http://schemas.microsoft.com/office/drawing/2014/main" id="{A4BA8715-C6EF-E447-B30F-F3EBE6B148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4446" name="TextBox 495">
                  <a:extLst>
                    <a:ext uri="{FF2B5EF4-FFF2-40B4-BE49-F238E27FC236}">
                      <a16:creationId xmlns:a16="http://schemas.microsoft.com/office/drawing/2014/main" id="{930A1D6E-E0A2-164E-AA67-8653A3B59D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444" name="TextBox 503">
                <a:extLst>
                  <a:ext uri="{FF2B5EF4-FFF2-40B4-BE49-F238E27FC236}">
                    <a16:creationId xmlns:a16="http://schemas.microsoft.com/office/drawing/2014/main" id="{43535AF7-B8D5-F744-BA36-6ACA2999EF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4374" name="TextBox 12">
              <a:extLst>
                <a:ext uri="{FF2B5EF4-FFF2-40B4-BE49-F238E27FC236}">
                  <a16:creationId xmlns:a16="http://schemas.microsoft.com/office/drawing/2014/main" id="{4F6C42A8-F561-E04E-AE5C-019E1752C8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4375" name="Group 317">
              <a:extLst>
                <a:ext uri="{FF2B5EF4-FFF2-40B4-BE49-F238E27FC236}">
                  <a16:creationId xmlns:a16="http://schemas.microsoft.com/office/drawing/2014/main" id="{F1B910E1-B21C-B64C-8C02-784043FC4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4425" name="Group 318">
                <a:extLst>
                  <a:ext uri="{FF2B5EF4-FFF2-40B4-BE49-F238E27FC236}">
                    <a16:creationId xmlns:a16="http://schemas.microsoft.com/office/drawing/2014/main" id="{41CDF114-4E09-7245-B735-49B80AB1EC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34" name="Group 327">
                  <a:extLst>
                    <a:ext uri="{FF2B5EF4-FFF2-40B4-BE49-F238E27FC236}">
                      <a16:creationId xmlns:a16="http://schemas.microsoft.com/office/drawing/2014/main" id="{3D51722B-C49D-9648-A93C-40A82E72E5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4435" name="TextBox 7">
                    <a:extLst>
                      <a:ext uri="{FF2B5EF4-FFF2-40B4-BE49-F238E27FC236}">
                        <a16:creationId xmlns:a16="http://schemas.microsoft.com/office/drawing/2014/main" id="{73F2A7B6-6C12-724E-B6CA-015FA02503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437" name="TextBox 329">
                    <a:extLst>
                      <a:ext uri="{FF2B5EF4-FFF2-40B4-BE49-F238E27FC236}">
                        <a16:creationId xmlns:a16="http://schemas.microsoft.com/office/drawing/2014/main" id="{84B6B901-0361-BA4B-A614-7D86847FDF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4438" name="Group 330">
                    <a:extLst>
                      <a:ext uri="{FF2B5EF4-FFF2-40B4-BE49-F238E27FC236}">
                        <a16:creationId xmlns:a16="http://schemas.microsoft.com/office/drawing/2014/main" id="{7061F1AD-FCAA-934C-88F2-FEDED8710B1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4440" name="TextBox 333">
                      <a:extLst>
                        <a:ext uri="{FF2B5EF4-FFF2-40B4-BE49-F238E27FC236}">
                          <a16:creationId xmlns:a16="http://schemas.microsoft.com/office/drawing/2014/main" id="{CFB1A512-A7A1-7C48-84F1-0945B1D4963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4439" name="TextBox 332">
                    <a:extLst>
                      <a:ext uri="{FF2B5EF4-FFF2-40B4-BE49-F238E27FC236}">
                        <a16:creationId xmlns:a16="http://schemas.microsoft.com/office/drawing/2014/main" id="{319FA756-945E-4342-81DE-CCB6E39883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76" name="Group 11">
              <a:extLst>
                <a:ext uri="{FF2B5EF4-FFF2-40B4-BE49-F238E27FC236}">
                  <a16:creationId xmlns:a16="http://schemas.microsoft.com/office/drawing/2014/main" id="{FB80EF20-98AA-A54F-8BEE-1233204B2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81" name="Group 60">
              <a:extLst>
                <a:ext uri="{FF2B5EF4-FFF2-40B4-BE49-F238E27FC236}">
                  <a16:creationId xmlns:a16="http://schemas.microsoft.com/office/drawing/2014/main" id="{8221503E-EAD6-D642-9B77-A62387BEE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4414" name="Group 53">
                <a:extLst>
                  <a:ext uri="{FF2B5EF4-FFF2-40B4-BE49-F238E27FC236}">
                    <a16:creationId xmlns:a16="http://schemas.microsoft.com/office/drawing/2014/main" id="{77CFA80E-380C-0F49-A691-0AC5D5AE97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17" name="Group 52">
                  <a:extLst>
                    <a:ext uri="{FF2B5EF4-FFF2-40B4-BE49-F238E27FC236}">
                      <a16:creationId xmlns:a16="http://schemas.microsoft.com/office/drawing/2014/main" id="{E9DC3FFC-0D36-BF4B-9FCA-F35B87DD2F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4421" name="TextBox 122">
                    <a:extLst>
                      <a:ext uri="{FF2B5EF4-FFF2-40B4-BE49-F238E27FC236}">
                        <a16:creationId xmlns:a16="http://schemas.microsoft.com/office/drawing/2014/main" id="{5AD5A23C-C894-5A47-A42C-78D601ADA2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4418" name="TextBox 128">
                  <a:extLst>
                    <a:ext uri="{FF2B5EF4-FFF2-40B4-BE49-F238E27FC236}">
                      <a16:creationId xmlns:a16="http://schemas.microsoft.com/office/drawing/2014/main" id="{A99BD024-5709-8F47-AED9-FD56091BF2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382" name="TextBox 359">
              <a:extLst>
                <a:ext uri="{FF2B5EF4-FFF2-40B4-BE49-F238E27FC236}">
                  <a16:creationId xmlns:a16="http://schemas.microsoft.com/office/drawing/2014/main" id="{F13987C9-EC38-3942-8669-0591BB4BD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4383" name="Group 31">
              <a:extLst>
                <a:ext uri="{FF2B5EF4-FFF2-40B4-BE49-F238E27FC236}">
                  <a16:creationId xmlns:a16="http://schemas.microsoft.com/office/drawing/2014/main" id="{3AC17417-E744-AB47-93B6-CF786020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4404" name="Group 28">
                <a:extLst>
                  <a:ext uri="{FF2B5EF4-FFF2-40B4-BE49-F238E27FC236}">
                    <a16:creationId xmlns:a16="http://schemas.microsoft.com/office/drawing/2014/main" id="{E99B07E9-3584-7C4E-A702-A5A154249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07" name="Group 24">
                  <a:extLst>
                    <a:ext uri="{FF2B5EF4-FFF2-40B4-BE49-F238E27FC236}">
                      <a16:creationId xmlns:a16="http://schemas.microsoft.com/office/drawing/2014/main" id="{1F775B5F-B2A7-354E-A8B8-7BF80E5778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4411" name="TextBox 171">
                    <a:extLst>
                      <a:ext uri="{FF2B5EF4-FFF2-40B4-BE49-F238E27FC236}">
                        <a16:creationId xmlns:a16="http://schemas.microsoft.com/office/drawing/2014/main" id="{EEABA3B0-81F4-2447-BDD3-65D3FF18E6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4408" name="TextBox 177">
                  <a:extLst>
                    <a:ext uri="{FF2B5EF4-FFF2-40B4-BE49-F238E27FC236}">
                      <a16:creationId xmlns:a16="http://schemas.microsoft.com/office/drawing/2014/main" id="{2DBC9BAC-ED9E-AF49-9C45-49715AB680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85" name="Group 358">
              <a:extLst>
                <a:ext uri="{FF2B5EF4-FFF2-40B4-BE49-F238E27FC236}">
                  <a16:creationId xmlns:a16="http://schemas.microsoft.com/office/drawing/2014/main" id="{3A47AC30-5D51-3B49-98B0-2A01C42DE5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4386" name="Group 377">
                <a:extLst>
                  <a:ext uri="{FF2B5EF4-FFF2-40B4-BE49-F238E27FC236}">
                    <a16:creationId xmlns:a16="http://schemas.microsoft.com/office/drawing/2014/main" id="{FC9466AA-416E-234C-8C6C-C579777DA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4391" name="TextBox 7">
                  <a:extLst>
                    <a:ext uri="{FF2B5EF4-FFF2-40B4-BE49-F238E27FC236}">
                      <a16:creationId xmlns:a16="http://schemas.microsoft.com/office/drawing/2014/main" id="{32A6B5BD-89F6-D54F-853E-EC13288531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4392" name="Group 390">
                  <a:extLst>
                    <a:ext uri="{FF2B5EF4-FFF2-40B4-BE49-F238E27FC236}">
                      <a16:creationId xmlns:a16="http://schemas.microsoft.com/office/drawing/2014/main" id="{F6D05C46-D6BC-2D4C-A6FF-EA0EE94775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4393" name="TextBox 391">
                    <a:extLst>
                      <a:ext uri="{FF2B5EF4-FFF2-40B4-BE49-F238E27FC236}">
                        <a16:creationId xmlns:a16="http://schemas.microsoft.com/office/drawing/2014/main" id="{93C9FF18-5DD5-F845-B815-DC978BD871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4387" name="TextBox 381">
                <a:extLst>
                  <a:ext uri="{FF2B5EF4-FFF2-40B4-BE49-F238E27FC236}">
                    <a16:creationId xmlns:a16="http://schemas.microsoft.com/office/drawing/2014/main" id="{0A3CC9D0-E55F-9D43-8F60-7134D4FED4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389" name="TextBox 384">
                <a:extLst>
                  <a:ext uri="{FF2B5EF4-FFF2-40B4-BE49-F238E27FC236}">
                    <a16:creationId xmlns:a16="http://schemas.microsoft.com/office/drawing/2014/main" id="{397D0D5E-11AD-B34B-83BB-7CF95A4F31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211" name="Group 223">
            <a:extLst>
              <a:ext uri="{FF2B5EF4-FFF2-40B4-BE49-F238E27FC236}">
                <a16:creationId xmlns:a16="http://schemas.microsoft.com/office/drawing/2014/main" id="{69D0A17C-B9DF-9048-9B14-5491CD8BA584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4224" name="Group 225">
              <a:extLst>
                <a:ext uri="{FF2B5EF4-FFF2-40B4-BE49-F238E27FC236}">
                  <a16:creationId xmlns:a16="http://schemas.microsoft.com/office/drawing/2014/main" id="{7F04147F-AE7C-6246-A3BB-5411B07E0E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4347" name="TextBox 380">
                <a:extLst>
                  <a:ext uri="{FF2B5EF4-FFF2-40B4-BE49-F238E27FC236}">
                    <a16:creationId xmlns:a16="http://schemas.microsoft.com/office/drawing/2014/main" id="{BE500EF6-112F-644A-932C-977959CF6A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25" name="Group 226">
              <a:extLst>
                <a:ext uri="{FF2B5EF4-FFF2-40B4-BE49-F238E27FC236}">
                  <a16:creationId xmlns:a16="http://schemas.microsoft.com/office/drawing/2014/main" id="{24B779AD-5C1A-EC47-8362-BC836F49A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6" name="TextBox 379">
                <a:extLst>
                  <a:ext uri="{FF2B5EF4-FFF2-40B4-BE49-F238E27FC236}">
                    <a16:creationId xmlns:a16="http://schemas.microsoft.com/office/drawing/2014/main" id="{0F03BD18-6BD0-FB4E-9FFF-4E5EC5E6BA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26" name="Group 227">
              <a:extLst>
                <a:ext uri="{FF2B5EF4-FFF2-40B4-BE49-F238E27FC236}">
                  <a16:creationId xmlns:a16="http://schemas.microsoft.com/office/drawing/2014/main" id="{A72D5DA7-637D-3D49-ACEA-3DBEF5F7F5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4" name="TextBox 376">
                <a:extLst>
                  <a:ext uri="{FF2B5EF4-FFF2-40B4-BE49-F238E27FC236}">
                    <a16:creationId xmlns:a16="http://schemas.microsoft.com/office/drawing/2014/main" id="{F3A173C7-FB7E-DC42-B9F6-9B9B645EF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27" name="Group 228">
              <a:extLst>
                <a:ext uri="{FF2B5EF4-FFF2-40B4-BE49-F238E27FC236}">
                  <a16:creationId xmlns:a16="http://schemas.microsoft.com/office/drawing/2014/main" id="{D60D24B1-B5C1-704D-AB45-83829C9FE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2" name="TextBox 374">
                <a:extLst>
                  <a:ext uri="{FF2B5EF4-FFF2-40B4-BE49-F238E27FC236}">
                    <a16:creationId xmlns:a16="http://schemas.microsoft.com/office/drawing/2014/main" id="{474DFD61-A107-3E4E-87E5-8575890A3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4228" name="Group 229">
              <a:extLst>
                <a:ext uri="{FF2B5EF4-FFF2-40B4-BE49-F238E27FC236}">
                  <a16:creationId xmlns:a16="http://schemas.microsoft.com/office/drawing/2014/main" id="{6632F05C-8CFC-7640-87FF-CC28237C1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0" name="TextBox 372">
                <a:extLst>
                  <a:ext uri="{FF2B5EF4-FFF2-40B4-BE49-F238E27FC236}">
                    <a16:creationId xmlns:a16="http://schemas.microsoft.com/office/drawing/2014/main" id="{C58847BA-D959-5042-B86E-42C3389A86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4229" name="Group 230">
              <a:extLst>
                <a:ext uri="{FF2B5EF4-FFF2-40B4-BE49-F238E27FC236}">
                  <a16:creationId xmlns:a16="http://schemas.microsoft.com/office/drawing/2014/main" id="{C1F73D44-3FD4-6940-AAE5-9512A9048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8" name="TextBox 370">
                <a:extLst>
                  <a:ext uri="{FF2B5EF4-FFF2-40B4-BE49-F238E27FC236}">
                    <a16:creationId xmlns:a16="http://schemas.microsoft.com/office/drawing/2014/main" id="{1A6EBF8D-6CB4-8144-B490-80F722D9DB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4230" name="Group 232">
              <a:extLst>
                <a:ext uri="{FF2B5EF4-FFF2-40B4-BE49-F238E27FC236}">
                  <a16:creationId xmlns:a16="http://schemas.microsoft.com/office/drawing/2014/main" id="{CA5E646E-8946-9043-A0AF-7CCFCEE7C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4335" name="TextBox 367">
                <a:extLst>
                  <a:ext uri="{FF2B5EF4-FFF2-40B4-BE49-F238E27FC236}">
                    <a16:creationId xmlns:a16="http://schemas.microsoft.com/office/drawing/2014/main" id="{698CAB19-9336-A447-9849-42703F325D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31" name="Group 233">
              <a:extLst>
                <a:ext uri="{FF2B5EF4-FFF2-40B4-BE49-F238E27FC236}">
                  <a16:creationId xmlns:a16="http://schemas.microsoft.com/office/drawing/2014/main" id="{C87EE18F-65BF-944D-8509-2483F9A9F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4" name="TextBox 366">
                <a:extLst>
                  <a:ext uri="{FF2B5EF4-FFF2-40B4-BE49-F238E27FC236}">
                    <a16:creationId xmlns:a16="http://schemas.microsoft.com/office/drawing/2014/main" id="{049288A6-495E-A74C-999F-8046468D1F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4232" name="Group 234">
              <a:extLst>
                <a:ext uri="{FF2B5EF4-FFF2-40B4-BE49-F238E27FC236}">
                  <a16:creationId xmlns:a16="http://schemas.microsoft.com/office/drawing/2014/main" id="{953198FC-2282-0945-86E9-DDAA342C1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2" name="TextBox 364">
                <a:extLst>
                  <a:ext uri="{FF2B5EF4-FFF2-40B4-BE49-F238E27FC236}">
                    <a16:creationId xmlns:a16="http://schemas.microsoft.com/office/drawing/2014/main" id="{787FD5DA-AC7F-9147-9308-25AE8AE69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4233" name="Group 236">
              <a:extLst>
                <a:ext uri="{FF2B5EF4-FFF2-40B4-BE49-F238E27FC236}">
                  <a16:creationId xmlns:a16="http://schemas.microsoft.com/office/drawing/2014/main" id="{2A7A7064-2C43-EF45-AACB-4444DDC71A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8" name="TextBox 360">
                <a:extLst>
                  <a:ext uri="{FF2B5EF4-FFF2-40B4-BE49-F238E27FC236}">
                    <a16:creationId xmlns:a16="http://schemas.microsoft.com/office/drawing/2014/main" id="{FD9FFD5C-5442-D74F-B85F-3F499A0D0D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0" name="TextBox 362">
                <a:extLst>
                  <a:ext uri="{FF2B5EF4-FFF2-40B4-BE49-F238E27FC236}">
                    <a16:creationId xmlns:a16="http://schemas.microsoft.com/office/drawing/2014/main" id="{DF6602D3-4DE9-D54E-93C2-D784E47A30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4234" name="TextBox 237">
              <a:extLst>
                <a:ext uri="{FF2B5EF4-FFF2-40B4-BE49-F238E27FC236}">
                  <a16:creationId xmlns:a16="http://schemas.microsoft.com/office/drawing/2014/main" id="{D50308EA-BB52-D443-A7B3-2EC65C8EE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236" name="Group 239">
              <a:extLst>
                <a:ext uri="{FF2B5EF4-FFF2-40B4-BE49-F238E27FC236}">
                  <a16:creationId xmlns:a16="http://schemas.microsoft.com/office/drawing/2014/main" id="{BE9600BE-9355-BE45-9992-BFF9E15D9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4" name="TextBox 353">
                <a:extLst>
                  <a:ext uri="{FF2B5EF4-FFF2-40B4-BE49-F238E27FC236}">
                    <a16:creationId xmlns:a16="http://schemas.microsoft.com/office/drawing/2014/main" id="{5FB9B6C3-4790-0E40-AA41-E5D4F838E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6" name="TextBox 356">
                <a:extLst>
                  <a:ext uri="{FF2B5EF4-FFF2-40B4-BE49-F238E27FC236}">
                    <a16:creationId xmlns:a16="http://schemas.microsoft.com/office/drawing/2014/main" id="{035205E6-5939-664B-82FE-756F4A8F7B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7" name="Group 240">
              <a:extLst>
                <a:ext uri="{FF2B5EF4-FFF2-40B4-BE49-F238E27FC236}">
                  <a16:creationId xmlns:a16="http://schemas.microsoft.com/office/drawing/2014/main" id="{FCD231F2-21D3-8349-8A22-CA1CC8C3F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8" name="TextBox 347">
                <a:extLst>
                  <a:ext uri="{FF2B5EF4-FFF2-40B4-BE49-F238E27FC236}">
                    <a16:creationId xmlns:a16="http://schemas.microsoft.com/office/drawing/2014/main" id="{29CB0A9C-8771-884C-A2E4-851F52837D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0" name="TextBox 349">
                <a:extLst>
                  <a:ext uri="{FF2B5EF4-FFF2-40B4-BE49-F238E27FC236}">
                    <a16:creationId xmlns:a16="http://schemas.microsoft.com/office/drawing/2014/main" id="{60F2EDAC-4AFB-4549-92A2-DBF1F3F912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8" name="Group 241">
              <a:extLst>
                <a:ext uri="{FF2B5EF4-FFF2-40B4-BE49-F238E27FC236}">
                  <a16:creationId xmlns:a16="http://schemas.microsoft.com/office/drawing/2014/main" id="{10FFCD8B-4B6A-8141-AF45-D90515B2D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4" name="TextBox 343">
                <a:extLst>
                  <a:ext uri="{FF2B5EF4-FFF2-40B4-BE49-F238E27FC236}">
                    <a16:creationId xmlns:a16="http://schemas.microsoft.com/office/drawing/2014/main" id="{8D44FA28-06E2-FC41-A4E7-C53F6C73CB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9" name="Group 243">
              <a:extLst>
                <a:ext uri="{FF2B5EF4-FFF2-40B4-BE49-F238E27FC236}">
                  <a16:creationId xmlns:a16="http://schemas.microsoft.com/office/drawing/2014/main" id="{B8DF5B69-519A-A44E-93AC-7DA05642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2" name="TextBox 341">
                <a:extLst>
                  <a:ext uri="{FF2B5EF4-FFF2-40B4-BE49-F238E27FC236}">
                    <a16:creationId xmlns:a16="http://schemas.microsoft.com/office/drawing/2014/main" id="{20BCB6C5-EC10-6143-917D-2908B362DE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0" name="Group 244">
              <a:extLst>
                <a:ext uri="{FF2B5EF4-FFF2-40B4-BE49-F238E27FC236}">
                  <a16:creationId xmlns:a16="http://schemas.microsoft.com/office/drawing/2014/main" id="{99C3CD24-39B2-9441-B0E5-251A1AE366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0" name="TextBox 339">
                <a:extLst>
                  <a:ext uri="{FF2B5EF4-FFF2-40B4-BE49-F238E27FC236}">
                    <a16:creationId xmlns:a16="http://schemas.microsoft.com/office/drawing/2014/main" id="{F1F43D92-3403-BB4E-9390-A4DDA17339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1" name="Group 245">
              <a:extLst>
                <a:ext uri="{FF2B5EF4-FFF2-40B4-BE49-F238E27FC236}">
                  <a16:creationId xmlns:a16="http://schemas.microsoft.com/office/drawing/2014/main" id="{857BCB3C-B680-CB4E-B096-018E8EF5FF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4307" name="TextBox 335">
                <a:extLst>
                  <a:ext uri="{FF2B5EF4-FFF2-40B4-BE49-F238E27FC236}">
                    <a16:creationId xmlns:a16="http://schemas.microsoft.com/office/drawing/2014/main" id="{44BD30C7-8BB8-9C4F-9B56-09896C8563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2" name="Group 249">
              <a:extLst>
                <a:ext uri="{FF2B5EF4-FFF2-40B4-BE49-F238E27FC236}">
                  <a16:creationId xmlns:a16="http://schemas.microsoft.com/office/drawing/2014/main" id="{277E0A8A-1F28-4549-B8A2-62EAC19ED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6" name="TextBox 316">
                <a:extLst>
                  <a:ext uri="{FF2B5EF4-FFF2-40B4-BE49-F238E27FC236}">
                    <a16:creationId xmlns:a16="http://schemas.microsoft.com/office/drawing/2014/main" id="{61A7BCDF-8F5C-B841-9746-C20DB67548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3" name="Group 251">
              <a:extLst>
                <a:ext uri="{FF2B5EF4-FFF2-40B4-BE49-F238E27FC236}">
                  <a16:creationId xmlns:a16="http://schemas.microsoft.com/office/drawing/2014/main" id="{32B387F6-F6BB-D744-9BAF-F592CC55B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4" name="TextBox 314">
                <a:extLst>
                  <a:ext uri="{FF2B5EF4-FFF2-40B4-BE49-F238E27FC236}">
                    <a16:creationId xmlns:a16="http://schemas.microsoft.com/office/drawing/2014/main" id="{250CD8F3-AF6F-274E-A2E2-14B36F459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4" name="Group 252">
              <a:extLst>
                <a:ext uri="{FF2B5EF4-FFF2-40B4-BE49-F238E27FC236}">
                  <a16:creationId xmlns:a16="http://schemas.microsoft.com/office/drawing/2014/main" id="{3358B07F-C541-3C44-862E-038D4ED032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2" name="TextBox 312">
                <a:extLst>
                  <a:ext uri="{FF2B5EF4-FFF2-40B4-BE49-F238E27FC236}">
                    <a16:creationId xmlns:a16="http://schemas.microsoft.com/office/drawing/2014/main" id="{5D1BB086-AEB3-F645-BC88-49E75AA07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45" name="Group 253">
              <a:extLst>
                <a:ext uri="{FF2B5EF4-FFF2-40B4-BE49-F238E27FC236}">
                  <a16:creationId xmlns:a16="http://schemas.microsoft.com/office/drawing/2014/main" id="{F4078CF6-4F51-9944-889E-A39D7A0C91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0" name="TextBox 310">
                <a:extLst>
                  <a:ext uri="{FF2B5EF4-FFF2-40B4-BE49-F238E27FC236}">
                    <a16:creationId xmlns:a16="http://schemas.microsoft.com/office/drawing/2014/main" id="{A57FC81A-2E26-BF49-A94D-1E77C34DD9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4246" name="Group 254">
              <a:extLst>
                <a:ext uri="{FF2B5EF4-FFF2-40B4-BE49-F238E27FC236}">
                  <a16:creationId xmlns:a16="http://schemas.microsoft.com/office/drawing/2014/main" id="{AAEA14CB-AEEE-AF49-ABF3-C3D3962AD4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98" name="TextBox 308">
                <a:extLst>
                  <a:ext uri="{FF2B5EF4-FFF2-40B4-BE49-F238E27FC236}">
                    <a16:creationId xmlns:a16="http://schemas.microsoft.com/office/drawing/2014/main" id="{E2CB81AE-0850-854B-A2BC-CDA9F38E0C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47" name="Group 255">
              <a:extLst>
                <a:ext uri="{FF2B5EF4-FFF2-40B4-BE49-F238E27FC236}">
                  <a16:creationId xmlns:a16="http://schemas.microsoft.com/office/drawing/2014/main" id="{FF4C4457-D8B1-1247-8538-79E2479DE6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4295" name="TextBox 305">
                <a:extLst>
                  <a:ext uri="{FF2B5EF4-FFF2-40B4-BE49-F238E27FC236}">
                    <a16:creationId xmlns:a16="http://schemas.microsoft.com/office/drawing/2014/main" id="{499E73D7-7F40-4242-A72F-A0467636BF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8" name="Group 256">
              <a:extLst>
                <a:ext uri="{FF2B5EF4-FFF2-40B4-BE49-F238E27FC236}">
                  <a16:creationId xmlns:a16="http://schemas.microsoft.com/office/drawing/2014/main" id="{45983633-15B0-FF48-8F9F-8C533299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4293" name="TextBox 303">
                <a:extLst>
                  <a:ext uri="{FF2B5EF4-FFF2-40B4-BE49-F238E27FC236}">
                    <a16:creationId xmlns:a16="http://schemas.microsoft.com/office/drawing/2014/main" id="{1DBF17CB-46CB-D048-AEA3-BF553E5700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9" name="Group 257">
              <a:extLst>
                <a:ext uri="{FF2B5EF4-FFF2-40B4-BE49-F238E27FC236}">
                  <a16:creationId xmlns:a16="http://schemas.microsoft.com/office/drawing/2014/main" id="{93D88266-6433-F545-9378-049517715A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4291" name="TextBox 301">
                <a:extLst>
                  <a:ext uri="{FF2B5EF4-FFF2-40B4-BE49-F238E27FC236}">
                    <a16:creationId xmlns:a16="http://schemas.microsoft.com/office/drawing/2014/main" id="{2F86BF84-E0AA-1D4A-BFCA-6DB9869FF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0" name="Group 258">
              <a:extLst>
                <a:ext uri="{FF2B5EF4-FFF2-40B4-BE49-F238E27FC236}">
                  <a16:creationId xmlns:a16="http://schemas.microsoft.com/office/drawing/2014/main" id="{489BAA1C-33FB-144F-81C7-6B25320D14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4285" name="Group 295">
                <a:extLst>
                  <a:ext uri="{FF2B5EF4-FFF2-40B4-BE49-F238E27FC236}">
                    <a16:creationId xmlns:a16="http://schemas.microsoft.com/office/drawing/2014/main" id="{9069DB22-72F9-334A-9515-7ECFB8208F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4289" name="TextBox 299">
                  <a:extLst>
                    <a:ext uri="{FF2B5EF4-FFF2-40B4-BE49-F238E27FC236}">
                      <a16:creationId xmlns:a16="http://schemas.microsoft.com/office/drawing/2014/main" id="{A524E4E5-4A1D-A141-8A9B-34AF95FC9D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286" name="Group 296">
                <a:extLst>
                  <a:ext uri="{FF2B5EF4-FFF2-40B4-BE49-F238E27FC236}">
                    <a16:creationId xmlns:a16="http://schemas.microsoft.com/office/drawing/2014/main" id="{533484C5-F2CD-0F49-8946-0372B3457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4287" name="TextBox 297">
                  <a:extLst>
                    <a:ext uri="{FF2B5EF4-FFF2-40B4-BE49-F238E27FC236}">
                      <a16:creationId xmlns:a16="http://schemas.microsoft.com/office/drawing/2014/main" id="{735A4F99-91B3-6B46-9202-70A0E235F6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4251" name="Group 259">
              <a:extLst>
                <a:ext uri="{FF2B5EF4-FFF2-40B4-BE49-F238E27FC236}">
                  <a16:creationId xmlns:a16="http://schemas.microsoft.com/office/drawing/2014/main" id="{F5B1A2D8-CE3F-684A-B81B-E73924A06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84" name="TextBox 294">
                <a:extLst>
                  <a:ext uri="{FF2B5EF4-FFF2-40B4-BE49-F238E27FC236}">
                    <a16:creationId xmlns:a16="http://schemas.microsoft.com/office/drawing/2014/main" id="{F92221B9-7AA7-4940-B2CA-4B460EB808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2" name="Group 260">
              <a:extLst>
                <a:ext uri="{FF2B5EF4-FFF2-40B4-BE49-F238E27FC236}">
                  <a16:creationId xmlns:a16="http://schemas.microsoft.com/office/drawing/2014/main" id="{7A35586E-C310-C240-8FA1-6B7A86E8B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4281" name="TextBox 291">
                <a:extLst>
                  <a:ext uri="{FF2B5EF4-FFF2-40B4-BE49-F238E27FC236}">
                    <a16:creationId xmlns:a16="http://schemas.microsoft.com/office/drawing/2014/main" id="{F2B67A5D-2EDD-D947-A274-65B16E0B66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3" name="Group 261">
              <a:extLst>
                <a:ext uri="{FF2B5EF4-FFF2-40B4-BE49-F238E27FC236}">
                  <a16:creationId xmlns:a16="http://schemas.microsoft.com/office/drawing/2014/main" id="{3B9C5F5B-BE0D-5F47-9FC2-3A6C5305AA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4279" name="TextBox 289">
                <a:extLst>
                  <a:ext uri="{FF2B5EF4-FFF2-40B4-BE49-F238E27FC236}">
                    <a16:creationId xmlns:a16="http://schemas.microsoft.com/office/drawing/2014/main" id="{BA792565-C8EB-2342-BC82-4C314181EA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4" name="Group 262">
              <a:extLst>
                <a:ext uri="{FF2B5EF4-FFF2-40B4-BE49-F238E27FC236}">
                  <a16:creationId xmlns:a16="http://schemas.microsoft.com/office/drawing/2014/main" id="{F0B92773-6453-DA47-B07E-A37DEBB28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78" name="TextBox 288">
                <a:extLst>
                  <a:ext uri="{FF2B5EF4-FFF2-40B4-BE49-F238E27FC236}">
                    <a16:creationId xmlns:a16="http://schemas.microsoft.com/office/drawing/2014/main" id="{645D4D2D-4387-B94B-83DA-C50BAF85AF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5" name="Group 263">
              <a:extLst>
                <a:ext uri="{FF2B5EF4-FFF2-40B4-BE49-F238E27FC236}">
                  <a16:creationId xmlns:a16="http://schemas.microsoft.com/office/drawing/2014/main" id="{BE936471-E7E3-3A47-A30D-E93B36F44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76" name="TextBox 286">
                <a:extLst>
                  <a:ext uri="{FF2B5EF4-FFF2-40B4-BE49-F238E27FC236}">
                    <a16:creationId xmlns:a16="http://schemas.microsoft.com/office/drawing/2014/main" id="{9DD4030D-7244-A042-BFE6-28BF5DD50F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6" name="Group 264">
              <a:extLst>
                <a:ext uri="{FF2B5EF4-FFF2-40B4-BE49-F238E27FC236}">
                  <a16:creationId xmlns:a16="http://schemas.microsoft.com/office/drawing/2014/main" id="{C1FDEEDB-09A1-3B47-9BFE-976B268E4E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4273" name="TextBox 283">
                <a:extLst>
                  <a:ext uri="{FF2B5EF4-FFF2-40B4-BE49-F238E27FC236}">
                    <a16:creationId xmlns:a16="http://schemas.microsoft.com/office/drawing/2014/main" id="{AE5C5237-91A8-5243-993E-F0D97AF375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7" name="Group 265">
              <a:extLst>
                <a:ext uri="{FF2B5EF4-FFF2-40B4-BE49-F238E27FC236}">
                  <a16:creationId xmlns:a16="http://schemas.microsoft.com/office/drawing/2014/main" id="{E0C0870D-5301-B943-A97B-8575E0288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4271" name="TextBox 280">
                <a:extLst>
                  <a:ext uri="{FF2B5EF4-FFF2-40B4-BE49-F238E27FC236}">
                    <a16:creationId xmlns:a16="http://schemas.microsoft.com/office/drawing/2014/main" id="{65C16968-1065-964C-B5F9-7C21F3799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8" name="Group 266">
              <a:extLst>
                <a:ext uri="{FF2B5EF4-FFF2-40B4-BE49-F238E27FC236}">
                  <a16:creationId xmlns:a16="http://schemas.microsoft.com/office/drawing/2014/main" id="{FBAB7C02-7982-424D-8F9A-6FEB63AC00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4269" name="TextBox 278">
                <a:extLst>
                  <a:ext uri="{FF2B5EF4-FFF2-40B4-BE49-F238E27FC236}">
                    <a16:creationId xmlns:a16="http://schemas.microsoft.com/office/drawing/2014/main" id="{6A2F6538-6C87-C241-8830-F8935BE0C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9" name="Group 267">
              <a:extLst>
                <a:ext uri="{FF2B5EF4-FFF2-40B4-BE49-F238E27FC236}">
                  <a16:creationId xmlns:a16="http://schemas.microsoft.com/office/drawing/2014/main" id="{524BE8E4-0FF9-0447-86C9-ACAB6DE860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4263" name="Group 272">
                <a:extLst>
                  <a:ext uri="{FF2B5EF4-FFF2-40B4-BE49-F238E27FC236}">
                    <a16:creationId xmlns:a16="http://schemas.microsoft.com/office/drawing/2014/main" id="{C628101A-87B8-764F-AA55-0906EC809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264" name="Group 273">
                <a:extLst>
                  <a:ext uri="{FF2B5EF4-FFF2-40B4-BE49-F238E27FC236}">
                    <a16:creationId xmlns:a16="http://schemas.microsoft.com/office/drawing/2014/main" id="{A1B82FE1-5965-6D4C-A44B-96D211715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4265" name="TextBox 274">
                  <a:extLst>
                    <a:ext uri="{FF2B5EF4-FFF2-40B4-BE49-F238E27FC236}">
                      <a16:creationId xmlns:a16="http://schemas.microsoft.com/office/drawing/2014/main" id="{5A80CF7D-8D67-2044-BED1-9ACCBCC1AC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4260" name="Group 268">
              <a:extLst>
                <a:ext uri="{FF2B5EF4-FFF2-40B4-BE49-F238E27FC236}">
                  <a16:creationId xmlns:a16="http://schemas.microsoft.com/office/drawing/2014/main" id="{A454742E-1728-6B40-978D-F721B637C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4261" name="TextBox 270">
                <a:extLst>
                  <a:ext uri="{FF2B5EF4-FFF2-40B4-BE49-F238E27FC236}">
                    <a16:creationId xmlns:a16="http://schemas.microsoft.com/office/drawing/2014/main" id="{40026538-57AE-A440-97CD-2C89BF8256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4212" name="Group 404">
            <a:extLst>
              <a:ext uri="{FF2B5EF4-FFF2-40B4-BE49-F238E27FC236}">
                <a16:creationId xmlns:a16="http://schemas.microsoft.com/office/drawing/2014/main" id="{1141FECB-D85C-D64F-9697-31E2C758631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4218" name="TextBox 405">
              <a:extLst>
                <a:ext uri="{FF2B5EF4-FFF2-40B4-BE49-F238E27FC236}">
                  <a16:creationId xmlns:a16="http://schemas.microsoft.com/office/drawing/2014/main" id="{CE8F775A-FF6C-CF4B-A4DD-0ABB11612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4221" name="TextBox 411">
              <a:extLst>
                <a:ext uri="{FF2B5EF4-FFF2-40B4-BE49-F238E27FC236}">
                  <a16:creationId xmlns:a16="http://schemas.microsoft.com/office/drawing/2014/main" id="{E0CEDC8C-8B0B-884E-9645-B0A85BEF2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23" name="TextBox 413">
              <a:extLst>
                <a:ext uri="{FF2B5EF4-FFF2-40B4-BE49-F238E27FC236}">
                  <a16:creationId xmlns:a16="http://schemas.microsoft.com/office/drawing/2014/main" id="{6BAF9436-68A0-7044-9D0D-AE00D3853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4213" name="Text Placeholder 2">
            <a:extLst>
              <a:ext uri="{FF2B5EF4-FFF2-40B4-BE49-F238E27FC236}">
                <a16:creationId xmlns:a16="http://schemas.microsoft.com/office/drawing/2014/main" id="{14C44AF6-A24E-6E4F-B184-C009F8F7FC67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3095625"/>
            <a:ext cx="2205037" cy="2573338"/>
          </a:xfrm>
          <a:prstGeom prst="roundRect">
            <a:avLst>
              <a:gd name="adj" fmla="val 1130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 flipH="1" flipV="1">
            <a:off x="3159125" y="2082801"/>
            <a:ext cx="706438" cy="1109663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AB6F197C-6D51-D54C-A847-8CF046B4AA67}"/>
              </a:ext>
            </a:extLst>
          </p:cNvPr>
          <p:cNvSpPr/>
          <p:nvPr/>
        </p:nvSpPr>
        <p:spPr>
          <a:xfrm>
            <a:off x="1971675" y="515939"/>
            <a:ext cx="1422400" cy="1557337"/>
          </a:xfrm>
          <a:prstGeom prst="roundRect">
            <a:avLst>
              <a:gd name="adj" fmla="val 16007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7" name="Group 29">
            <a:extLst>
              <a:ext uri="{FF2B5EF4-FFF2-40B4-BE49-F238E27FC236}">
                <a16:creationId xmlns:a16="http://schemas.microsoft.com/office/drawing/2014/main" id="{42BD62AA-64B3-F543-B5FE-139595E2EE0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6392" name="Group 49">
              <a:extLst>
                <a:ext uri="{FF2B5EF4-FFF2-40B4-BE49-F238E27FC236}">
                  <a16:creationId xmlns:a16="http://schemas.microsoft.com/office/drawing/2014/main" id="{D655D4FD-B9AC-894C-88CE-36A43F83A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6558" name="Group 33">
                <a:extLst>
                  <a:ext uri="{FF2B5EF4-FFF2-40B4-BE49-F238E27FC236}">
                    <a16:creationId xmlns:a16="http://schemas.microsoft.com/office/drawing/2014/main" id="{26E852FD-5BFB-3845-8652-80E5693157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6600" name="TextBox 467">
                  <a:extLst>
                    <a:ext uri="{FF2B5EF4-FFF2-40B4-BE49-F238E27FC236}">
                      <a16:creationId xmlns:a16="http://schemas.microsoft.com/office/drawing/2014/main" id="{97E9DED7-BCFF-CE48-B91B-B4A4E976CA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59" name="Group 34">
                <a:extLst>
                  <a:ext uri="{FF2B5EF4-FFF2-40B4-BE49-F238E27FC236}">
                    <a16:creationId xmlns:a16="http://schemas.microsoft.com/office/drawing/2014/main" id="{89C83763-6552-E14B-92AF-D751B657C5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6598" name="TextBox 469">
                  <a:extLst>
                    <a:ext uri="{FF2B5EF4-FFF2-40B4-BE49-F238E27FC236}">
                      <a16:creationId xmlns:a16="http://schemas.microsoft.com/office/drawing/2014/main" id="{60A29EEE-D638-294C-9F63-C9705F9DF7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561" name="TextBox 472">
                <a:extLst>
                  <a:ext uri="{FF2B5EF4-FFF2-40B4-BE49-F238E27FC236}">
                    <a16:creationId xmlns:a16="http://schemas.microsoft.com/office/drawing/2014/main" id="{B564F152-CEE3-BB4D-98DE-C239BEDFE5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6562" name="Group 441">
                <a:extLst>
                  <a:ext uri="{FF2B5EF4-FFF2-40B4-BE49-F238E27FC236}">
                    <a16:creationId xmlns:a16="http://schemas.microsoft.com/office/drawing/2014/main" id="{D1CA8FDD-756B-C146-A557-0E9BDF1E00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6581" name="Group 450">
                  <a:extLst>
                    <a:ext uri="{FF2B5EF4-FFF2-40B4-BE49-F238E27FC236}">
                      <a16:creationId xmlns:a16="http://schemas.microsoft.com/office/drawing/2014/main" id="{73202E6E-D327-E84C-B174-D27793C034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6595" name="TextBox 464">
                    <a:extLst>
                      <a:ext uri="{FF2B5EF4-FFF2-40B4-BE49-F238E27FC236}">
                        <a16:creationId xmlns:a16="http://schemas.microsoft.com/office/drawing/2014/main" id="{5EB144AF-594D-0342-9444-70362BD723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7" name="TextBox 466">
                    <a:extLst>
                      <a:ext uri="{FF2B5EF4-FFF2-40B4-BE49-F238E27FC236}">
                        <a16:creationId xmlns:a16="http://schemas.microsoft.com/office/drawing/2014/main" id="{28C0A268-C791-D24C-839E-E7E1AADA4A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6582" name="Group 451">
                  <a:extLst>
                    <a:ext uri="{FF2B5EF4-FFF2-40B4-BE49-F238E27FC236}">
                      <a16:creationId xmlns:a16="http://schemas.microsoft.com/office/drawing/2014/main" id="{DC487FCB-B139-F344-A0B2-35DDD03CD2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6592" name="TextBox 461">
                    <a:extLst>
                      <a:ext uri="{FF2B5EF4-FFF2-40B4-BE49-F238E27FC236}">
                        <a16:creationId xmlns:a16="http://schemas.microsoft.com/office/drawing/2014/main" id="{B90C1745-60D6-6844-9F96-2058E1FBF2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4" name="TextBox 463">
                    <a:extLst>
                      <a:ext uri="{FF2B5EF4-FFF2-40B4-BE49-F238E27FC236}">
                        <a16:creationId xmlns:a16="http://schemas.microsoft.com/office/drawing/2014/main" id="{C3BD542D-9909-B449-A9ED-3BE6FF4E5C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6583" name="Group 452">
                  <a:extLst>
                    <a:ext uri="{FF2B5EF4-FFF2-40B4-BE49-F238E27FC236}">
                      <a16:creationId xmlns:a16="http://schemas.microsoft.com/office/drawing/2014/main" id="{5A8E53AD-A19E-0046-92CB-44BC38635B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6589" name="TextBox 458">
                    <a:extLst>
                      <a:ext uri="{FF2B5EF4-FFF2-40B4-BE49-F238E27FC236}">
                        <a16:creationId xmlns:a16="http://schemas.microsoft.com/office/drawing/2014/main" id="{594B120D-5152-5D46-B290-A64717BA25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1" name="TextBox 460">
                    <a:extLst>
                      <a:ext uri="{FF2B5EF4-FFF2-40B4-BE49-F238E27FC236}">
                        <a16:creationId xmlns:a16="http://schemas.microsoft.com/office/drawing/2014/main" id="{6A86E871-C328-FD4F-84BA-50B7092EB4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585" name="Group 453">
                  <a:extLst>
                    <a:ext uri="{FF2B5EF4-FFF2-40B4-BE49-F238E27FC236}">
                      <a16:creationId xmlns:a16="http://schemas.microsoft.com/office/drawing/2014/main" id="{06975945-E944-DF4E-9A2C-469654E917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6586" name="TextBox 455">
                    <a:extLst>
                      <a:ext uri="{FF2B5EF4-FFF2-40B4-BE49-F238E27FC236}">
                        <a16:creationId xmlns:a16="http://schemas.microsoft.com/office/drawing/2014/main" id="{D9A27C29-85F0-0545-A5A9-185713E94C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88" name="TextBox 457">
                    <a:extLst>
                      <a:ext uri="{FF2B5EF4-FFF2-40B4-BE49-F238E27FC236}">
                        <a16:creationId xmlns:a16="http://schemas.microsoft.com/office/drawing/2014/main" id="{39F36BB8-0D00-074F-A099-A84C1E5A15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6563" name="Group 44">
                <a:extLst>
                  <a:ext uri="{FF2B5EF4-FFF2-40B4-BE49-F238E27FC236}">
                    <a16:creationId xmlns:a16="http://schemas.microsoft.com/office/drawing/2014/main" id="{8C7CB1B4-3CB9-174C-8B68-936F57BC41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6579" name="TextBox 443">
                  <a:extLst>
                    <a:ext uri="{FF2B5EF4-FFF2-40B4-BE49-F238E27FC236}">
                      <a16:creationId xmlns:a16="http://schemas.microsoft.com/office/drawing/2014/main" id="{0D90318F-D713-D645-BB76-4C57C058EA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4" name="Group 48">
                <a:extLst>
                  <a:ext uri="{FF2B5EF4-FFF2-40B4-BE49-F238E27FC236}">
                    <a16:creationId xmlns:a16="http://schemas.microsoft.com/office/drawing/2014/main" id="{F1E2DAB9-E668-4441-A287-B02D6975CD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6577" name="TextBox 445">
                  <a:extLst>
                    <a:ext uri="{FF2B5EF4-FFF2-40B4-BE49-F238E27FC236}">
                      <a16:creationId xmlns:a16="http://schemas.microsoft.com/office/drawing/2014/main" id="{C06C652B-19D4-6A46-8E49-7DB1589978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565" name="TextBox 448">
                <a:extLst>
                  <a:ext uri="{FF2B5EF4-FFF2-40B4-BE49-F238E27FC236}">
                    <a16:creationId xmlns:a16="http://schemas.microsoft.com/office/drawing/2014/main" id="{8B60D459-E925-EC46-8D55-ACB26574A5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6566" name="TextBox 474">
                <a:extLst>
                  <a:ext uri="{FF2B5EF4-FFF2-40B4-BE49-F238E27FC236}">
                    <a16:creationId xmlns:a16="http://schemas.microsoft.com/office/drawing/2014/main" id="{80CD7F3E-5D33-2F44-80A1-9AD9C411CA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6567" name="Group 475">
                <a:extLst>
                  <a:ext uri="{FF2B5EF4-FFF2-40B4-BE49-F238E27FC236}">
                    <a16:creationId xmlns:a16="http://schemas.microsoft.com/office/drawing/2014/main" id="{2AE1848A-406E-8D4C-BC7C-D3965E8FB8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6575" name="TextBox 476">
                  <a:extLst>
                    <a:ext uri="{FF2B5EF4-FFF2-40B4-BE49-F238E27FC236}">
                      <a16:creationId xmlns:a16="http://schemas.microsoft.com/office/drawing/2014/main" id="{A890E9DC-3F86-9F49-ADC0-3882D090DB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8" name="Group 478">
                <a:extLst>
                  <a:ext uri="{FF2B5EF4-FFF2-40B4-BE49-F238E27FC236}">
                    <a16:creationId xmlns:a16="http://schemas.microsoft.com/office/drawing/2014/main" id="{7CEA8FFD-CB3C-0C48-A803-F25B994623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6573" name="TextBox 482">
                  <a:extLst>
                    <a:ext uri="{FF2B5EF4-FFF2-40B4-BE49-F238E27FC236}">
                      <a16:creationId xmlns:a16="http://schemas.microsoft.com/office/drawing/2014/main" id="{FBCDE02A-2998-6A48-8B5E-7E0193D00D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9" name="Group 498">
                <a:extLst>
                  <a:ext uri="{FF2B5EF4-FFF2-40B4-BE49-F238E27FC236}">
                    <a16:creationId xmlns:a16="http://schemas.microsoft.com/office/drawing/2014/main" id="{630F201C-DF79-5943-A430-88409F0A78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6571" name="TextBox 499">
                  <a:extLst>
                    <a:ext uri="{FF2B5EF4-FFF2-40B4-BE49-F238E27FC236}">
                      <a16:creationId xmlns:a16="http://schemas.microsoft.com/office/drawing/2014/main" id="{C83D7AE7-29B4-2B4A-80DE-4099ED34EF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6393" name="Group 132">
              <a:extLst>
                <a:ext uri="{FF2B5EF4-FFF2-40B4-BE49-F238E27FC236}">
                  <a16:creationId xmlns:a16="http://schemas.microsoft.com/office/drawing/2014/main" id="{C70CEEC9-9E46-1440-815C-BE389C2E4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6394" name="Group 6">
              <a:extLst>
                <a:ext uri="{FF2B5EF4-FFF2-40B4-BE49-F238E27FC236}">
                  <a16:creationId xmlns:a16="http://schemas.microsoft.com/office/drawing/2014/main" id="{5E0753D4-274A-204D-88CE-73B40A3796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6532" name="Group 55">
                <a:extLst>
                  <a:ext uri="{FF2B5EF4-FFF2-40B4-BE49-F238E27FC236}">
                    <a16:creationId xmlns:a16="http://schemas.microsoft.com/office/drawing/2014/main" id="{2526BAA9-DDA3-3B41-A3A2-9FC616AF10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6553" name="TextBox 57">
                  <a:extLst>
                    <a:ext uri="{FF2B5EF4-FFF2-40B4-BE49-F238E27FC236}">
                      <a16:creationId xmlns:a16="http://schemas.microsoft.com/office/drawing/2014/main" id="{40971EEF-04E1-6E4C-9125-4010A237AD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6533" name="TextBox 59">
                <a:extLst>
                  <a:ext uri="{FF2B5EF4-FFF2-40B4-BE49-F238E27FC236}">
                    <a16:creationId xmlns:a16="http://schemas.microsoft.com/office/drawing/2014/main" id="{C830A22F-473E-084D-8767-9E143F71A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6395" name="Group 17">
              <a:extLst>
                <a:ext uri="{FF2B5EF4-FFF2-40B4-BE49-F238E27FC236}">
                  <a16:creationId xmlns:a16="http://schemas.microsoft.com/office/drawing/2014/main" id="{DB0B2B52-A440-9045-891E-37CABFB8F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6526" name="Group 16">
                <a:extLst>
                  <a:ext uri="{FF2B5EF4-FFF2-40B4-BE49-F238E27FC236}">
                    <a16:creationId xmlns:a16="http://schemas.microsoft.com/office/drawing/2014/main" id="{572383E9-E871-EA4B-B664-567B8FBF5A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6530" name="TextBox 82">
                  <a:extLst>
                    <a:ext uri="{FF2B5EF4-FFF2-40B4-BE49-F238E27FC236}">
                      <a16:creationId xmlns:a16="http://schemas.microsoft.com/office/drawing/2014/main" id="{8FD5CB28-AB86-C44E-A5D6-BECF65A98C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527" name="TextBox 87">
                <a:extLst>
                  <a:ext uri="{FF2B5EF4-FFF2-40B4-BE49-F238E27FC236}">
                    <a16:creationId xmlns:a16="http://schemas.microsoft.com/office/drawing/2014/main" id="{882273AC-74A6-4A4D-A720-6A0557F6F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96" name="Group 154">
              <a:extLst>
                <a:ext uri="{FF2B5EF4-FFF2-40B4-BE49-F238E27FC236}">
                  <a16:creationId xmlns:a16="http://schemas.microsoft.com/office/drawing/2014/main" id="{4DD1EC78-5FB1-364F-ABA7-B3342A1CD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6519" name="TextBox 155">
                <a:extLst>
                  <a:ext uri="{FF2B5EF4-FFF2-40B4-BE49-F238E27FC236}">
                    <a16:creationId xmlns:a16="http://schemas.microsoft.com/office/drawing/2014/main" id="{5626A575-2FE8-ED44-90DC-478C71140D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522" name="TextBox 161">
                <a:extLst>
                  <a:ext uri="{FF2B5EF4-FFF2-40B4-BE49-F238E27FC236}">
                    <a16:creationId xmlns:a16="http://schemas.microsoft.com/office/drawing/2014/main" id="{DCF51DB7-5964-9142-A802-3C0D787C1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97" name="Group 138">
              <a:extLst>
                <a:ext uri="{FF2B5EF4-FFF2-40B4-BE49-F238E27FC236}">
                  <a16:creationId xmlns:a16="http://schemas.microsoft.com/office/drawing/2014/main" id="{C8468B9D-A959-E44F-873A-4D6641442E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6512" name="TextBox 139">
                <a:extLst>
                  <a:ext uri="{FF2B5EF4-FFF2-40B4-BE49-F238E27FC236}">
                    <a16:creationId xmlns:a16="http://schemas.microsoft.com/office/drawing/2014/main" id="{DA912CEF-3FE0-6B4F-AC05-953AA18B3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515" name="TextBox 145">
                <a:extLst>
                  <a:ext uri="{FF2B5EF4-FFF2-40B4-BE49-F238E27FC236}">
                    <a16:creationId xmlns:a16="http://schemas.microsoft.com/office/drawing/2014/main" id="{B8E39906-AC78-6B42-921E-93C896ECE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0" name="Group 37">
              <a:extLst>
                <a:ext uri="{FF2B5EF4-FFF2-40B4-BE49-F238E27FC236}">
                  <a16:creationId xmlns:a16="http://schemas.microsoft.com/office/drawing/2014/main" id="{B4F544D3-8F48-DC4E-8072-67E35AD11B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511" name="TextBox 36">
                <a:extLst>
                  <a:ext uri="{FF2B5EF4-FFF2-40B4-BE49-F238E27FC236}">
                    <a16:creationId xmlns:a16="http://schemas.microsoft.com/office/drawing/2014/main" id="{9B828CD4-7928-5B4F-9B1E-0E2A178C2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5" name="Group 186">
              <a:extLst>
                <a:ext uri="{FF2B5EF4-FFF2-40B4-BE49-F238E27FC236}">
                  <a16:creationId xmlns:a16="http://schemas.microsoft.com/office/drawing/2014/main" id="{0CBF6B38-E96F-7040-A785-2ACE5EB3C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9" name="Group 23">
              <a:extLst>
                <a:ext uri="{FF2B5EF4-FFF2-40B4-BE49-F238E27FC236}">
                  <a16:creationId xmlns:a16="http://schemas.microsoft.com/office/drawing/2014/main" id="{AD8DE24D-227D-664B-B0F6-D0B0EC56C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96495" name="Group 43">
                <a:extLst>
                  <a:ext uri="{FF2B5EF4-FFF2-40B4-BE49-F238E27FC236}">
                    <a16:creationId xmlns:a16="http://schemas.microsoft.com/office/drawing/2014/main" id="{81E62ACB-FCCD-6943-9D12-433ECBE25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96503" name="Group 38">
                  <a:extLst>
                    <a:ext uri="{FF2B5EF4-FFF2-40B4-BE49-F238E27FC236}">
                      <a16:creationId xmlns:a16="http://schemas.microsoft.com/office/drawing/2014/main" id="{5BD96A8B-9A89-7E48-8C27-751F3E6205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96506" name="TextBox 39">
                    <a:extLst>
                      <a:ext uri="{FF2B5EF4-FFF2-40B4-BE49-F238E27FC236}">
                        <a16:creationId xmlns:a16="http://schemas.microsoft.com/office/drawing/2014/main" id="{B36B079B-85BB-7F47-92C5-BBC47F0F2B0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6504" name="TextBox 41">
                  <a:extLst>
                    <a:ext uri="{FF2B5EF4-FFF2-40B4-BE49-F238E27FC236}">
                      <a16:creationId xmlns:a16="http://schemas.microsoft.com/office/drawing/2014/main" id="{87022653-8911-4044-B0C3-8C24C5C5B4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6499" name="Group 106">
                <a:extLst>
                  <a:ext uri="{FF2B5EF4-FFF2-40B4-BE49-F238E27FC236}">
                    <a16:creationId xmlns:a16="http://schemas.microsoft.com/office/drawing/2014/main" id="{E63C6A0E-5E28-844F-803C-9C1BC30F0D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6502" name="TextBox 108">
                  <a:extLst>
                    <a:ext uri="{FF2B5EF4-FFF2-40B4-BE49-F238E27FC236}">
                      <a16:creationId xmlns:a16="http://schemas.microsoft.com/office/drawing/2014/main" id="{C1D62843-1E31-D74A-8CFC-FF732A3B44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11" name="Group 5">
              <a:extLst>
                <a:ext uri="{FF2B5EF4-FFF2-40B4-BE49-F238E27FC236}">
                  <a16:creationId xmlns:a16="http://schemas.microsoft.com/office/drawing/2014/main" id="{8CFE096A-B39D-4E4C-BB51-7A0854C88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6493" name="TextBox 483">
                <a:extLst>
                  <a:ext uri="{FF2B5EF4-FFF2-40B4-BE49-F238E27FC236}">
                    <a16:creationId xmlns:a16="http://schemas.microsoft.com/office/drawing/2014/main" id="{E786A748-3117-F848-8127-E90C19F90C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413" name="Group 32">
              <a:extLst>
                <a:ext uri="{FF2B5EF4-FFF2-40B4-BE49-F238E27FC236}">
                  <a16:creationId xmlns:a16="http://schemas.microsoft.com/office/drawing/2014/main" id="{94AFF590-899B-4A44-854D-275825F83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6485" name="Group 491">
                <a:extLst>
                  <a:ext uri="{FF2B5EF4-FFF2-40B4-BE49-F238E27FC236}">
                    <a16:creationId xmlns:a16="http://schemas.microsoft.com/office/drawing/2014/main" id="{A86681E4-A0EC-DB45-B178-E22CC6C9F6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6491" name="TextBox 492">
                  <a:extLst>
                    <a:ext uri="{FF2B5EF4-FFF2-40B4-BE49-F238E27FC236}">
                      <a16:creationId xmlns:a16="http://schemas.microsoft.com/office/drawing/2014/main" id="{905A5839-2CEB-8442-BC3A-1452CEDC08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486" name="Group 494">
                <a:extLst>
                  <a:ext uri="{FF2B5EF4-FFF2-40B4-BE49-F238E27FC236}">
                    <a16:creationId xmlns:a16="http://schemas.microsoft.com/office/drawing/2014/main" id="{3591D41B-CDA9-D94F-85D9-9202234B0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6489" name="TextBox 495">
                  <a:extLst>
                    <a:ext uri="{FF2B5EF4-FFF2-40B4-BE49-F238E27FC236}">
                      <a16:creationId xmlns:a16="http://schemas.microsoft.com/office/drawing/2014/main" id="{8A5A1E48-5B0D-BD4B-B708-1BEC3EA19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487" name="TextBox 503">
                <a:extLst>
                  <a:ext uri="{FF2B5EF4-FFF2-40B4-BE49-F238E27FC236}">
                    <a16:creationId xmlns:a16="http://schemas.microsoft.com/office/drawing/2014/main" id="{360A3FA0-28ED-1B48-9381-0D2FBEA4C7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417" name="TextBox 12">
              <a:extLst>
                <a:ext uri="{FF2B5EF4-FFF2-40B4-BE49-F238E27FC236}">
                  <a16:creationId xmlns:a16="http://schemas.microsoft.com/office/drawing/2014/main" id="{14DCD2EE-B21A-8A4E-87AD-53A024DD1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6418" name="Group 317">
              <a:extLst>
                <a:ext uri="{FF2B5EF4-FFF2-40B4-BE49-F238E27FC236}">
                  <a16:creationId xmlns:a16="http://schemas.microsoft.com/office/drawing/2014/main" id="{37C9DDA3-675E-2849-B7EF-CB6E9F61C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6468" name="Group 318">
                <a:extLst>
                  <a:ext uri="{FF2B5EF4-FFF2-40B4-BE49-F238E27FC236}">
                    <a16:creationId xmlns:a16="http://schemas.microsoft.com/office/drawing/2014/main" id="{5BD2A4F7-5AA3-B044-BAB6-AD6E081BB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77" name="Group 327">
                  <a:extLst>
                    <a:ext uri="{FF2B5EF4-FFF2-40B4-BE49-F238E27FC236}">
                      <a16:creationId xmlns:a16="http://schemas.microsoft.com/office/drawing/2014/main" id="{054600FF-E0FA-634A-B34E-89627FE4BE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6478" name="TextBox 7">
                    <a:extLst>
                      <a:ext uri="{FF2B5EF4-FFF2-40B4-BE49-F238E27FC236}">
                        <a16:creationId xmlns:a16="http://schemas.microsoft.com/office/drawing/2014/main" id="{1A11E5FC-E9DB-DF48-B1C1-5FBA2B5C23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480" name="TextBox 329">
                    <a:extLst>
                      <a:ext uri="{FF2B5EF4-FFF2-40B4-BE49-F238E27FC236}">
                        <a16:creationId xmlns:a16="http://schemas.microsoft.com/office/drawing/2014/main" id="{630D3CAE-FC23-0A4E-AC65-A3EA326D6D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6481" name="Group 330">
                    <a:extLst>
                      <a:ext uri="{FF2B5EF4-FFF2-40B4-BE49-F238E27FC236}">
                        <a16:creationId xmlns:a16="http://schemas.microsoft.com/office/drawing/2014/main" id="{860DDA2E-FB2D-004B-BFE4-E06B20C36A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6483" name="TextBox 333">
                      <a:extLst>
                        <a:ext uri="{FF2B5EF4-FFF2-40B4-BE49-F238E27FC236}">
                          <a16:creationId xmlns:a16="http://schemas.microsoft.com/office/drawing/2014/main" id="{162A0330-6162-F246-83C1-77936D7CBCE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6482" name="TextBox 332">
                    <a:extLst>
                      <a:ext uri="{FF2B5EF4-FFF2-40B4-BE49-F238E27FC236}">
                        <a16:creationId xmlns:a16="http://schemas.microsoft.com/office/drawing/2014/main" id="{D01B559E-4334-BD41-86E1-4DF8BC5A47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419" name="Group 11">
              <a:extLst>
                <a:ext uri="{FF2B5EF4-FFF2-40B4-BE49-F238E27FC236}">
                  <a16:creationId xmlns:a16="http://schemas.microsoft.com/office/drawing/2014/main" id="{B6FE7F33-91C1-0247-B75D-8FC6CA7A0A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24" name="Group 60">
              <a:extLst>
                <a:ext uri="{FF2B5EF4-FFF2-40B4-BE49-F238E27FC236}">
                  <a16:creationId xmlns:a16="http://schemas.microsoft.com/office/drawing/2014/main" id="{5D6F4ABD-8817-AA4B-95E9-A31FF93C4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6457" name="Group 53">
                <a:extLst>
                  <a:ext uri="{FF2B5EF4-FFF2-40B4-BE49-F238E27FC236}">
                    <a16:creationId xmlns:a16="http://schemas.microsoft.com/office/drawing/2014/main" id="{596A41A3-DB4D-9045-8F66-F9174CE03A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60" name="Group 52">
                  <a:extLst>
                    <a:ext uri="{FF2B5EF4-FFF2-40B4-BE49-F238E27FC236}">
                      <a16:creationId xmlns:a16="http://schemas.microsoft.com/office/drawing/2014/main" id="{475C7C4A-C4E1-684F-B688-F49C3066CA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6464" name="TextBox 122">
                    <a:extLst>
                      <a:ext uri="{FF2B5EF4-FFF2-40B4-BE49-F238E27FC236}">
                        <a16:creationId xmlns:a16="http://schemas.microsoft.com/office/drawing/2014/main" id="{7A37022F-535C-1F4D-B98A-193A0977B4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6461" name="TextBox 128">
                  <a:extLst>
                    <a:ext uri="{FF2B5EF4-FFF2-40B4-BE49-F238E27FC236}">
                      <a16:creationId xmlns:a16="http://schemas.microsoft.com/office/drawing/2014/main" id="{34A7AFE9-9D49-2A4C-A82E-52B67FAC46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425" name="TextBox 359">
              <a:extLst>
                <a:ext uri="{FF2B5EF4-FFF2-40B4-BE49-F238E27FC236}">
                  <a16:creationId xmlns:a16="http://schemas.microsoft.com/office/drawing/2014/main" id="{5662BC45-6498-7747-94AD-31C1B83BC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6426" name="Group 31">
              <a:extLst>
                <a:ext uri="{FF2B5EF4-FFF2-40B4-BE49-F238E27FC236}">
                  <a16:creationId xmlns:a16="http://schemas.microsoft.com/office/drawing/2014/main" id="{6CC594E2-DEA1-3A4D-8274-33EF048788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6447" name="Group 28">
                <a:extLst>
                  <a:ext uri="{FF2B5EF4-FFF2-40B4-BE49-F238E27FC236}">
                    <a16:creationId xmlns:a16="http://schemas.microsoft.com/office/drawing/2014/main" id="{B1A458DE-7616-0241-81C2-BBB70EC115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50" name="Group 24">
                  <a:extLst>
                    <a:ext uri="{FF2B5EF4-FFF2-40B4-BE49-F238E27FC236}">
                      <a16:creationId xmlns:a16="http://schemas.microsoft.com/office/drawing/2014/main" id="{B3B38D89-AD73-8E43-97D2-A4CFBB0DBC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6454" name="TextBox 171">
                    <a:extLst>
                      <a:ext uri="{FF2B5EF4-FFF2-40B4-BE49-F238E27FC236}">
                        <a16:creationId xmlns:a16="http://schemas.microsoft.com/office/drawing/2014/main" id="{8932E576-B24B-694B-80DC-E54F8BB91A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6451" name="TextBox 177">
                  <a:extLst>
                    <a:ext uri="{FF2B5EF4-FFF2-40B4-BE49-F238E27FC236}">
                      <a16:creationId xmlns:a16="http://schemas.microsoft.com/office/drawing/2014/main" id="{713BC197-74C5-184B-B54E-799B1A48AD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28" name="Group 358">
              <a:extLst>
                <a:ext uri="{FF2B5EF4-FFF2-40B4-BE49-F238E27FC236}">
                  <a16:creationId xmlns:a16="http://schemas.microsoft.com/office/drawing/2014/main" id="{CFE9BE62-AD49-E346-9940-B04342D71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6429" name="Group 377">
                <a:extLst>
                  <a:ext uri="{FF2B5EF4-FFF2-40B4-BE49-F238E27FC236}">
                    <a16:creationId xmlns:a16="http://schemas.microsoft.com/office/drawing/2014/main" id="{7D067E46-F661-1749-AC10-77C0AB0B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6434" name="TextBox 7">
                  <a:extLst>
                    <a:ext uri="{FF2B5EF4-FFF2-40B4-BE49-F238E27FC236}">
                      <a16:creationId xmlns:a16="http://schemas.microsoft.com/office/drawing/2014/main" id="{7012AB1E-8440-3B4A-A4E7-A59B5AA671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6435" name="Group 390">
                  <a:extLst>
                    <a:ext uri="{FF2B5EF4-FFF2-40B4-BE49-F238E27FC236}">
                      <a16:creationId xmlns:a16="http://schemas.microsoft.com/office/drawing/2014/main" id="{4F263497-40CD-2746-82D3-4BB87AFA55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6436" name="TextBox 391">
                    <a:extLst>
                      <a:ext uri="{FF2B5EF4-FFF2-40B4-BE49-F238E27FC236}">
                        <a16:creationId xmlns:a16="http://schemas.microsoft.com/office/drawing/2014/main" id="{090BCE25-7431-CF46-9754-0417F194C2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6430" name="TextBox 381">
                <a:extLst>
                  <a:ext uri="{FF2B5EF4-FFF2-40B4-BE49-F238E27FC236}">
                    <a16:creationId xmlns:a16="http://schemas.microsoft.com/office/drawing/2014/main" id="{9AE90903-F1FD-2D4E-8142-2703248B2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432" name="TextBox 384">
                <a:extLst>
                  <a:ext uri="{FF2B5EF4-FFF2-40B4-BE49-F238E27FC236}">
                    <a16:creationId xmlns:a16="http://schemas.microsoft.com/office/drawing/2014/main" id="{D2F01932-BC63-DE40-9A2D-397C7496BE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259" name="Group 223">
            <a:extLst>
              <a:ext uri="{FF2B5EF4-FFF2-40B4-BE49-F238E27FC236}">
                <a16:creationId xmlns:a16="http://schemas.microsoft.com/office/drawing/2014/main" id="{AE2C8A7A-6A07-C14B-8F24-CBFBD528692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6267" name="Group 225">
              <a:extLst>
                <a:ext uri="{FF2B5EF4-FFF2-40B4-BE49-F238E27FC236}">
                  <a16:creationId xmlns:a16="http://schemas.microsoft.com/office/drawing/2014/main" id="{CD097754-0EB7-9244-AD32-52D6C51F8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6390" name="TextBox 380">
                <a:extLst>
                  <a:ext uri="{FF2B5EF4-FFF2-40B4-BE49-F238E27FC236}">
                    <a16:creationId xmlns:a16="http://schemas.microsoft.com/office/drawing/2014/main" id="{2E7D6895-6977-E94F-8443-18AE0BDAEE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68" name="Group 226">
              <a:extLst>
                <a:ext uri="{FF2B5EF4-FFF2-40B4-BE49-F238E27FC236}">
                  <a16:creationId xmlns:a16="http://schemas.microsoft.com/office/drawing/2014/main" id="{AF9FB127-63B4-0040-86BF-DA22FC389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9" name="TextBox 379">
                <a:extLst>
                  <a:ext uri="{FF2B5EF4-FFF2-40B4-BE49-F238E27FC236}">
                    <a16:creationId xmlns:a16="http://schemas.microsoft.com/office/drawing/2014/main" id="{D102432A-23E5-C142-B830-B153D76261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69" name="Group 227">
              <a:extLst>
                <a:ext uri="{FF2B5EF4-FFF2-40B4-BE49-F238E27FC236}">
                  <a16:creationId xmlns:a16="http://schemas.microsoft.com/office/drawing/2014/main" id="{0B9772D8-A0BD-C445-8A12-BF1E66534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7" name="TextBox 376">
                <a:extLst>
                  <a:ext uri="{FF2B5EF4-FFF2-40B4-BE49-F238E27FC236}">
                    <a16:creationId xmlns:a16="http://schemas.microsoft.com/office/drawing/2014/main" id="{0C7F6B44-DAD8-BF42-A0B3-956EE5301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70" name="Group 228">
              <a:extLst>
                <a:ext uri="{FF2B5EF4-FFF2-40B4-BE49-F238E27FC236}">
                  <a16:creationId xmlns:a16="http://schemas.microsoft.com/office/drawing/2014/main" id="{3B7E3453-67DA-A348-A893-65664C607A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5" name="TextBox 374">
                <a:extLst>
                  <a:ext uri="{FF2B5EF4-FFF2-40B4-BE49-F238E27FC236}">
                    <a16:creationId xmlns:a16="http://schemas.microsoft.com/office/drawing/2014/main" id="{7BCAF5B1-FF43-0C42-B3B5-BC657ED98E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6271" name="Group 229">
              <a:extLst>
                <a:ext uri="{FF2B5EF4-FFF2-40B4-BE49-F238E27FC236}">
                  <a16:creationId xmlns:a16="http://schemas.microsoft.com/office/drawing/2014/main" id="{C645B673-C6DB-C04A-9BB4-6CE61AB74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3" name="TextBox 372">
                <a:extLst>
                  <a:ext uri="{FF2B5EF4-FFF2-40B4-BE49-F238E27FC236}">
                    <a16:creationId xmlns:a16="http://schemas.microsoft.com/office/drawing/2014/main" id="{D8953F6C-976E-2842-BB7F-631D3E6E0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6272" name="Group 230">
              <a:extLst>
                <a:ext uri="{FF2B5EF4-FFF2-40B4-BE49-F238E27FC236}">
                  <a16:creationId xmlns:a16="http://schemas.microsoft.com/office/drawing/2014/main" id="{7D929369-AB2D-4D4F-9535-C5DEE36D61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1" name="TextBox 370">
                <a:extLst>
                  <a:ext uri="{FF2B5EF4-FFF2-40B4-BE49-F238E27FC236}">
                    <a16:creationId xmlns:a16="http://schemas.microsoft.com/office/drawing/2014/main" id="{097AA12F-509A-8D4C-AC9B-53DEA0C0DD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6273" name="Group 232">
              <a:extLst>
                <a:ext uri="{FF2B5EF4-FFF2-40B4-BE49-F238E27FC236}">
                  <a16:creationId xmlns:a16="http://schemas.microsoft.com/office/drawing/2014/main" id="{91C8F14A-AADA-2748-A9A8-85723AD035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6378" name="TextBox 367">
                <a:extLst>
                  <a:ext uri="{FF2B5EF4-FFF2-40B4-BE49-F238E27FC236}">
                    <a16:creationId xmlns:a16="http://schemas.microsoft.com/office/drawing/2014/main" id="{8C0824B7-58EF-DB48-87D0-4CA31F0A72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74" name="Group 233">
              <a:extLst>
                <a:ext uri="{FF2B5EF4-FFF2-40B4-BE49-F238E27FC236}">
                  <a16:creationId xmlns:a16="http://schemas.microsoft.com/office/drawing/2014/main" id="{7A77A075-EC0A-D744-93C7-7B5402BA9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7" name="TextBox 366">
                <a:extLst>
                  <a:ext uri="{FF2B5EF4-FFF2-40B4-BE49-F238E27FC236}">
                    <a16:creationId xmlns:a16="http://schemas.microsoft.com/office/drawing/2014/main" id="{AAEEBADE-15ED-954B-944A-E097775E8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6275" name="Group 234">
              <a:extLst>
                <a:ext uri="{FF2B5EF4-FFF2-40B4-BE49-F238E27FC236}">
                  <a16:creationId xmlns:a16="http://schemas.microsoft.com/office/drawing/2014/main" id="{F8465FD1-DAE2-2C4C-B9C4-8E793A2D3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5" name="TextBox 364">
                <a:extLst>
                  <a:ext uri="{FF2B5EF4-FFF2-40B4-BE49-F238E27FC236}">
                    <a16:creationId xmlns:a16="http://schemas.microsoft.com/office/drawing/2014/main" id="{8420B57A-F992-3940-BAC1-7EDB8AE23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6276" name="Group 236">
              <a:extLst>
                <a:ext uri="{FF2B5EF4-FFF2-40B4-BE49-F238E27FC236}">
                  <a16:creationId xmlns:a16="http://schemas.microsoft.com/office/drawing/2014/main" id="{0B7CB83E-A8F0-F944-B05B-5FA4D09EE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1" name="TextBox 360">
                <a:extLst>
                  <a:ext uri="{FF2B5EF4-FFF2-40B4-BE49-F238E27FC236}">
                    <a16:creationId xmlns:a16="http://schemas.microsoft.com/office/drawing/2014/main" id="{A21DE349-FDF5-AD49-AF2B-78EF36126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3" name="TextBox 362">
                <a:extLst>
                  <a:ext uri="{FF2B5EF4-FFF2-40B4-BE49-F238E27FC236}">
                    <a16:creationId xmlns:a16="http://schemas.microsoft.com/office/drawing/2014/main" id="{095B8BE9-C7B1-BF40-927E-5251E8C297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6277" name="TextBox 237">
              <a:extLst>
                <a:ext uri="{FF2B5EF4-FFF2-40B4-BE49-F238E27FC236}">
                  <a16:creationId xmlns:a16="http://schemas.microsoft.com/office/drawing/2014/main" id="{62C406EF-31AE-6B42-A8DB-04D9812EF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279" name="Group 239">
              <a:extLst>
                <a:ext uri="{FF2B5EF4-FFF2-40B4-BE49-F238E27FC236}">
                  <a16:creationId xmlns:a16="http://schemas.microsoft.com/office/drawing/2014/main" id="{BE46136E-2CCA-B84E-ADEC-3D9E64DC85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7" name="TextBox 353">
                <a:extLst>
                  <a:ext uri="{FF2B5EF4-FFF2-40B4-BE49-F238E27FC236}">
                    <a16:creationId xmlns:a16="http://schemas.microsoft.com/office/drawing/2014/main" id="{FD3EF48B-1BFD-1A4A-B5B0-A93EE439BE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9" name="TextBox 356">
                <a:extLst>
                  <a:ext uri="{FF2B5EF4-FFF2-40B4-BE49-F238E27FC236}">
                    <a16:creationId xmlns:a16="http://schemas.microsoft.com/office/drawing/2014/main" id="{73392953-EA56-E647-A92C-BC02780FE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0" name="Group 240">
              <a:extLst>
                <a:ext uri="{FF2B5EF4-FFF2-40B4-BE49-F238E27FC236}">
                  <a16:creationId xmlns:a16="http://schemas.microsoft.com/office/drawing/2014/main" id="{9A2B1DA2-705E-4F46-AAD0-31873D357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1" name="TextBox 347">
                <a:extLst>
                  <a:ext uri="{FF2B5EF4-FFF2-40B4-BE49-F238E27FC236}">
                    <a16:creationId xmlns:a16="http://schemas.microsoft.com/office/drawing/2014/main" id="{CDD79E8C-4F33-194C-B6BB-CC10D3180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3" name="TextBox 349">
                <a:extLst>
                  <a:ext uri="{FF2B5EF4-FFF2-40B4-BE49-F238E27FC236}">
                    <a16:creationId xmlns:a16="http://schemas.microsoft.com/office/drawing/2014/main" id="{E258B05B-0C51-4A46-BECD-46EB896256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1" name="Group 241">
              <a:extLst>
                <a:ext uri="{FF2B5EF4-FFF2-40B4-BE49-F238E27FC236}">
                  <a16:creationId xmlns:a16="http://schemas.microsoft.com/office/drawing/2014/main" id="{9CB9770D-821F-644E-90C4-B59C70AB8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7" name="TextBox 343">
                <a:extLst>
                  <a:ext uri="{FF2B5EF4-FFF2-40B4-BE49-F238E27FC236}">
                    <a16:creationId xmlns:a16="http://schemas.microsoft.com/office/drawing/2014/main" id="{ED3A5496-E406-7040-AFA3-FAEED311F6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2" name="Group 243">
              <a:extLst>
                <a:ext uri="{FF2B5EF4-FFF2-40B4-BE49-F238E27FC236}">
                  <a16:creationId xmlns:a16="http://schemas.microsoft.com/office/drawing/2014/main" id="{804BDB30-BCE2-2A45-87DD-7F67937E5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5" name="TextBox 341">
                <a:extLst>
                  <a:ext uri="{FF2B5EF4-FFF2-40B4-BE49-F238E27FC236}">
                    <a16:creationId xmlns:a16="http://schemas.microsoft.com/office/drawing/2014/main" id="{9E6721D9-1D4B-0548-9AFE-17E5DB5B4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3" name="Group 244">
              <a:extLst>
                <a:ext uri="{FF2B5EF4-FFF2-40B4-BE49-F238E27FC236}">
                  <a16:creationId xmlns:a16="http://schemas.microsoft.com/office/drawing/2014/main" id="{7298A56A-2A25-6E47-A8E6-82497E9FD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3" name="TextBox 339">
                <a:extLst>
                  <a:ext uri="{FF2B5EF4-FFF2-40B4-BE49-F238E27FC236}">
                    <a16:creationId xmlns:a16="http://schemas.microsoft.com/office/drawing/2014/main" id="{817335F2-CD78-CE47-A2A7-C1D019BFAC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4" name="Group 245">
              <a:extLst>
                <a:ext uri="{FF2B5EF4-FFF2-40B4-BE49-F238E27FC236}">
                  <a16:creationId xmlns:a16="http://schemas.microsoft.com/office/drawing/2014/main" id="{2EA1D40F-CB6A-764A-8214-67BA9F8F2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6350" name="TextBox 335">
                <a:extLst>
                  <a:ext uri="{FF2B5EF4-FFF2-40B4-BE49-F238E27FC236}">
                    <a16:creationId xmlns:a16="http://schemas.microsoft.com/office/drawing/2014/main" id="{DA1307BE-1E55-3B45-A9CE-229DFFDB2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85" name="Group 249">
              <a:extLst>
                <a:ext uri="{FF2B5EF4-FFF2-40B4-BE49-F238E27FC236}">
                  <a16:creationId xmlns:a16="http://schemas.microsoft.com/office/drawing/2014/main" id="{3556CCBD-8F0B-FD48-9CBF-840E5F289C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9" name="TextBox 316">
                <a:extLst>
                  <a:ext uri="{FF2B5EF4-FFF2-40B4-BE49-F238E27FC236}">
                    <a16:creationId xmlns:a16="http://schemas.microsoft.com/office/drawing/2014/main" id="{FFE15A0C-6209-7D41-BC44-B86497A0F6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6" name="Group 251">
              <a:extLst>
                <a:ext uri="{FF2B5EF4-FFF2-40B4-BE49-F238E27FC236}">
                  <a16:creationId xmlns:a16="http://schemas.microsoft.com/office/drawing/2014/main" id="{F0EDEE44-7A85-414A-871F-9A9048218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7" name="TextBox 314">
                <a:extLst>
                  <a:ext uri="{FF2B5EF4-FFF2-40B4-BE49-F238E27FC236}">
                    <a16:creationId xmlns:a16="http://schemas.microsoft.com/office/drawing/2014/main" id="{FE935954-0821-5943-86C6-CBFAC6C528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7" name="Group 252">
              <a:extLst>
                <a:ext uri="{FF2B5EF4-FFF2-40B4-BE49-F238E27FC236}">
                  <a16:creationId xmlns:a16="http://schemas.microsoft.com/office/drawing/2014/main" id="{725282E2-854A-6B45-A039-A5CF39D497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5" name="TextBox 312">
                <a:extLst>
                  <a:ext uri="{FF2B5EF4-FFF2-40B4-BE49-F238E27FC236}">
                    <a16:creationId xmlns:a16="http://schemas.microsoft.com/office/drawing/2014/main" id="{F5B997D8-928E-AD4B-A74B-F4B5B9C3F7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8" name="Group 253">
              <a:extLst>
                <a:ext uri="{FF2B5EF4-FFF2-40B4-BE49-F238E27FC236}">
                  <a16:creationId xmlns:a16="http://schemas.microsoft.com/office/drawing/2014/main" id="{3E769005-31C8-AC4C-BE70-DAB94A973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3" name="TextBox 310">
                <a:extLst>
                  <a:ext uri="{FF2B5EF4-FFF2-40B4-BE49-F238E27FC236}">
                    <a16:creationId xmlns:a16="http://schemas.microsoft.com/office/drawing/2014/main" id="{CB6CEC12-781C-4C4B-9E3D-AF88DAA094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6289" name="Group 254">
              <a:extLst>
                <a:ext uri="{FF2B5EF4-FFF2-40B4-BE49-F238E27FC236}">
                  <a16:creationId xmlns:a16="http://schemas.microsoft.com/office/drawing/2014/main" id="{B5CB063C-210A-104E-BDF6-EE5F591DB0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1" name="TextBox 308">
                <a:extLst>
                  <a:ext uri="{FF2B5EF4-FFF2-40B4-BE49-F238E27FC236}">
                    <a16:creationId xmlns:a16="http://schemas.microsoft.com/office/drawing/2014/main" id="{9B00998F-AC37-0541-A7F9-228581B7F5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0" name="Group 255">
              <a:extLst>
                <a:ext uri="{FF2B5EF4-FFF2-40B4-BE49-F238E27FC236}">
                  <a16:creationId xmlns:a16="http://schemas.microsoft.com/office/drawing/2014/main" id="{B563F145-A04D-4F46-9BF0-32FEBE6E3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6338" name="TextBox 305">
                <a:extLst>
                  <a:ext uri="{FF2B5EF4-FFF2-40B4-BE49-F238E27FC236}">
                    <a16:creationId xmlns:a16="http://schemas.microsoft.com/office/drawing/2014/main" id="{B29A9B4F-4BD4-0943-A999-6EB389DE6D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1" name="Group 256">
              <a:extLst>
                <a:ext uri="{FF2B5EF4-FFF2-40B4-BE49-F238E27FC236}">
                  <a16:creationId xmlns:a16="http://schemas.microsoft.com/office/drawing/2014/main" id="{346B1293-684F-1146-99B8-AF1295CCB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6336" name="TextBox 303">
                <a:extLst>
                  <a:ext uri="{FF2B5EF4-FFF2-40B4-BE49-F238E27FC236}">
                    <a16:creationId xmlns:a16="http://schemas.microsoft.com/office/drawing/2014/main" id="{B6ECC5BE-A901-7740-8F78-A4F6ED2C1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2" name="Group 257">
              <a:extLst>
                <a:ext uri="{FF2B5EF4-FFF2-40B4-BE49-F238E27FC236}">
                  <a16:creationId xmlns:a16="http://schemas.microsoft.com/office/drawing/2014/main" id="{679FA3A2-41F1-BA41-AE1C-264986866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6334" name="TextBox 301">
                <a:extLst>
                  <a:ext uri="{FF2B5EF4-FFF2-40B4-BE49-F238E27FC236}">
                    <a16:creationId xmlns:a16="http://schemas.microsoft.com/office/drawing/2014/main" id="{BD6D6796-679B-C84C-8582-182E17E2D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3" name="Group 258">
              <a:extLst>
                <a:ext uri="{FF2B5EF4-FFF2-40B4-BE49-F238E27FC236}">
                  <a16:creationId xmlns:a16="http://schemas.microsoft.com/office/drawing/2014/main" id="{6A69B4D4-F003-B844-9D91-A8DF3B650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6328" name="Group 295">
                <a:extLst>
                  <a:ext uri="{FF2B5EF4-FFF2-40B4-BE49-F238E27FC236}">
                    <a16:creationId xmlns:a16="http://schemas.microsoft.com/office/drawing/2014/main" id="{B33A0449-9B0B-054F-815D-8775AD608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6332" name="TextBox 299">
                  <a:extLst>
                    <a:ext uri="{FF2B5EF4-FFF2-40B4-BE49-F238E27FC236}">
                      <a16:creationId xmlns:a16="http://schemas.microsoft.com/office/drawing/2014/main" id="{C78BCA2B-5E15-7346-BFB0-BD1D4720B4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329" name="Group 296">
                <a:extLst>
                  <a:ext uri="{FF2B5EF4-FFF2-40B4-BE49-F238E27FC236}">
                    <a16:creationId xmlns:a16="http://schemas.microsoft.com/office/drawing/2014/main" id="{D697C4EF-26BA-3A43-97A1-24CCFC9F2C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6330" name="TextBox 297">
                  <a:extLst>
                    <a:ext uri="{FF2B5EF4-FFF2-40B4-BE49-F238E27FC236}">
                      <a16:creationId xmlns:a16="http://schemas.microsoft.com/office/drawing/2014/main" id="{7B45B409-6D8D-224F-AFCB-8F0894D0DE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6294" name="Group 259">
              <a:extLst>
                <a:ext uri="{FF2B5EF4-FFF2-40B4-BE49-F238E27FC236}">
                  <a16:creationId xmlns:a16="http://schemas.microsoft.com/office/drawing/2014/main" id="{036B5F6F-B274-4845-A608-DA13388F7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27" name="TextBox 294">
                <a:extLst>
                  <a:ext uri="{FF2B5EF4-FFF2-40B4-BE49-F238E27FC236}">
                    <a16:creationId xmlns:a16="http://schemas.microsoft.com/office/drawing/2014/main" id="{9CBCC0F9-3722-DB40-AEE5-EBBD530D4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5" name="Group 260">
              <a:extLst>
                <a:ext uri="{FF2B5EF4-FFF2-40B4-BE49-F238E27FC236}">
                  <a16:creationId xmlns:a16="http://schemas.microsoft.com/office/drawing/2014/main" id="{C05142FA-6E40-164C-8BAE-32C923C469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6324" name="TextBox 291">
                <a:extLst>
                  <a:ext uri="{FF2B5EF4-FFF2-40B4-BE49-F238E27FC236}">
                    <a16:creationId xmlns:a16="http://schemas.microsoft.com/office/drawing/2014/main" id="{73E7FB26-6786-1549-8EE9-1F5C484D93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6" name="Group 261">
              <a:extLst>
                <a:ext uri="{FF2B5EF4-FFF2-40B4-BE49-F238E27FC236}">
                  <a16:creationId xmlns:a16="http://schemas.microsoft.com/office/drawing/2014/main" id="{AEB1CAB5-E637-9445-BE68-72AAA9EC2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6322" name="TextBox 289">
                <a:extLst>
                  <a:ext uri="{FF2B5EF4-FFF2-40B4-BE49-F238E27FC236}">
                    <a16:creationId xmlns:a16="http://schemas.microsoft.com/office/drawing/2014/main" id="{B937A1C4-F486-CF49-99F9-67C8F4F67E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7" name="Group 262">
              <a:extLst>
                <a:ext uri="{FF2B5EF4-FFF2-40B4-BE49-F238E27FC236}">
                  <a16:creationId xmlns:a16="http://schemas.microsoft.com/office/drawing/2014/main" id="{7BFB7ECB-3116-E542-BA79-ED462C2B0D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21" name="TextBox 288">
                <a:extLst>
                  <a:ext uri="{FF2B5EF4-FFF2-40B4-BE49-F238E27FC236}">
                    <a16:creationId xmlns:a16="http://schemas.microsoft.com/office/drawing/2014/main" id="{3215D70D-A378-1B4F-9A8A-E3386B3B3A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8" name="Group 263">
              <a:extLst>
                <a:ext uri="{FF2B5EF4-FFF2-40B4-BE49-F238E27FC236}">
                  <a16:creationId xmlns:a16="http://schemas.microsoft.com/office/drawing/2014/main" id="{93EF1F48-8A85-F84A-81DA-8EE9B09564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19" name="TextBox 286">
                <a:extLst>
                  <a:ext uri="{FF2B5EF4-FFF2-40B4-BE49-F238E27FC236}">
                    <a16:creationId xmlns:a16="http://schemas.microsoft.com/office/drawing/2014/main" id="{4826BF44-F108-A347-998A-FEAB2AF5D9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9" name="Group 264">
              <a:extLst>
                <a:ext uri="{FF2B5EF4-FFF2-40B4-BE49-F238E27FC236}">
                  <a16:creationId xmlns:a16="http://schemas.microsoft.com/office/drawing/2014/main" id="{9F1F4F7B-5809-FB49-8AFA-5A3A4E677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6316" name="TextBox 283">
                <a:extLst>
                  <a:ext uri="{FF2B5EF4-FFF2-40B4-BE49-F238E27FC236}">
                    <a16:creationId xmlns:a16="http://schemas.microsoft.com/office/drawing/2014/main" id="{E4DB1239-DE44-3440-8042-BC502D971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0" name="Group 265">
              <a:extLst>
                <a:ext uri="{FF2B5EF4-FFF2-40B4-BE49-F238E27FC236}">
                  <a16:creationId xmlns:a16="http://schemas.microsoft.com/office/drawing/2014/main" id="{FF1C38C3-C296-DA4D-911A-352331A9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6314" name="TextBox 280">
                <a:extLst>
                  <a:ext uri="{FF2B5EF4-FFF2-40B4-BE49-F238E27FC236}">
                    <a16:creationId xmlns:a16="http://schemas.microsoft.com/office/drawing/2014/main" id="{DC5443E5-A049-3049-8D5F-5A47C7686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1" name="Group 266">
              <a:extLst>
                <a:ext uri="{FF2B5EF4-FFF2-40B4-BE49-F238E27FC236}">
                  <a16:creationId xmlns:a16="http://schemas.microsoft.com/office/drawing/2014/main" id="{5C099131-EB7B-BC40-8808-59F3AB7C9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6312" name="TextBox 278">
                <a:extLst>
                  <a:ext uri="{FF2B5EF4-FFF2-40B4-BE49-F238E27FC236}">
                    <a16:creationId xmlns:a16="http://schemas.microsoft.com/office/drawing/2014/main" id="{B6127F0B-8715-EB4F-8366-511CE1E9E3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2" name="Group 267">
              <a:extLst>
                <a:ext uri="{FF2B5EF4-FFF2-40B4-BE49-F238E27FC236}">
                  <a16:creationId xmlns:a16="http://schemas.microsoft.com/office/drawing/2014/main" id="{67958A45-16F8-FB4D-B2EF-9121238D5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6306" name="Group 272">
                <a:extLst>
                  <a:ext uri="{FF2B5EF4-FFF2-40B4-BE49-F238E27FC236}">
                    <a16:creationId xmlns:a16="http://schemas.microsoft.com/office/drawing/2014/main" id="{6CB640EF-9402-7643-8593-6AC20F95AE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307" name="Group 273">
                <a:extLst>
                  <a:ext uri="{FF2B5EF4-FFF2-40B4-BE49-F238E27FC236}">
                    <a16:creationId xmlns:a16="http://schemas.microsoft.com/office/drawing/2014/main" id="{6687FEDD-048D-C94C-A910-3761AAF3E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6308" name="TextBox 274">
                  <a:extLst>
                    <a:ext uri="{FF2B5EF4-FFF2-40B4-BE49-F238E27FC236}">
                      <a16:creationId xmlns:a16="http://schemas.microsoft.com/office/drawing/2014/main" id="{90464A1D-359D-7F4D-A499-DC8D72182B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6303" name="Group 268">
              <a:extLst>
                <a:ext uri="{FF2B5EF4-FFF2-40B4-BE49-F238E27FC236}">
                  <a16:creationId xmlns:a16="http://schemas.microsoft.com/office/drawing/2014/main" id="{C5237C31-CB02-7144-AC95-38B66CC5F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6304" name="TextBox 270">
                <a:extLst>
                  <a:ext uri="{FF2B5EF4-FFF2-40B4-BE49-F238E27FC236}">
                    <a16:creationId xmlns:a16="http://schemas.microsoft.com/office/drawing/2014/main" id="{0373A596-3702-3547-8811-054655D832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6260" name="Group 404">
            <a:extLst>
              <a:ext uri="{FF2B5EF4-FFF2-40B4-BE49-F238E27FC236}">
                <a16:creationId xmlns:a16="http://schemas.microsoft.com/office/drawing/2014/main" id="{8DA26D2B-21AE-E540-BFE0-F03CF385CB5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6261" name="TextBox 405">
              <a:extLst>
                <a:ext uri="{FF2B5EF4-FFF2-40B4-BE49-F238E27FC236}">
                  <a16:creationId xmlns:a16="http://schemas.microsoft.com/office/drawing/2014/main" id="{480A02B0-B6AD-C347-B985-4F7D45FCF6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264" name="TextBox 411">
              <a:extLst>
                <a:ext uri="{FF2B5EF4-FFF2-40B4-BE49-F238E27FC236}">
                  <a16:creationId xmlns:a16="http://schemas.microsoft.com/office/drawing/2014/main" id="{C6363246-DC25-1542-A856-681801B73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266" name="TextBox 413">
              <a:extLst>
                <a:ext uri="{FF2B5EF4-FFF2-40B4-BE49-F238E27FC236}">
                  <a16:creationId xmlns:a16="http://schemas.microsoft.com/office/drawing/2014/main" id="{24660A85-1193-9742-A966-F492D97567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CPU Control Logic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29">
            <a:extLst>
              <a:ext uri="{FF2B5EF4-FFF2-40B4-BE49-F238E27FC236}">
                <a16:creationId xmlns:a16="http://schemas.microsoft.com/office/drawing/2014/main" id="{A788889E-8644-7541-BFB0-6F92AAD3A6B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9466" name="Group 49">
              <a:extLst>
                <a:ext uri="{FF2B5EF4-FFF2-40B4-BE49-F238E27FC236}">
                  <a16:creationId xmlns:a16="http://schemas.microsoft.com/office/drawing/2014/main" id="{82CCE67F-5A5A-6D4F-83C1-40CDB2F5AC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9632" name="Group 33">
                <a:extLst>
                  <a:ext uri="{FF2B5EF4-FFF2-40B4-BE49-F238E27FC236}">
                    <a16:creationId xmlns:a16="http://schemas.microsoft.com/office/drawing/2014/main" id="{CCC01869-08F8-F444-A471-142050784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9674" name="TextBox 467">
                  <a:extLst>
                    <a:ext uri="{FF2B5EF4-FFF2-40B4-BE49-F238E27FC236}">
                      <a16:creationId xmlns:a16="http://schemas.microsoft.com/office/drawing/2014/main" id="{8B8E4BE5-A068-F444-91FB-8129E8AFF6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33" name="Group 34">
                <a:extLst>
                  <a:ext uri="{FF2B5EF4-FFF2-40B4-BE49-F238E27FC236}">
                    <a16:creationId xmlns:a16="http://schemas.microsoft.com/office/drawing/2014/main" id="{382A2917-D719-D846-8B60-01AD91373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9672" name="TextBox 469">
                  <a:extLst>
                    <a:ext uri="{FF2B5EF4-FFF2-40B4-BE49-F238E27FC236}">
                      <a16:creationId xmlns:a16="http://schemas.microsoft.com/office/drawing/2014/main" id="{EBB60E39-DF7C-B145-9ED7-F930EAAF27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635" name="TextBox 472">
                <a:extLst>
                  <a:ext uri="{FF2B5EF4-FFF2-40B4-BE49-F238E27FC236}">
                    <a16:creationId xmlns:a16="http://schemas.microsoft.com/office/drawing/2014/main" id="{5C52D492-F54B-1742-AD27-9FFD27F1CD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9636" name="Group 441">
                <a:extLst>
                  <a:ext uri="{FF2B5EF4-FFF2-40B4-BE49-F238E27FC236}">
                    <a16:creationId xmlns:a16="http://schemas.microsoft.com/office/drawing/2014/main" id="{C92C92E8-79D6-8044-B09E-339BCAE695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9655" name="Group 450">
                  <a:extLst>
                    <a:ext uri="{FF2B5EF4-FFF2-40B4-BE49-F238E27FC236}">
                      <a16:creationId xmlns:a16="http://schemas.microsoft.com/office/drawing/2014/main" id="{31BFB988-2909-CD46-AA62-ADDC0EEA5D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9669" name="TextBox 464">
                    <a:extLst>
                      <a:ext uri="{FF2B5EF4-FFF2-40B4-BE49-F238E27FC236}">
                        <a16:creationId xmlns:a16="http://schemas.microsoft.com/office/drawing/2014/main" id="{BB7572C0-EE05-0242-8863-C07A5CE6EF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71" name="TextBox 466">
                    <a:extLst>
                      <a:ext uri="{FF2B5EF4-FFF2-40B4-BE49-F238E27FC236}">
                        <a16:creationId xmlns:a16="http://schemas.microsoft.com/office/drawing/2014/main" id="{394E30A1-52EF-B044-A8E1-C1E5DB69BE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9656" name="Group 451">
                  <a:extLst>
                    <a:ext uri="{FF2B5EF4-FFF2-40B4-BE49-F238E27FC236}">
                      <a16:creationId xmlns:a16="http://schemas.microsoft.com/office/drawing/2014/main" id="{85C746F7-D81B-4142-A5C1-2D076CD1EF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9666" name="TextBox 461">
                    <a:extLst>
                      <a:ext uri="{FF2B5EF4-FFF2-40B4-BE49-F238E27FC236}">
                        <a16:creationId xmlns:a16="http://schemas.microsoft.com/office/drawing/2014/main" id="{3BEA4D77-24E9-DE46-8EED-4ED9D76C26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8" name="TextBox 463">
                    <a:extLst>
                      <a:ext uri="{FF2B5EF4-FFF2-40B4-BE49-F238E27FC236}">
                        <a16:creationId xmlns:a16="http://schemas.microsoft.com/office/drawing/2014/main" id="{7C661A5E-6372-E340-AE1A-CE3453BEAC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9657" name="Group 452">
                  <a:extLst>
                    <a:ext uri="{FF2B5EF4-FFF2-40B4-BE49-F238E27FC236}">
                      <a16:creationId xmlns:a16="http://schemas.microsoft.com/office/drawing/2014/main" id="{CA84BDAB-48EA-F34D-A0C7-DB2DEA7C67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9663" name="TextBox 458">
                    <a:extLst>
                      <a:ext uri="{FF2B5EF4-FFF2-40B4-BE49-F238E27FC236}">
                        <a16:creationId xmlns:a16="http://schemas.microsoft.com/office/drawing/2014/main" id="{AC4973DA-0736-1848-9A43-2FB1ABE6E4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5" name="TextBox 460">
                    <a:extLst>
                      <a:ext uri="{FF2B5EF4-FFF2-40B4-BE49-F238E27FC236}">
                        <a16:creationId xmlns:a16="http://schemas.microsoft.com/office/drawing/2014/main" id="{9E1A88E4-B328-2F4B-80B3-BC2ECAC907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659" name="Group 453">
                  <a:extLst>
                    <a:ext uri="{FF2B5EF4-FFF2-40B4-BE49-F238E27FC236}">
                      <a16:creationId xmlns:a16="http://schemas.microsoft.com/office/drawing/2014/main" id="{CAF0B982-552D-AD4A-92F8-2CF8D69165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9660" name="TextBox 455">
                    <a:extLst>
                      <a:ext uri="{FF2B5EF4-FFF2-40B4-BE49-F238E27FC236}">
                        <a16:creationId xmlns:a16="http://schemas.microsoft.com/office/drawing/2014/main" id="{16A5AD5C-7380-4242-881B-2A4F860E53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2" name="TextBox 457">
                    <a:extLst>
                      <a:ext uri="{FF2B5EF4-FFF2-40B4-BE49-F238E27FC236}">
                        <a16:creationId xmlns:a16="http://schemas.microsoft.com/office/drawing/2014/main" id="{DE0ABAEE-8DC1-FB42-AB1B-D6C13AECBE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9637" name="Group 44">
                <a:extLst>
                  <a:ext uri="{FF2B5EF4-FFF2-40B4-BE49-F238E27FC236}">
                    <a16:creationId xmlns:a16="http://schemas.microsoft.com/office/drawing/2014/main" id="{F32B7957-F48A-D247-9EB7-F1C91E28CB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9653" name="TextBox 443">
                  <a:extLst>
                    <a:ext uri="{FF2B5EF4-FFF2-40B4-BE49-F238E27FC236}">
                      <a16:creationId xmlns:a16="http://schemas.microsoft.com/office/drawing/2014/main" id="{EF414EA1-B7AE-6B43-93EA-75D5F62F9B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38" name="Group 48">
                <a:extLst>
                  <a:ext uri="{FF2B5EF4-FFF2-40B4-BE49-F238E27FC236}">
                    <a16:creationId xmlns:a16="http://schemas.microsoft.com/office/drawing/2014/main" id="{7D8FCFF7-26CB-8E4E-B496-828F1D1134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9651" name="TextBox 445">
                  <a:extLst>
                    <a:ext uri="{FF2B5EF4-FFF2-40B4-BE49-F238E27FC236}">
                      <a16:creationId xmlns:a16="http://schemas.microsoft.com/office/drawing/2014/main" id="{1DC16065-F0E0-6E44-B807-3A3A038CC5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639" name="TextBox 448">
                <a:extLst>
                  <a:ext uri="{FF2B5EF4-FFF2-40B4-BE49-F238E27FC236}">
                    <a16:creationId xmlns:a16="http://schemas.microsoft.com/office/drawing/2014/main" id="{4FF10439-2F0C-654E-A6C8-FD4F9C2DE3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9640" name="TextBox 474">
                <a:extLst>
                  <a:ext uri="{FF2B5EF4-FFF2-40B4-BE49-F238E27FC236}">
                    <a16:creationId xmlns:a16="http://schemas.microsoft.com/office/drawing/2014/main" id="{A44357FC-AB78-2D40-8148-F2A63BC26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9641" name="Group 475">
                <a:extLst>
                  <a:ext uri="{FF2B5EF4-FFF2-40B4-BE49-F238E27FC236}">
                    <a16:creationId xmlns:a16="http://schemas.microsoft.com/office/drawing/2014/main" id="{232CD90F-89A4-C746-8F77-7BE82ECB07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9649" name="TextBox 476">
                  <a:extLst>
                    <a:ext uri="{FF2B5EF4-FFF2-40B4-BE49-F238E27FC236}">
                      <a16:creationId xmlns:a16="http://schemas.microsoft.com/office/drawing/2014/main" id="{21F995B1-8259-1F42-BEF9-960AD44226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42" name="Group 478">
                <a:extLst>
                  <a:ext uri="{FF2B5EF4-FFF2-40B4-BE49-F238E27FC236}">
                    <a16:creationId xmlns:a16="http://schemas.microsoft.com/office/drawing/2014/main" id="{7BD9530F-F19E-6449-B35A-140B0A106C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9647" name="TextBox 482">
                  <a:extLst>
                    <a:ext uri="{FF2B5EF4-FFF2-40B4-BE49-F238E27FC236}">
                      <a16:creationId xmlns:a16="http://schemas.microsoft.com/office/drawing/2014/main" id="{BC356824-4945-E444-96B6-56020EB0E3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43" name="Group 498">
                <a:extLst>
                  <a:ext uri="{FF2B5EF4-FFF2-40B4-BE49-F238E27FC236}">
                    <a16:creationId xmlns:a16="http://schemas.microsoft.com/office/drawing/2014/main" id="{6EFEFFAE-5081-FA42-8E96-F0FD42F9FB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9645" name="TextBox 499">
                  <a:extLst>
                    <a:ext uri="{FF2B5EF4-FFF2-40B4-BE49-F238E27FC236}">
                      <a16:creationId xmlns:a16="http://schemas.microsoft.com/office/drawing/2014/main" id="{44D578D1-4A62-7741-95F7-12A5511827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9467" name="Group 132">
              <a:extLst>
                <a:ext uri="{FF2B5EF4-FFF2-40B4-BE49-F238E27FC236}">
                  <a16:creationId xmlns:a16="http://schemas.microsoft.com/office/drawing/2014/main" id="{CEA213B3-B8C4-DF46-B9AA-316AF69CE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9468" name="Group 6">
              <a:extLst>
                <a:ext uri="{FF2B5EF4-FFF2-40B4-BE49-F238E27FC236}">
                  <a16:creationId xmlns:a16="http://schemas.microsoft.com/office/drawing/2014/main" id="{A1CE4851-874A-4D4B-BF05-701981BFF3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9606" name="Group 55">
                <a:extLst>
                  <a:ext uri="{FF2B5EF4-FFF2-40B4-BE49-F238E27FC236}">
                    <a16:creationId xmlns:a16="http://schemas.microsoft.com/office/drawing/2014/main" id="{C35CF43A-485D-F04F-A29D-69F21A497F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9627" name="TextBox 57">
                  <a:extLst>
                    <a:ext uri="{FF2B5EF4-FFF2-40B4-BE49-F238E27FC236}">
                      <a16:creationId xmlns:a16="http://schemas.microsoft.com/office/drawing/2014/main" id="{8D5CE894-559E-A64D-A4AF-D981EEF06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9607" name="TextBox 59">
                <a:extLst>
                  <a:ext uri="{FF2B5EF4-FFF2-40B4-BE49-F238E27FC236}">
                    <a16:creationId xmlns:a16="http://schemas.microsoft.com/office/drawing/2014/main" id="{ACE8DF86-C584-2F45-9FB8-5D82225317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9469" name="Group 17">
              <a:extLst>
                <a:ext uri="{FF2B5EF4-FFF2-40B4-BE49-F238E27FC236}">
                  <a16:creationId xmlns:a16="http://schemas.microsoft.com/office/drawing/2014/main" id="{F8EF95FE-CB9C-D740-A784-4C83B38DF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9600" name="Group 16">
                <a:extLst>
                  <a:ext uri="{FF2B5EF4-FFF2-40B4-BE49-F238E27FC236}">
                    <a16:creationId xmlns:a16="http://schemas.microsoft.com/office/drawing/2014/main" id="{EFA0F42A-6324-D54D-87BB-E00F5CDBD3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9604" name="TextBox 82">
                  <a:extLst>
                    <a:ext uri="{FF2B5EF4-FFF2-40B4-BE49-F238E27FC236}">
                      <a16:creationId xmlns:a16="http://schemas.microsoft.com/office/drawing/2014/main" id="{9D2FBCB1-96AD-3243-86E9-24BF44370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601" name="TextBox 87">
                <a:extLst>
                  <a:ext uri="{FF2B5EF4-FFF2-40B4-BE49-F238E27FC236}">
                    <a16:creationId xmlns:a16="http://schemas.microsoft.com/office/drawing/2014/main" id="{8CA0320A-1E07-4F44-9424-87D8569C0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70" name="Group 154">
              <a:extLst>
                <a:ext uri="{FF2B5EF4-FFF2-40B4-BE49-F238E27FC236}">
                  <a16:creationId xmlns:a16="http://schemas.microsoft.com/office/drawing/2014/main" id="{6C5F203A-6D1B-574A-A375-16350AFF2C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9593" name="TextBox 155">
                <a:extLst>
                  <a:ext uri="{FF2B5EF4-FFF2-40B4-BE49-F238E27FC236}">
                    <a16:creationId xmlns:a16="http://schemas.microsoft.com/office/drawing/2014/main" id="{766E7567-6084-0741-9881-1C637E2DBE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596" name="TextBox 161">
                <a:extLst>
                  <a:ext uri="{FF2B5EF4-FFF2-40B4-BE49-F238E27FC236}">
                    <a16:creationId xmlns:a16="http://schemas.microsoft.com/office/drawing/2014/main" id="{7E291E24-2DB5-E946-8B20-0DDC6DCBC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71" name="Group 138">
              <a:extLst>
                <a:ext uri="{FF2B5EF4-FFF2-40B4-BE49-F238E27FC236}">
                  <a16:creationId xmlns:a16="http://schemas.microsoft.com/office/drawing/2014/main" id="{48583562-72AC-0242-9A6E-3791BA9AA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9586" name="TextBox 139">
                <a:extLst>
                  <a:ext uri="{FF2B5EF4-FFF2-40B4-BE49-F238E27FC236}">
                    <a16:creationId xmlns:a16="http://schemas.microsoft.com/office/drawing/2014/main" id="{8A101E83-5091-F548-9D98-E307B99756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589" name="TextBox 145">
                <a:extLst>
                  <a:ext uri="{FF2B5EF4-FFF2-40B4-BE49-F238E27FC236}">
                    <a16:creationId xmlns:a16="http://schemas.microsoft.com/office/drawing/2014/main" id="{D2946AF6-BD40-5145-BEB7-1B2B5649E6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74" name="Group 37">
              <a:extLst>
                <a:ext uri="{FF2B5EF4-FFF2-40B4-BE49-F238E27FC236}">
                  <a16:creationId xmlns:a16="http://schemas.microsoft.com/office/drawing/2014/main" id="{D34548F0-BE8B-694E-9EB0-717A66DF9F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585" name="TextBox 36">
                <a:extLst>
                  <a:ext uri="{FF2B5EF4-FFF2-40B4-BE49-F238E27FC236}">
                    <a16:creationId xmlns:a16="http://schemas.microsoft.com/office/drawing/2014/main" id="{27F6CFA2-D650-CF44-9091-39718527E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79" name="Group 186">
              <a:extLst>
                <a:ext uri="{FF2B5EF4-FFF2-40B4-BE49-F238E27FC236}">
                  <a16:creationId xmlns:a16="http://schemas.microsoft.com/office/drawing/2014/main" id="{464AE108-E26B-7648-AF6E-9D0A633F6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83" name="Group 23">
              <a:extLst>
                <a:ext uri="{FF2B5EF4-FFF2-40B4-BE49-F238E27FC236}">
                  <a16:creationId xmlns:a16="http://schemas.microsoft.com/office/drawing/2014/main" id="{0E3729C0-B2A9-5345-AB06-693216F7A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99569" name="Group 43">
                <a:extLst>
                  <a:ext uri="{FF2B5EF4-FFF2-40B4-BE49-F238E27FC236}">
                    <a16:creationId xmlns:a16="http://schemas.microsoft.com/office/drawing/2014/main" id="{37E91253-2F89-4D43-8BE2-ECD979E855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99577" name="Group 38">
                  <a:extLst>
                    <a:ext uri="{FF2B5EF4-FFF2-40B4-BE49-F238E27FC236}">
                      <a16:creationId xmlns:a16="http://schemas.microsoft.com/office/drawing/2014/main" id="{58B5410D-F424-694E-A22D-A64E4F791C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99580" name="TextBox 39">
                    <a:extLst>
                      <a:ext uri="{FF2B5EF4-FFF2-40B4-BE49-F238E27FC236}">
                        <a16:creationId xmlns:a16="http://schemas.microsoft.com/office/drawing/2014/main" id="{26912ED0-10AD-9D45-B502-9BE1DF2027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9578" name="TextBox 41">
                  <a:extLst>
                    <a:ext uri="{FF2B5EF4-FFF2-40B4-BE49-F238E27FC236}">
                      <a16:creationId xmlns:a16="http://schemas.microsoft.com/office/drawing/2014/main" id="{868A67AC-AD16-904F-B58A-A1D2B7D75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9573" name="Group 106">
                <a:extLst>
                  <a:ext uri="{FF2B5EF4-FFF2-40B4-BE49-F238E27FC236}">
                    <a16:creationId xmlns:a16="http://schemas.microsoft.com/office/drawing/2014/main" id="{0FC1DC77-E326-6840-BCDA-C9A4C6941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576" name="TextBox 108">
                  <a:extLst>
                    <a:ext uri="{FF2B5EF4-FFF2-40B4-BE49-F238E27FC236}">
                      <a16:creationId xmlns:a16="http://schemas.microsoft.com/office/drawing/2014/main" id="{0C9AAC8F-8F2E-6B4B-8A2E-D7AB817A52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85" name="Group 5">
              <a:extLst>
                <a:ext uri="{FF2B5EF4-FFF2-40B4-BE49-F238E27FC236}">
                  <a16:creationId xmlns:a16="http://schemas.microsoft.com/office/drawing/2014/main" id="{A779E570-B537-2A4A-A052-244457C2CA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9567" name="TextBox 483">
                <a:extLst>
                  <a:ext uri="{FF2B5EF4-FFF2-40B4-BE49-F238E27FC236}">
                    <a16:creationId xmlns:a16="http://schemas.microsoft.com/office/drawing/2014/main" id="{68FE1AD8-79CC-B94E-882C-39E2ECF77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487" name="Group 32">
              <a:extLst>
                <a:ext uri="{FF2B5EF4-FFF2-40B4-BE49-F238E27FC236}">
                  <a16:creationId xmlns:a16="http://schemas.microsoft.com/office/drawing/2014/main" id="{084210E0-EAFB-6546-9AE2-E84918D4D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9559" name="Group 491">
                <a:extLst>
                  <a:ext uri="{FF2B5EF4-FFF2-40B4-BE49-F238E27FC236}">
                    <a16:creationId xmlns:a16="http://schemas.microsoft.com/office/drawing/2014/main" id="{01A42A33-6831-D84C-8909-57D65AA5CA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9565" name="TextBox 492">
                  <a:extLst>
                    <a:ext uri="{FF2B5EF4-FFF2-40B4-BE49-F238E27FC236}">
                      <a16:creationId xmlns:a16="http://schemas.microsoft.com/office/drawing/2014/main" id="{71AA514F-4041-3348-9FCA-F81BE3E348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560" name="Group 494">
                <a:extLst>
                  <a:ext uri="{FF2B5EF4-FFF2-40B4-BE49-F238E27FC236}">
                    <a16:creationId xmlns:a16="http://schemas.microsoft.com/office/drawing/2014/main" id="{9C8194FA-6C31-154A-8D6A-75E9EC1AF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9563" name="TextBox 495">
                  <a:extLst>
                    <a:ext uri="{FF2B5EF4-FFF2-40B4-BE49-F238E27FC236}">
                      <a16:creationId xmlns:a16="http://schemas.microsoft.com/office/drawing/2014/main" id="{E63E930D-9556-2B43-9709-34320FE618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561" name="TextBox 503">
                <a:extLst>
                  <a:ext uri="{FF2B5EF4-FFF2-40B4-BE49-F238E27FC236}">
                    <a16:creationId xmlns:a16="http://schemas.microsoft.com/office/drawing/2014/main" id="{BC94E759-994A-D54E-91CB-1AAC729CDF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491" name="TextBox 12">
              <a:extLst>
                <a:ext uri="{FF2B5EF4-FFF2-40B4-BE49-F238E27FC236}">
                  <a16:creationId xmlns:a16="http://schemas.microsoft.com/office/drawing/2014/main" id="{63CA526D-6B1B-9743-90F0-2103D1D92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9492" name="Group 317">
              <a:extLst>
                <a:ext uri="{FF2B5EF4-FFF2-40B4-BE49-F238E27FC236}">
                  <a16:creationId xmlns:a16="http://schemas.microsoft.com/office/drawing/2014/main" id="{224E953D-3FA3-C94E-B8F7-CAD8FC528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9542" name="Group 318">
                <a:extLst>
                  <a:ext uri="{FF2B5EF4-FFF2-40B4-BE49-F238E27FC236}">
                    <a16:creationId xmlns:a16="http://schemas.microsoft.com/office/drawing/2014/main" id="{86B53D6E-8359-834F-92FC-4528E20227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51" name="Group 327">
                  <a:extLst>
                    <a:ext uri="{FF2B5EF4-FFF2-40B4-BE49-F238E27FC236}">
                      <a16:creationId xmlns:a16="http://schemas.microsoft.com/office/drawing/2014/main" id="{82BF4D47-6A67-CD40-8558-819FA7CD5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9552" name="TextBox 7">
                    <a:extLst>
                      <a:ext uri="{FF2B5EF4-FFF2-40B4-BE49-F238E27FC236}">
                        <a16:creationId xmlns:a16="http://schemas.microsoft.com/office/drawing/2014/main" id="{E3738D88-5AAC-B94D-8CBE-C5ECFFB26A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554" name="TextBox 329">
                    <a:extLst>
                      <a:ext uri="{FF2B5EF4-FFF2-40B4-BE49-F238E27FC236}">
                        <a16:creationId xmlns:a16="http://schemas.microsoft.com/office/drawing/2014/main" id="{93B4CB7E-35A0-F645-B53D-54389C5AAD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9555" name="Group 330">
                    <a:extLst>
                      <a:ext uri="{FF2B5EF4-FFF2-40B4-BE49-F238E27FC236}">
                        <a16:creationId xmlns:a16="http://schemas.microsoft.com/office/drawing/2014/main" id="{96CBFBC1-937F-874B-83F4-496A19E2E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9557" name="TextBox 333">
                      <a:extLst>
                        <a:ext uri="{FF2B5EF4-FFF2-40B4-BE49-F238E27FC236}">
                          <a16:creationId xmlns:a16="http://schemas.microsoft.com/office/drawing/2014/main" id="{D01CC246-048E-764F-A088-D7A68BB5154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9556" name="TextBox 332">
                    <a:extLst>
                      <a:ext uri="{FF2B5EF4-FFF2-40B4-BE49-F238E27FC236}">
                        <a16:creationId xmlns:a16="http://schemas.microsoft.com/office/drawing/2014/main" id="{CA8650CF-20C6-6E49-9092-B6B8A388ED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93" name="Group 11">
              <a:extLst>
                <a:ext uri="{FF2B5EF4-FFF2-40B4-BE49-F238E27FC236}">
                  <a16:creationId xmlns:a16="http://schemas.microsoft.com/office/drawing/2014/main" id="{968E6776-FF7A-D546-9B46-BEFFF392F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98" name="Group 60">
              <a:extLst>
                <a:ext uri="{FF2B5EF4-FFF2-40B4-BE49-F238E27FC236}">
                  <a16:creationId xmlns:a16="http://schemas.microsoft.com/office/drawing/2014/main" id="{E9BEC8A9-51DC-F949-8344-F0038E3B2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9531" name="Group 53">
                <a:extLst>
                  <a:ext uri="{FF2B5EF4-FFF2-40B4-BE49-F238E27FC236}">
                    <a16:creationId xmlns:a16="http://schemas.microsoft.com/office/drawing/2014/main" id="{0CDFD86E-C01D-2743-A105-A425EBB6D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34" name="Group 52">
                  <a:extLst>
                    <a:ext uri="{FF2B5EF4-FFF2-40B4-BE49-F238E27FC236}">
                      <a16:creationId xmlns:a16="http://schemas.microsoft.com/office/drawing/2014/main" id="{C33EFE18-9B10-6C4B-8850-70E4D12D2E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9538" name="TextBox 122">
                    <a:extLst>
                      <a:ext uri="{FF2B5EF4-FFF2-40B4-BE49-F238E27FC236}">
                        <a16:creationId xmlns:a16="http://schemas.microsoft.com/office/drawing/2014/main" id="{E321A6EF-790E-7142-9EBA-9B29850F91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9535" name="TextBox 128">
                  <a:extLst>
                    <a:ext uri="{FF2B5EF4-FFF2-40B4-BE49-F238E27FC236}">
                      <a16:creationId xmlns:a16="http://schemas.microsoft.com/office/drawing/2014/main" id="{160A6961-B922-B748-A685-A991AD088A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499" name="TextBox 359">
              <a:extLst>
                <a:ext uri="{FF2B5EF4-FFF2-40B4-BE49-F238E27FC236}">
                  <a16:creationId xmlns:a16="http://schemas.microsoft.com/office/drawing/2014/main" id="{C5AC50E5-4AEF-9C41-9494-22B1F04B7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9500" name="Group 31">
              <a:extLst>
                <a:ext uri="{FF2B5EF4-FFF2-40B4-BE49-F238E27FC236}">
                  <a16:creationId xmlns:a16="http://schemas.microsoft.com/office/drawing/2014/main" id="{345711C9-DF75-6D48-BD8A-187E0FCB8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9521" name="Group 28">
                <a:extLst>
                  <a:ext uri="{FF2B5EF4-FFF2-40B4-BE49-F238E27FC236}">
                    <a16:creationId xmlns:a16="http://schemas.microsoft.com/office/drawing/2014/main" id="{1641EEA6-17F1-2F48-81D5-BDEC6CC5E4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24" name="Group 24">
                  <a:extLst>
                    <a:ext uri="{FF2B5EF4-FFF2-40B4-BE49-F238E27FC236}">
                      <a16:creationId xmlns:a16="http://schemas.microsoft.com/office/drawing/2014/main" id="{B1970966-DFC0-494A-A3BD-246C8615C9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9528" name="TextBox 171">
                    <a:extLst>
                      <a:ext uri="{FF2B5EF4-FFF2-40B4-BE49-F238E27FC236}">
                        <a16:creationId xmlns:a16="http://schemas.microsoft.com/office/drawing/2014/main" id="{60DB9630-4672-674E-9DFA-EFA5971199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9525" name="TextBox 177">
                  <a:extLst>
                    <a:ext uri="{FF2B5EF4-FFF2-40B4-BE49-F238E27FC236}">
                      <a16:creationId xmlns:a16="http://schemas.microsoft.com/office/drawing/2014/main" id="{E45DF801-E985-2F41-934C-EB3CCD62AE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502" name="Group 358">
              <a:extLst>
                <a:ext uri="{FF2B5EF4-FFF2-40B4-BE49-F238E27FC236}">
                  <a16:creationId xmlns:a16="http://schemas.microsoft.com/office/drawing/2014/main" id="{8B1DED3E-D1BE-B642-8E68-BF336C29AF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9503" name="Group 377">
                <a:extLst>
                  <a:ext uri="{FF2B5EF4-FFF2-40B4-BE49-F238E27FC236}">
                    <a16:creationId xmlns:a16="http://schemas.microsoft.com/office/drawing/2014/main" id="{9CF439DD-9AA7-964F-9763-3619A173F5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9508" name="TextBox 7">
                  <a:extLst>
                    <a:ext uri="{FF2B5EF4-FFF2-40B4-BE49-F238E27FC236}">
                      <a16:creationId xmlns:a16="http://schemas.microsoft.com/office/drawing/2014/main" id="{A37B0B39-B1BB-5643-A13C-165661D8E6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9509" name="Group 390">
                  <a:extLst>
                    <a:ext uri="{FF2B5EF4-FFF2-40B4-BE49-F238E27FC236}">
                      <a16:creationId xmlns:a16="http://schemas.microsoft.com/office/drawing/2014/main" id="{8D85CAF2-8E87-DC4D-AB1E-521A30EC2B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9510" name="TextBox 391">
                    <a:extLst>
                      <a:ext uri="{FF2B5EF4-FFF2-40B4-BE49-F238E27FC236}">
                        <a16:creationId xmlns:a16="http://schemas.microsoft.com/office/drawing/2014/main" id="{4FBD28AD-824B-9D4E-95B1-01750A27EF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9504" name="TextBox 381">
                <a:extLst>
                  <a:ext uri="{FF2B5EF4-FFF2-40B4-BE49-F238E27FC236}">
                    <a16:creationId xmlns:a16="http://schemas.microsoft.com/office/drawing/2014/main" id="{C73BF6D0-4B4D-874B-8714-4F698A727C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506" name="TextBox 384">
                <a:extLst>
                  <a:ext uri="{FF2B5EF4-FFF2-40B4-BE49-F238E27FC236}">
                    <a16:creationId xmlns:a16="http://schemas.microsoft.com/office/drawing/2014/main" id="{BF956D5E-82C7-5140-9E6E-CB77B47B97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331" name="Group 223">
            <a:extLst>
              <a:ext uri="{FF2B5EF4-FFF2-40B4-BE49-F238E27FC236}">
                <a16:creationId xmlns:a16="http://schemas.microsoft.com/office/drawing/2014/main" id="{849380C1-8376-194E-AEFF-981DEDEF7B18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9341" name="Group 225">
              <a:extLst>
                <a:ext uri="{FF2B5EF4-FFF2-40B4-BE49-F238E27FC236}">
                  <a16:creationId xmlns:a16="http://schemas.microsoft.com/office/drawing/2014/main" id="{67579579-9CD1-BA45-867B-E35016FA8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9464" name="TextBox 380">
                <a:extLst>
                  <a:ext uri="{FF2B5EF4-FFF2-40B4-BE49-F238E27FC236}">
                    <a16:creationId xmlns:a16="http://schemas.microsoft.com/office/drawing/2014/main" id="{3EA5CD55-87CB-164A-B3E0-817BAC942D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42" name="Group 226">
              <a:extLst>
                <a:ext uri="{FF2B5EF4-FFF2-40B4-BE49-F238E27FC236}">
                  <a16:creationId xmlns:a16="http://schemas.microsoft.com/office/drawing/2014/main" id="{45A548E4-4F14-C445-A0F0-02D91F2743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63" name="TextBox 379">
                <a:extLst>
                  <a:ext uri="{FF2B5EF4-FFF2-40B4-BE49-F238E27FC236}">
                    <a16:creationId xmlns:a16="http://schemas.microsoft.com/office/drawing/2014/main" id="{8BE61405-1641-C14F-84B8-5655F0710C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43" name="Group 227">
              <a:extLst>
                <a:ext uri="{FF2B5EF4-FFF2-40B4-BE49-F238E27FC236}">
                  <a16:creationId xmlns:a16="http://schemas.microsoft.com/office/drawing/2014/main" id="{D336C3FD-11D4-8D40-AFF2-87F163A5A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61" name="TextBox 376">
                <a:extLst>
                  <a:ext uri="{FF2B5EF4-FFF2-40B4-BE49-F238E27FC236}">
                    <a16:creationId xmlns:a16="http://schemas.microsoft.com/office/drawing/2014/main" id="{F1A32E9E-D4F4-4449-8894-BC560DB7D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44" name="Group 228">
              <a:extLst>
                <a:ext uri="{FF2B5EF4-FFF2-40B4-BE49-F238E27FC236}">
                  <a16:creationId xmlns:a16="http://schemas.microsoft.com/office/drawing/2014/main" id="{4A0D1BB0-6CE2-8647-9AC2-44765560C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9" name="TextBox 374">
                <a:extLst>
                  <a:ext uri="{FF2B5EF4-FFF2-40B4-BE49-F238E27FC236}">
                    <a16:creationId xmlns:a16="http://schemas.microsoft.com/office/drawing/2014/main" id="{21992677-A2B0-C04E-9365-FFFC509C72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9345" name="Group 229">
              <a:extLst>
                <a:ext uri="{FF2B5EF4-FFF2-40B4-BE49-F238E27FC236}">
                  <a16:creationId xmlns:a16="http://schemas.microsoft.com/office/drawing/2014/main" id="{0697EC3F-825D-B245-B82D-B8BEDEEC4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7" name="TextBox 372">
                <a:extLst>
                  <a:ext uri="{FF2B5EF4-FFF2-40B4-BE49-F238E27FC236}">
                    <a16:creationId xmlns:a16="http://schemas.microsoft.com/office/drawing/2014/main" id="{7C7FA699-2632-E945-829D-9B513DF10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9346" name="Group 230">
              <a:extLst>
                <a:ext uri="{FF2B5EF4-FFF2-40B4-BE49-F238E27FC236}">
                  <a16:creationId xmlns:a16="http://schemas.microsoft.com/office/drawing/2014/main" id="{A1255BB8-749F-6D47-8303-4355A2883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5" name="TextBox 370">
                <a:extLst>
                  <a:ext uri="{FF2B5EF4-FFF2-40B4-BE49-F238E27FC236}">
                    <a16:creationId xmlns:a16="http://schemas.microsoft.com/office/drawing/2014/main" id="{F8975C37-E513-4A49-9224-F13656C32B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9347" name="Group 232">
              <a:extLst>
                <a:ext uri="{FF2B5EF4-FFF2-40B4-BE49-F238E27FC236}">
                  <a16:creationId xmlns:a16="http://schemas.microsoft.com/office/drawing/2014/main" id="{C42E2431-252D-834B-A8EB-F4E2D4248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9452" name="TextBox 367">
                <a:extLst>
                  <a:ext uri="{FF2B5EF4-FFF2-40B4-BE49-F238E27FC236}">
                    <a16:creationId xmlns:a16="http://schemas.microsoft.com/office/drawing/2014/main" id="{6969C85B-EAD2-AE4A-BC7C-C43AE66EC3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48" name="Group 233">
              <a:extLst>
                <a:ext uri="{FF2B5EF4-FFF2-40B4-BE49-F238E27FC236}">
                  <a16:creationId xmlns:a16="http://schemas.microsoft.com/office/drawing/2014/main" id="{057DDBA4-B811-6841-935E-FB50C9BD87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1" name="TextBox 366">
                <a:extLst>
                  <a:ext uri="{FF2B5EF4-FFF2-40B4-BE49-F238E27FC236}">
                    <a16:creationId xmlns:a16="http://schemas.microsoft.com/office/drawing/2014/main" id="{68D287C8-B01C-B145-8CD0-D052CF3580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9349" name="Group 234">
              <a:extLst>
                <a:ext uri="{FF2B5EF4-FFF2-40B4-BE49-F238E27FC236}">
                  <a16:creationId xmlns:a16="http://schemas.microsoft.com/office/drawing/2014/main" id="{8A1E5FB6-9A68-8549-90CE-FE6466ECD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9" name="TextBox 364">
                <a:extLst>
                  <a:ext uri="{FF2B5EF4-FFF2-40B4-BE49-F238E27FC236}">
                    <a16:creationId xmlns:a16="http://schemas.microsoft.com/office/drawing/2014/main" id="{1147FD95-B294-2643-9F8B-D5708839DC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9350" name="Group 236">
              <a:extLst>
                <a:ext uri="{FF2B5EF4-FFF2-40B4-BE49-F238E27FC236}">
                  <a16:creationId xmlns:a16="http://schemas.microsoft.com/office/drawing/2014/main" id="{655FF51B-AAEA-5C4A-A41F-381661155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5" name="TextBox 360">
                <a:extLst>
                  <a:ext uri="{FF2B5EF4-FFF2-40B4-BE49-F238E27FC236}">
                    <a16:creationId xmlns:a16="http://schemas.microsoft.com/office/drawing/2014/main" id="{F71558D5-99F3-0744-881D-FFFA0D1C94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7" name="TextBox 362">
                <a:extLst>
                  <a:ext uri="{FF2B5EF4-FFF2-40B4-BE49-F238E27FC236}">
                    <a16:creationId xmlns:a16="http://schemas.microsoft.com/office/drawing/2014/main" id="{94928B68-7F72-564D-9BA8-B27EC55B0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9351" name="TextBox 237">
              <a:extLst>
                <a:ext uri="{FF2B5EF4-FFF2-40B4-BE49-F238E27FC236}">
                  <a16:creationId xmlns:a16="http://schemas.microsoft.com/office/drawing/2014/main" id="{1A97942B-4C0D-F249-A4DA-85746B593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353" name="Group 239">
              <a:extLst>
                <a:ext uri="{FF2B5EF4-FFF2-40B4-BE49-F238E27FC236}">
                  <a16:creationId xmlns:a16="http://schemas.microsoft.com/office/drawing/2014/main" id="{67F74064-D4EF-7345-B1B7-C75EA8082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1" name="TextBox 353">
                <a:extLst>
                  <a:ext uri="{FF2B5EF4-FFF2-40B4-BE49-F238E27FC236}">
                    <a16:creationId xmlns:a16="http://schemas.microsoft.com/office/drawing/2014/main" id="{4149E304-0B8A-FE4E-8D09-9E84F233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3" name="TextBox 356">
                <a:extLst>
                  <a:ext uri="{FF2B5EF4-FFF2-40B4-BE49-F238E27FC236}">
                    <a16:creationId xmlns:a16="http://schemas.microsoft.com/office/drawing/2014/main" id="{88835D87-6BA9-4242-A3AB-84B22E12D8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4" name="Group 240">
              <a:extLst>
                <a:ext uri="{FF2B5EF4-FFF2-40B4-BE49-F238E27FC236}">
                  <a16:creationId xmlns:a16="http://schemas.microsoft.com/office/drawing/2014/main" id="{686E8B1B-9E33-FF45-80A8-71E403458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5" name="TextBox 347">
                <a:extLst>
                  <a:ext uri="{FF2B5EF4-FFF2-40B4-BE49-F238E27FC236}">
                    <a16:creationId xmlns:a16="http://schemas.microsoft.com/office/drawing/2014/main" id="{724BB05C-5D97-194F-B508-2ED26B0744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7" name="TextBox 349">
                <a:extLst>
                  <a:ext uri="{FF2B5EF4-FFF2-40B4-BE49-F238E27FC236}">
                    <a16:creationId xmlns:a16="http://schemas.microsoft.com/office/drawing/2014/main" id="{D6112B10-A639-E34F-949C-846488040A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5" name="Group 241">
              <a:extLst>
                <a:ext uri="{FF2B5EF4-FFF2-40B4-BE49-F238E27FC236}">
                  <a16:creationId xmlns:a16="http://schemas.microsoft.com/office/drawing/2014/main" id="{941CFB36-26B1-824A-99B8-734CADEADC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1" name="TextBox 343">
                <a:extLst>
                  <a:ext uri="{FF2B5EF4-FFF2-40B4-BE49-F238E27FC236}">
                    <a16:creationId xmlns:a16="http://schemas.microsoft.com/office/drawing/2014/main" id="{DC9FB249-BE36-0B42-86FB-0F276CED7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6" name="Group 243">
              <a:extLst>
                <a:ext uri="{FF2B5EF4-FFF2-40B4-BE49-F238E27FC236}">
                  <a16:creationId xmlns:a16="http://schemas.microsoft.com/office/drawing/2014/main" id="{4A75D14D-E184-4E48-8AA1-1F8A941FDD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9" name="TextBox 341">
                <a:extLst>
                  <a:ext uri="{FF2B5EF4-FFF2-40B4-BE49-F238E27FC236}">
                    <a16:creationId xmlns:a16="http://schemas.microsoft.com/office/drawing/2014/main" id="{67AADA0D-5F1B-C74B-9CE3-B5F5574F7E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57" name="Group 244">
              <a:extLst>
                <a:ext uri="{FF2B5EF4-FFF2-40B4-BE49-F238E27FC236}">
                  <a16:creationId xmlns:a16="http://schemas.microsoft.com/office/drawing/2014/main" id="{02E3F578-93FF-E340-89C9-0CA21525C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7" name="TextBox 339">
                <a:extLst>
                  <a:ext uri="{FF2B5EF4-FFF2-40B4-BE49-F238E27FC236}">
                    <a16:creationId xmlns:a16="http://schemas.microsoft.com/office/drawing/2014/main" id="{E1AD2C62-37C6-5D4D-ADDE-2AFF09FEFB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58" name="Group 245">
              <a:extLst>
                <a:ext uri="{FF2B5EF4-FFF2-40B4-BE49-F238E27FC236}">
                  <a16:creationId xmlns:a16="http://schemas.microsoft.com/office/drawing/2014/main" id="{B9353346-6A29-8846-A6CB-DC3641A57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9424" name="TextBox 335">
                <a:extLst>
                  <a:ext uri="{FF2B5EF4-FFF2-40B4-BE49-F238E27FC236}">
                    <a16:creationId xmlns:a16="http://schemas.microsoft.com/office/drawing/2014/main" id="{46493D68-D766-3749-9EAA-C57937795C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59" name="Group 249">
              <a:extLst>
                <a:ext uri="{FF2B5EF4-FFF2-40B4-BE49-F238E27FC236}">
                  <a16:creationId xmlns:a16="http://schemas.microsoft.com/office/drawing/2014/main" id="{9947CDDE-5B03-1143-8E5D-EFC79F8912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3" name="TextBox 316">
                <a:extLst>
                  <a:ext uri="{FF2B5EF4-FFF2-40B4-BE49-F238E27FC236}">
                    <a16:creationId xmlns:a16="http://schemas.microsoft.com/office/drawing/2014/main" id="{073FD41D-5F56-FE49-88B9-579A6E3827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60" name="Group 251">
              <a:extLst>
                <a:ext uri="{FF2B5EF4-FFF2-40B4-BE49-F238E27FC236}">
                  <a16:creationId xmlns:a16="http://schemas.microsoft.com/office/drawing/2014/main" id="{2153E818-BB65-5E4B-83C5-CF0DFF102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1" name="TextBox 314">
                <a:extLst>
                  <a:ext uri="{FF2B5EF4-FFF2-40B4-BE49-F238E27FC236}">
                    <a16:creationId xmlns:a16="http://schemas.microsoft.com/office/drawing/2014/main" id="{89B0783E-9193-B246-AE5F-76C4FEE28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61" name="Group 252">
              <a:extLst>
                <a:ext uri="{FF2B5EF4-FFF2-40B4-BE49-F238E27FC236}">
                  <a16:creationId xmlns:a16="http://schemas.microsoft.com/office/drawing/2014/main" id="{AAA34D99-B1CC-4743-99DA-31B1B8A65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9" name="TextBox 312">
                <a:extLst>
                  <a:ext uri="{FF2B5EF4-FFF2-40B4-BE49-F238E27FC236}">
                    <a16:creationId xmlns:a16="http://schemas.microsoft.com/office/drawing/2014/main" id="{504FD53F-A451-C846-9621-B9D09038C7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2" name="Group 253">
              <a:extLst>
                <a:ext uri="{FF2B5EF4-FFF2-40B4-BE49-F238E27FC236}">
                  <a16:creationId xmlns:a16="http://schemas.microsoft.com/office/drawing/2014/main" id="{03CD6B9B-9910-4C4A-AA88-9FE292C807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7" name="TextBox 310">
                <a:extLst>
                  <a:ext uri="{FF2B5EF4-FFF2-40B4-BE49-F238E27FC236}">
                    <a16:creationId xmlns:a16="http://schemas.microsoft.com/office/drawing/2014/main" id="{36E92E8A-266F-3848-A6D3-8DBE40F72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9363" name="Group 254">
              <a:extLst>
                <a:ext uri="{FF2B5EF4-FFF2-40B4-BE49-F238E27FC236}">
                  <a16:creationId xmlns:a16="http://schemas.microsoft.com/office/drawing/2014/main" id="{5210D455-9BB9-244A-9A40-16FFC4CC8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5" name="TextBox 308">
                <a:extLst>
                  <a:ext uri="{FF2B5EF4-FFF2-40B4-BE49-F238E27FC236}">
                    <a16:creationId xmlns:a16="http://schemas.microsoft.com/office/drawing/2014/main" id="{A38EB99E-C3B4-4443-9B95-FA0BD9E3A0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4" name="Group 255">
              <a:extLst>
                <a:ext uri="{FF2B5EF4-FFF2-40B4-BE49-F238E27FC236}">
                  <a16:creationId xmlns:a16="http://schemas.microsoft.com/office/drawing/2014/main" id="{ED647B26-735D-4243-B944-072FA63CA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9412" name="TextBox 305">
                <a:extLst>
                  <a:ext uri="{FF2B5EF4-FFF2-40B4-BE49-F238E27FC236}">
                    <a16:creationId xmlns:a16="http://schemas.microsoft.com/office/drawing/2014/main" id="{C7AF7D51-5AC9-EC40-ABA4-0BDAB60F01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5" name="Group 256">
              <a:extLst>
                <a:ext uri="{FF2B5EF4-FFF2-40B4-BE49-F238E27FC236}">
                  <a16:creationId xmlns:a16="http://schemas.microsoft.com/office/drawing/2014/main" id="{B0049ACE-6203-2B43-B3AC-F13737D36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9410" name="TextBox 303">
                <a:extLst>
                  <a:ext uri="{FF2B5EF4-FFF2-40B4-BE49-F238E27FC236}">
                    <a16:creationId xmlns:a16="http://schemas.microsoft.com/office/drawing/2014/main" id="{FC17047C-0B47-8845-B2A1-7722E024D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6" name="Group 257">
              <a:extLst>
                <a:ext uri="{FF2B5EF4-FFF2-40B4-BE49-F238E27FC236}">
                  <a16:creationId xmlns:a16="http://schemas.microsoft.com/office/drawing/2014/main" id="{ADBC4AEC-D6B6-964C-9654-B983ACAD34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9408" name="TextBox 301">
                <a:extLst>
                  <a:ext uri="{FF2B5EF4-FFF2-40B4-BE49-F238E27FC236}">
                    <a16:creationId xmlns:a16="http://schemas.microsoft.com/office/drawing/2014/main" id="{91CE6E79-8434-1346-815B-81F87EE418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7" name="Group 258">
              <a:extLst>
                <a:ext uri="{FF2B5EF4-FFF2-40B4-BE49-F238E27FC236}">
                  <a16:creationId xmlns:a16="http://schemas.microsoft.com/office/drawing/2014/main" id="{676C65E3-6575-6449-9A49-AF98712FFD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9402" name="Group 295">
                <a:extLst>
                  <a:ext uri="{FF2B5EF4-FFF2-40B4-BE49-F238E27FC236}">
                    <a16:creationId xmlns:a16="http://schemas.microsoft.com/office/drawing/2014/main" id="{A88C3A83-1DE1-644D-A673-5528621B06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9406" name="TextBox 299">
                  <a:extLst>
                    <a:ext uri="{FF2B5EF4-FFF2-40B4-BE49-F238E27FC236}">
                      <a16:creationId xmlns:a16="http://schemas.microsoft.com/office/drawing/2014/main" id="{CA4763F7-EEC2-0946-B989-5DDCA44E04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403" name="Group 296">
                <a:extLst>
                  <a:ext uri="{FF2B5EF4-FFF2-40B4-BE49-F238E27FC236}">
                    <a16:creationId xmlns:a16="http://schemas.microsoft.com/office/drawing/2014/main" id="{A8BC7295-826C-3641-BCC4-3562D5B8D1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9404" name="TextBox 297">
                  <a:extLst>
                    <a:ext uri="{FF2B5EF4-FFF2-40B4-BE49-F238E27FC236}">
                      <a16:creationId xmlns:a16="http://schemas.microsoft.com/office/drawing/2014/main" id="{3BA5BFB2-A49E-A944-9190-5059E64282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9368" name="Group 259">
              <a:extLst>
                <a:ext uri="{FF2B5EF4-FFF2-40B4-BE49-F238E27FC236}">
                  <a16:creationId xmlns:a16="http://schemas.microsoft.com/office/drawing/2014/main" id="{C935310A-7056-3448-8CA4-3FC615184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01" name="TextBox 294">
                <a:extLst>
                  <a:ext uri="{FF2B5EF4-FFF2-40B4-BE49-F238E27FC236}">
                    <a16:creationId xmlns:a16="http://schemas.microsoft.com/office/drawing/2014/main" id="{CB5F0FA8-9D06-864F-AE58-21C5A82E1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9" name="Group 260">
              <a:extLst>
                <a:ext uri="{FF2B5EF4-FFF2-40B4-BE49-F238E27FC236}">
                  <a16:creationId xmlns:a16="http://schemas.microsoft.com/office/drawing/2014/main" id="{07063995-8162-1645-82A1-B5E8480C4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9398" name="TextBox 291">
                <a:extLst>
                  <a:ext uri="{FF2B5EF4-FFF2-40B4-BE49-F238E27FC236}">
                    <a16:creationId xmlns:a16="http://schemas.microsoft.com/office/drawing/2014/main" id="{D2FFE590-0854-FD48-9F70-FE765147D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0" name="Group 261">
              <a:extLst>
                <a:ext uri="{FF2B5EF4-FFF2-40B4-BE49-F238E27FC236}">
                  <a16:creationId xmlns:a16="http://schemas.microsoft.com/office/drawing/2014/main" id="{F056708A-48B9-6F42-B9FF-49067D68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9396" name="TextBox 289">
                <a:extLst>
                  <a:ext uri="{FF2B5EF4-FFF2-40B4-BE49-F238E27FC236}">
                    <a16:creationId xmlns:a16="http://schemas.microsoft.com/office/drawing/2014/main" id="{BDA52F43-358E-614C-8164-D0E67B41AC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1" name="Group 262">
              <a:extLst>
                <a:ext uri="{FF2B5EF4-FFF2-40B4-BE49-F238E27FC236}">
                  <a16:creationId xmlns:a16="http://schemas.microsoft.com/office/drawing/2014/main" id="{22394F9F-7E57-8548-A189-CB1AFA50C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395" name="TextBox 288">
                <a:extLst>
                  <a:ext uri="{FF2B5EF4-FFF2-40B4-BE49-F238E27FC236}">
                    <a16:creationId xmlns:a16="http://schemas.microsoft.com/office/drawing/2014/main" id="{438A5211-9118-8745-A768-D799C0559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72" name="Group 263">
              <a:extLst>
                <a:ext uri="{FF2B5EF4-FFF2-40B4-BE49-F238E27FC236}">
                  <a16:creationId xmlns:a16="http://schemas.microsoft.com/office/drawing/2014/main" id="{1A8916B5-CD51-C448-AC07-9DACAD2AA1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393" name="TextBox 286">
                <a:extLst>
                  <a:ext uri="{FF2B5EF4-FFF2-40B4-BE49-F238E27FC236}">
                    <a16:creationId xmlns:a16="http://schemas.microsoft.com/office/drawing/2014/main" id="{8028863F-223E-7041-88E5-F2FF4956BE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73" name="Group 264">
              <a:extLst>
                <a:ext uri="{FF2B5EF4-FFF2-40B4-BE49-F238E27FC236}">
                  <a16:creationId xmlns:a16="http://schemas.microsoft.com/office/drawing/2014/main" id="{72E68F11-FDF5-A343-989F-7FA34620D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9390" name="TextBox 283">
                <a:extLst>
                  <a:ext uri="{FF2B5EF4-FFF2-40B4-BE49-F238E27FC236}">
                    <a16:creationId xmlns:a16="http://schemas.microsoft.com/office/drawing/2014/main" id="{E5A68155-A1B4-364E-A234-740DB228F9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4" name="Group 265">
              <a:extLst>
                <a:ext uri="{FF2B5EF4-FFF2-40B4-BE49-F238E27FC236}">
                  <a16:creationId xmlns:a16="http://schemas.microsoft.com/office/drawing/2014/main" id="{032ADB30-B222-C746-A591-203D72C87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9388" name="TextBox 280">
                <a:extLst>
                  <a:ext uri="{FF2B5EF4-FFF2-40B4-BE49-F238E27FC236}">
                    <a16:creationId xmlns:a16="http://schemas.microsoft.com/office/drawing/2014/main" id="{18ABF2C4-3FD8-ED45-B9DB-34F731FA73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5" name="Group 266">
              <a:extLst>
                <a:ext uri="{FF2B5EF4-FFF2-40B4-BE49-F238E27FC236}">
                  <a16:creationId xmlns:a16="http://schemas.microsoft.com/office/drawing/2014/main" id="{0B497E13-7A49-F946-9A12-7DBAE6E59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9386" name="TextBox 278">
                <a:extLst>
                  <a:ext uri="{FF2B5EF4-FFF2-40B4-BE49-F238E27FC236}">
                    <a16:creationId xmlns:a16="http://schemas.microsoft.com/office/drawing/2014/main" id="{2C82B060-EA6A-8847-A365-2FAB8279E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6" name="Group 267">
              <a:extLst>
                <a:ext uri="{FF2B5EF4-FFF2-40B4-BE49-F238E27FC236}">
                  <a16:creationId xmlns:a16="http://schemas.microsoft.com/office/drawing/2014/main" id="{249DF1DF-5672-9243-975C-2D0680287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9380" name="Group 272">
                <a:extLst>
                  <a:ext uri="{FF2B5EF4-FFF2-40B4-BE49-F238E27FC236}">
                    <a16:creationId xmlns:a16="http://schemas.microsoft.com/office/drawing/2014/main" id="{D8ED2734-F119-3441-B6B1-35B25480AB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381" name="Group 273">
                <a:extLst>
                  <a:ext uri="{FF2B5EF4-FFF2-40B4-BE49-F238E27FC236}">
                    <a16:creationId xmlns:a16="http://schemas.microsoft.com/office/drawing/2014/main" id="{2282CE0C-BF7B-B84D-B40C-C38C66972E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9382" name="TextBox 274">
                  <a:extLst>
                    <a:ext uri="{FF2B5EF4-FFF2-40B4-BE49-F238E27FC236}">
                      <a16:creationId xmlns:a16="http://schemas.microsoft.com/office/drawing/2014/main" id="{5FBBD225-6DDB-4F44-8548-E7F01BB6D1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9377" name="Group 268">
              <a:extLst>
                <a:ext uri="{FF2B5EF4-FFF2-40B4-BE49-F238E27FC236}">
                  <a16:creationId xmlns:a16="http://schemas.microsoft.com/office/drawing/2014/main" id="{FC5FAFD4-E5B8-5C41-ADED-9ACAE7E4BD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9378" name="TextBox 270">
                <a:extLst>
                  <a:ext uri="{FF2B5EF4-FFF2-40B4-BE49-F238E27FC236}">
                    <a16:creationId xmlns:a16="http://schemas.microsoft.com/office/drawing/2014/main" id="{7163E07C-843B-FA43-A023-0A4009844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9332" name="Group 404">
            <a:extLst>
              <a:ext uri="{FF2B5EF4-FFF2-40B4-BE49-F238E27FC236}">
                <a16:creationId xmlns:a16="http://schemas.microsoft.com/office/drawing/2014/main" id="{4B29064D-B663-9241-B74E-7DF7AC90870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9335" name="TextBox 405">
              <a:extLst>
                <a:ext uri="{FF2B5EF4-FFF2-40B4-BE49-F238E27FC236}">
                  <a16:creationId xmlns:a16="http://schemas.microsoft.com/office/drawing/2014/main" id="{C51FEC62-2D6D-4345-81F0-3620806B3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338" name="TextBox 411">
              <a:extLst>
                <a:ext uri="{FF2B5EF4-FFF2-40B4-BE49-F238E27FC236}">
                  <a16:creationId xmlns:a16="http://schemas.microsoft.com/office/drawing/2014/main" id="{D0BE6F38-CB12-3745-8268-F827980BC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40" name="TextBox 413">
              <a:extLst>
                <a:ext uri="{FF2B5EF4-FFF2-40B4-BE49-F238E27FC236}">
                  <a16:creationId xmlns:a16="http://schemas.microsoft.com/office/drawing/2014/main" id="{363540DC-E43B-BB4B-B644-64D4CD13D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864225" y="576263"/>
            <a:ext cx="3087688" cy="1141412"/>
          </a:xfrm>
          <a:prstGeom prst="roundRect">
            <a:avLst>
              <a:gd name="adj" fmla="val 2592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34" name="TextBox 347">
            <a:extLst>
              <a:ext uri="{FF2B5EF4-FFF2-40B4-BE49-F238E27FC236}">
                <a16:creationId xmlns:a16="http://schemas.microsoft.com/office/drawing/2014/main" id="{36F22174-1275-4645-99C5-CF5EA18E7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526" y="212726"/>
            <a:ext cx="1597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The Control Logic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29">
            <a:extLst>
              <a:ext uri="{FF2B5EF4-FFF2-40B4-BE49-F238E27FC236}">
                <a16:creationId xmlns:a16="http://schemas.microsoft.com/office/drawing/2014/main" id="{1C0D7580-54F0-F54B-BBF2-24065A31849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1515" name="Group 49">
              <a:extLst>
                <a:ext uri="{FF2B5EF4-FFF2-40B4-BE49-F238E27FC236}">
                  <a16:creationId xmlns:a16="http://schemas.microsoft.com/office/drawing/2014/main" id="{BF847558-2130-DA4E-B17B-8C1594732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1681" name="Group 33">
                <a:extLst>
                  <a:ext uri="{FF2B5EF4-FFF2-40B4-BE49-F238E27FC236}">
                    <a16:creationId xmlns:a16="http://schemas.microsoft.com/office/drawing/2014/main" id="{0DCEC31F-483B-394F-8E3B-65E39A01A3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1723" name="TextBox 467">
                  <a:extLst>
                    <a:ext uri="{FF2B5EF4-FFF2-40B4-BE49-F238E27FC236}">
                      <a16:creationId xmlns:a16="http://schemas.microsoft.com/office/drawing/2014/main" id="{BE07EA30-9F67-3A45-BE64-0F0895FB1A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82" name="Group 34">
                <a:extLst>
                  <a:ext uri="{FF2B5EF4-FFF2-40B4-BE49-F238E27FC236}">
                    <a16:creationId xmlns:a16="http://schemas.microsoft.com/office/drawing/2014/main" id="{4716B366-233A-3F45-9A90-6DE8D5686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1721" name="TextBox 469">
                  <a:extLst>
                    <a:ext uri="{FF2B5EF4-FFF2-40B4-BE49-F238E27FC236}">
                      <a16:creationId xmlns:a16="http://schemas.microsoft.com/office/drawing/2014/main" id="{FEC09D21-2469-A942-9ABA-531B86EC10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684" name="TextBox 472">
                <a:extLst>
                  <a:ext uri="{FF2B5EF4-FFF2-40B4-BE49-F238E27FC236}">
                    <a16:creationId xmlns:a16="http://schemas.microsoft.com/office/drawing/2014/main" id="{5ED2541A-070D-BB4E-855F-DDDA22F46B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1685" name="Group 441">
                <a:extLst>
                  <a:ext uri="{FF2B5EF4-FFF2-40B4-BE49-F238E27FC236}">
                    <a16:creationId xmlns:a16="http://schemas.microsoft.com/office/drawing/2014/main" id="{604C0C97-7135-B04D-AD95-0F9EFEB5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1704" name="Group 450">
                  <a:extLst>
                    <a:ext uri="{FF2B5EF4-FFF2-40B4-BE49-F238E27FC236}">
                      <a16:creationId xmlns:a16="http://schemas.microsoft.com/office/drawing/2014/main" id="{EF240A51-8E5E-0147-BE95-389E5D69C4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1718" name="TextBox 464">
                    <a:extLst>
                      <a:ext uri="{FF2B5EF4-FFF2-40B4-BE49-F238E27FC236}">
                        <a16:creationId xmlns:a16="http://schemas.microsoft.com/office/drawing/2014/main" id="{1B74045E-EE49-244A-9302-9B563D57F6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20" name="TextBox 466">
                    <a:extLst>
                      <a:ext uri="{FF2B5EF4-FFF2-40B4-BE49-F238E27FC236}">
                        <a16:creationId xmlns:a16="http://schemas.microsoft.com/office/drawing/2014/main" id="{99CB2BA7-2A8C-A24D-A34D-82C5F580AB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1705" name="Group 451">
                  <a:extLst>
                    <a:ext uri="{FF2B5EF4-FFF2-40B4-BE49-F238E27FC236}">
                      <a16:creationId xmlns:a16="http://schemas.microsoft.com/office/drawing/2014/main" id="{1FEF1AEB-757D-ED41-9AEC-2DB9E96B58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1715" name="TextBox 461">
                    <a:extLst>
                      <a:ext uri="{FF2B5EF4-FFF2-40B4-BE49-F238E27FC236}">
                        <a16:creationId xmlns:a16="http://schemas.microsoft.com/office/drawing/2014/main" id="{D0BDDACA-5B2F-194F-AE4B-9523B3165C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7" name="TextBox 463">
                    <a:extLst>
                      <a:ext uri="{FF2B5EF4-FFF2-40B4-BE49-F238E27FC236}">
                        <a16:creationId xmlns:a16="http://schemas.microsoft.com/office/drawing/2014/main" id="{3016FADA-B559-3B49-9112-BC2394C6DC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1706" name="Group 452">
                  <a:extLst>
                    <a:ext uri="{FF2B5EF4-FFF2-40B4-BE49-F238E27FC236}">
                      <a16:creationId xmlns:a16="http://schemas.microsoft.com/office/drawing/2014/main" id="{DF370E59-B7CF-8543-BCA1-DC863BF74A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1712" name="TextBox 458">
                    <a:extLst>
                      <a:ext uri="{FF2B5EF4-FFF2-40B4-BE49-F238E27FC236}">
                        <a16:creationId xmlns:a16="http://schemas.microsoft.com/office/drawing/2014/main" id="{019B63F0-4FF5-7C4C-BEC3-4884B2DF64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4" name="TextBox 460">
                    <a:extLst>
                      <a:ext uri="{FF2B5EF4-FFF2-40B4-BE49-F238E27FC236}">
                        <a16:creationId xmlns:a16="http://schemas.microsoft.com/office/drawing/2014/main" id="{2DCF192F-C0F1-4645-B2E0-81F2922D26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708" name="Group 453">
                  <a:extLst>
                    <a:ext uri="{FF2B5EF4-FFF2-40B4-BE49-F238E27FC236}">
                      <a16:creationId xmlns:a16="http://schemas.microsoft.com/office/drawing/2014/main" id="{45462A9B-CA16-3944-BE4B-6EAAB1A7C9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1709" name="TextBox 455">
                    <a:extLst>
                      <a:ext uri="{FF2B5EF4-FFF2-40B4-BE49-F238E27FC236}">
                        <a16:creationId xmlns:a16="http://schemas.microsoft.com/office/drawing/2014/main" id="{5F7F7A0A-6A4D-594C-AB26-547D3547F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1" name="TextBox 457">
                    <a:extLst>
                      <a:ext uri="{FF2B5EF4-FFF2-40B4-BE49-F238E27FC236}">
                        <a16:creationId xmlns:a16="http://schemas.microsoft.com/office/drawing/2014/main" id="{EE23F229-005E-A844-B65C-366598B48A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1686" name="Group 44">
                <a:extLst>
                  <a:ext uri="{FF2B5EF4-FFF2-40B4-BE49-F238E27FC236}">
                    <a16:creationId xmlns:a16="http://schemas.microsoft.com/office/drawing/2014/main" id="{6AD9B037-65CC-C94C-BA37-17ABA513CD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1702" name="TextBox 443">
                  <a:extLst>
                    <a:ext uri="{FF2B5EF4-FFF2-40B4-BE49-F238E27FC236}">
                      <a16:creationId xmlns:a16="http://schemas.microsoft.com/office/drawing/2014/main" id="{27D04801-6FDD-8F41-81B8-D794E92712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87" name="Group 48">
                <a:extLst>
                  <a:ext uri="{FF2B5EF4-FFF2-40B4-BE49-F238E27FC236}">
                    <a16:creationId xmlns:a16="http://schemas.microsoft.com/office/drawing/2014/main" id="{81487020-BDB6-144C-BC17-ABFE4EF675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1700" name="TextBox 445">
                  <a:extLst>
                    <a:ext uri="{FF2B5EF4-FFF2-40B4-BE49-F238E27FC236}">
                      <a16:creationId xmlns:a16="http://schemas.microsoft.com/office/drawing/2014/main" id="{A0213E89-4874-6B45-BEC7-048449D5D4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88" name="TextBox 448">
                <a:extLst>
                  <a:ext uri="{FF2B5EF4-FFF2-40B4-BE49-F238E27FC236}">
                    <a16:creationId xmlns:a16="http://schemas.microsoft.com/office/drawing/2014/main" id="{8A2F72A1-BBC6-4C4C-9445-BFD5504162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1689" name="TextBox 474">
                <a:extLst>
                  <a:ext uri="{FF2B5EF4-FFF2-40B4-BE49-F238E27FC236}">
                    <a16:creationId xmlns:a16="http://schemas.microsoft.com/office/drawing/2014/main" id="{FCB345F8-8F66-354C-84AA-D47A13569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1690" name="Group 475">
                <a:extLst>
                  <a:ext uri="{FF2B5EF4-FFF2-40B4-BE49-F238E27FC236}">
                    <a16:creationId xmlns:a16="http://schemas.microsoft.com/office/drawing/2014/main" id="{BC3726CD-228C-454B-969C-3FB1CCC8C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1698" name="TextBox 476">
                  <a:extLst>
                    <a:ext uri="{FF2B5EF4-FFF2-40B4-BE49-F238E27FC236}">
                      <a16:creationId xmlns:a16="http://schemas.microsoft.com/office/drawing/2014/main" id="{81EDE0DB-27DA-9740-85CC-77AA73F815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91" name="Group 478">
                <a:extLst>
                  <a:ext uri="{FF2B5EF4-FFF2-40B4-BE49-F238E27FC236}">
                    <a16:creationId xmlns:a16="http://schemas.microsoft.com/office/drawing/2014/main" id="{0582B03B-3260-D742-A8EC-B6715D3195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1696" name="TextBox 482">
                  <a:extLst>
                    <a:ext uri="{FF2B5EF4-FFF2-40B4-BE49-F238E27FC236}">
                      <a16:creationId xmlns:a16="http://schemas.microsoft.com/office/drawing/2014/main" id="{2147FBD4-759C-C949-A698-9FF68D9573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92" name="Group 498">
                <a:extLst>
                  <a:ext uri="{FF2B5EF4-FFF2-40B4-BE49-F238E27FC236}">
                    <a16:creationId xmlns:a16="http://schemas.microsoft.com/office/drawing/2014/main" id="{D0179379-9212-3045-98AB-70F3A6FD83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1694" name="TextBox 499">
                  <a:extLst>
                    <a:ext uri="{FF2B5EF4-FFF2-40B4-BE49-F238E27FC236}">
                      <a16:creationId xmlns:a16="http://schemas.microsoft.com/office/drawing/2014/main" id="{BEA36B2E-8651-3C47-A406-9D137A9E60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1516" name="Group 132">
              <a:extLst>
                <a:ext uri="{FF2B5EF4-FFF2-40B4-BE49-F238E27FC236}">
                  <a16:creationId xmlns:a16="http://schemas.microsoft.com/office/drawing/2014/main" id="{8212F2AE-9C78-0C44-B564-78934C03CD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1517" name="Group 6">
              <a:extLst>
                <a:ext uri="{FF2B5EF4-FFF2-40B4-BE49-F238E27FC236}">
                  <a16:creationId xmlns:a16="http://schemas.microsoft.com/office/drawing/2014/main" id="{08D32B51-2D00-764C-822A-9E2840C98F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1655" name="Group 55">
                <a:extLst>
                  <a:ext uri="{FF2B5EF4-FFF2-40B4-BE49-F238E27FC236}">
                    <a16:creationId xmlns:a16="http://schemas.microsoft.com/office/drawing/2014/main" id="{0DF9DC56-487F-254C-A45D-A731C15F2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1676" name="TextBox 57">
                  <a:extLst>
                    <a:ext uri="{FF2B5EF4-FFF2-40B4-BE49-F238E27FC236}">
                      <a16:creationId xmlns:a16="http://schemas.microsoft.com/office/drawing/2014/main" id="{A482CEFF-87C3-AE40-AC31-D7C48EE910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1656" name="TextBox 59">
                <a:extLst>
                  <a:ext uri="{FF2B5EF4-FFF2-40B4-BE49-F238E27FC236}">
                    <a16:creationId xmlns:a16="http://schemas.microsoft.com/office/drawing/2014/main" id="{DF84038A-D3EC-A54C-A0F8-52E37B2C1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1518" name="Group 17">
              <a:extLst>
                <a:ext uri="{FF2B5EF4-FFF2-40B4-BE49-F238E27FC236}">
                  <a16:creationId xmlns:a16="http://schemas.microsoft.com/office/drawing/2014/main" id="{B3BAC59B-2398-FC4D-A31D-0DB722995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1649" name="Group 16">
                <a:extLst>
                  <a:ext uri="{FF2B5EF4-FFF2-40B4-BE49-F238E27FC236}">
                    <a16:creationId xmlns:a16="http://schemas.microsoft.com/office/drawing/2014/main" id="{4BEAEAB1-BEE7-F44B-89B3-CCF3B111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1653" name="TextBox 82">
                  <a:extLst>
                    <a:ext uri="{FF2B5EF4-FFF2-40B4-BE49-F238E27FC236}">
                      <a16:creationId xmlns:a16="http://schemas.microsoft.com/office/drawing/2014/main" id="{4172928B-FA31-A645-8F60-234E9CADE1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50" name="TextBox 87">
                <a:extLst>
                  <a:ext uri="{FF2B5EF4-FFF2-40B4-BE49-F238E27FC236}">
                    <a16:creationId xmlns:a16="http://schemas.microsoft.com/office/drawing/2014/main" id="{D3A9AAEC-3EE7-D245-AE65-10BB81E128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19" name="Group 154">
              <a:extLst>
                <a:ext uri="{FF2B5EF4-FFF2-40B4-BE49-F238E27FC236}">
                  <a16:creationId xmlns:a16="http://schemas.microsoft.com/office/drawing/2014/main" id="{68BE6957-307C-8243-8856-505A2DCA4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1642" name="TextBox 155">
                <a:extLst>
                  <a:ext uri="{FF2B5EF4-FFF2-40B4-BE49-F238E27FC236}">
                    <a16:creationId xmlns:a16="http://schemas.microsoft.com/office/drawing/2014/main" id="{0D433BB4-BE95-624B-BD49-DD9FFE65A7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645" name="TextBox 161">
                <a:extLst>
                  <a:ext uri="{FF2B5EF4-FFF2-40B4-BE49-F238E27FC236}">
                    <a16:creationId xmlns:a16="http://schemas.microsoft.com/office/drawing/2014/main" id="{7321F824-4AEA-B943-9B80-7D5EA9E83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20" name="Group 138">
              <a:extLst>
                <a:ext uri="{FF2B5EF4-FFF2-40B4-BE49-F238E27FC236}">
                  <a16:creationId xmlns:a16="http://schemas.microsoft.com/office/drawing/2014/main" id="{049BC548-CA72-B043-ABCD-2F4F11D255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1635" name="TextBox 139">
                <a:extLst>
                  <a:ext uri="{FF2B5EF4-FFF2-40B4-BE49-F238E27FC236}">
                    <a16:creationId xmlns:a16="http://schemas.microsoft.com/office/drawing/2014/main" id="{7EA348F3-B8E8-244B-9D63-CF58F0F0A6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638" name="TextBox 145">
                <a:extLst>
                  <a:ext uri="{FF2B5EF4-FFF2-40B4-BE49-F238E27FC236}">
                    <a16:creationId xmlns:a16="http://schemas.microsoft.com/office/drawing/2014/main" id="{9943842B-3C9F-9F43-AB25-5F2852C42B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23" name="Group 37">
              <a:extLst>
                <a:ext uri="{FF2B5EF4-FFF2-40B4-BE49-F238E27FC236}">
                  <a16:creationId xmlns:a16="http://schemas.microsoft.com/office/drawing/2014/main" id="{362C7528-8E25-E742-8EAF-B4BC34633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634" name="TextBox 36">
                <a:extLst>
                  <a:ext uri="{FF2B5EF4-FFF2-40B4-BE49-F238E27FC236}">
                    <a16:creationId xmlns:a16="http://schemas.microsoft.com/office/drawing/2014/main" id="{D7B2830F-F1AB-4747-8BEE-37631995D1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28" name="Group 186">
              <a:extLst>
                <a:ext uri="{FF2B5EF4-FFF2-40B4-BE49-F238E27FC236}">
                  <a16:creationId xmlns:a16="http://schemas.microsoft.com/office/drawing/2014/main" id="{80691713-12F9-EB4B-B817-569269A41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32" name="Group 23">
              <a:extLst>
                <a:ext uri="{FF2B5EF4-FFF2-40B4-BE49-F238E27FC236}">
                  <a16:creationId xmlns:a16="http://schemas.microsoft.com/office/drawing/2014/main" id="{A42721D3-9572-9D41-BB10-165732DEC1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1618" name="Group 43">
                <a:extLst>
                  <a:ext uri="{FF2B5EF4-FFF2-40B4-BE49-F238E27FC236}">
                    <a16:creationId xmlns:a16="http://schemas.microsoft.com/office/drawing/2014/main" id="{87584411-7857-AC48-B00A-A4A23037AF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1626" name="Group 38">
                  <a:extLst>
                    <a:ext uri="{FF2B5EF4-FFF2-40B4-BE49-F238E27FC236}">
                      <a16:creationId xmlns:a16="http://schemas.microsoft.com/office/drawing/2014/main" id="{1732A036-6B14-D744-83CB-9AF67B2F0D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1629" name="TextBox 39">
                    <a:extLst>
                      <a:ext uri="{FF2B5EF4-FFF2-40B4-BE49-F238E27FC236}">
                        <a16:creationId xmlns:a16="http://schemas.microsoft.com/office/drawing/2014/main" id="{658303A7-33DD-6C45-BE2E-4452F296D3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1627" name="TextBox 41">
                  <a:extLst>
                    <a:ext uri="{FF2B5EF4-FFF2-40B4-BE49-F238E27FC236}">
                      <a16:creationId xmlns:a16="http://schemas.microsoft.com/office/drawing/2014/main" id="{7A9D88E2-086C-4B47-B74D-87C06520EC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1622" name="Group 106">
                <a:extLst>
                  <a:ext uri="{FF2B5EF4-FFF2-40B4-BE49-F238E27FC236}">
                    <a16:creationId xmlns:a16="http://schemas.microsoft.com/office/drawing/2014/main" id="{305C6455-5C53-6B4F-961C-D227E8BEAD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1625" name="TextBox 108">
                  <a:extLst>
                    <a:ext uri="{FF2B5EF4-FFF2-40B4-BE49-F238E27FC236}">
                      <a16:creationId xmlns:a16="http://schemas.microsoft.com/office/drawing/2014/main" id="{DB6FEB4F-2B07-1D42-8511-365B6CB3D2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34" name="Group 5">
              <a:extLst>
                <a:ext uri="{FF2B5EF4-FFF2-40B4-BE49-F238E27FC236}">
                  <a16:creationId xmlns:a16="http://schemas.microsoft.com/office/drawing/2014/main" id="{247BC29A-C96E-574D-88DD-8E8D65A2A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1616" name="TextBox 483">
                <a:extLst>
                  <a:ext uri="{FF2B5EF4-FFF2-40B4-BE49-F238E27FC236}">
                    <a16:creationId xmlns:a16="http://schemas.microsoft.com/office/drawing/2014/main" id="{481228DC-1E4F-484D-9917-3D07522A74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536" name="Group 32">
              <a:extLst>
                <a:ext uri="{FF2B5EF4-FFF2-40B4-BE49-F238E27FC236}">
                  <a16:creationId xmlns:a16="http://schemas.microsoft.com/office/drawing/2014/main" id="{FB1DCE7D-8748-DB4B-A5D7-149A73D84B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1608" name="Group 491">
                <a:extLst>
                  <a:ext uri="{FF2B5EF4-FFF2-40B4-BE49-F238E27FC236}">
                    <a16:creationId xmlns:a16="http://schemas.microsoft.com/office/drawing/2014/main" id="{D554EB55-3F86-8243-B44C-49991185FC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1614" name="TextBox 492">
                  <a:extLst>
                    <a:ext uri="{FF2B5EF4-FFF2-40B4-BE49-F238E27FC236}">
                      <a16:creationId xmlns:a16="http://schemas.microsoft.com/office/drawing/2014/main" id="{D402C1B2-97C7-2146-A116-E4668DADC4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09" name="Group 494">
                <a:extLst>
                  <a:ext uri="{FF2B5EF4-FFF2-40B4-BE49-F238E27FC236}">
                    <a16:creationId xmlns:a16="http://schemas.microsoft.com/office/drawing/2014/main" id="{CF7A9EFC-8DCC-564B-B1CB-85B51B3D02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1612" name="TextBox 495">
                  <a:extLst>
                    <a:ext uri="{FF2B5EF4-FFF2-40B4-BE49-F238E27FC236}">
                      <a16:creationId xmlns:a16="http://schemas.microsoft.com/office/drawing/2014/main" id="{7D39E377-BBF6-C542-8DE1-97547D3979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10" name="TextBox 503">
                <a:extLst>
                  <a:ext uri="{FF2B5EF4-FFF2-40B4-BE49-F238E27FC236}">
                    <a16:creationId xmlns:a16="http://schemas.microsoft.com/office/drawing/2014/main" id="{FAD86982-05F5-2346-8A6D-BCC32966AF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540" name="TextBox 12">
              <a:extLst>
                <a:ext uri="{FF2B5EF4-FFF2-40B4-BE49-F238E27FC236}">
                  <a16:creationId xmlns:a16="http://schemas.microsoft.com/office/drawing/2014/main" id="{E7A79799-1F96-0E4C-88DC-DB0837821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1541" name="Group 317">
              <a:extLst>
                <a:ext uri="{FF2B5EF4-FFF2-40B4-BE49-F238E27FC236}">
                  <a16:creationId xmlns:a16="http://schemas.microsoft.com/office/drawing/2014/main" id="{40490C99-8C1A-804C-A57B-2155B5AAB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1591" name="Group 318">
                <a:extLst>
                  <a:ext uri="{FF2B5EF4-FFF2-40B4-BE49-F238E27FC236}">
                    <a16:creationId xmlns:a16="http://schemas.microsoft.com/office/drawing/2014/main" id="{828922DC-37A8-054B-A6FC-ABA7B73D62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600" name="Group 327">
                  <a:extLst>
                    <a:ext uri="{FF2B5EF4-FFF2-40B4-BE49-F238E27FC236}">
                      <a16:creationId xmlns:a16="http://schemas.microsoft.com/office/drawing/2014/main" id="{CDA77434-8205-174D-9EE5-B78BC2DBA3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1601" name="TextBox 7">
                    <a:extLst>
                      <a:ext uri="{FF2B5EF4-FFF2-40B4-BE49-F238E27FC236}">
                        <a16:creationId xmlns:a16="http://schemas.microsoft.com/office/drawing/2014/main" id="{E20E3458-C3C8-9744-BDFE-62F22DA51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603" name="TextBox 329">
                    <a:extLst>
                      <a:ext uri="{FF2B5EF4-FFF2-40B4-BE49-F238E27FC236}">
                        <a16:creationId xmlns:a16="http://schemas.microsoft.com/office/drawing/2014/main" id="{89692C6D-83A6-7543-BC8E-5B917969C5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1604" name="Group 330">
                    <a:extLst>
                      <a:ext uri="{FF2B5EF4-FFF2-40B4-BE49-F238E27FC236}">
                        <a16:creationId xmlns:a16="http://schemas.microsoft.com/office/drawing/2014/main" id="{88B3CA84-5256-3645-B596-A912AB18400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1606" name="TextBox 333">
                      <a:extLst>
                        <a:ext uri="{FF2B5EF4-FFF2-40B4-BE49-F238E27FC236}">
                          <a16:creationId xmlns:a16="http://schemas.microsoft.com/office/drawing/2014/main" id="{8BAE9AED-6F9D-AE41-91E8-2CCE27F141A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1605" name="TextBox 332">
                    <a:extLst>
                      <a:ext uri="{FF2B5EF4-FFF2-40B4-BE49-F238E27FC236}">
                        <a16:creationId xmlns:a16="http://schemas.microsoft.com/office/drawing/2014/main" id="{BE67E3C3-06D2-124F-935C-4A6E85855B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42" name="Group 11">
              <a:extLst>
                <a:ext uri="{FF2B5EF4-FFF2-40B4-BE49-F238E27FC236}">
                  <a16:creationId xmlns:a16="http://schemas.microsoft.com/office/drawing/2014/main" id="{F1BCAD73-4848-DE46-8003-DBF100EE7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47" name="Group 60">
              <a:extLst>
                <a:ext uri="{FF2B5EF4-FFF2-40B4-BE49-F238E27FC236}">
                  <a16:creationId xmlns:a16="http://schemas.microsoft.com/office/drawing/2014/main" id="{233B39ED-3339-8346-B6C5-E609A1FD4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1580" name="Group 53">
                <a:extLst>
                  <a:ext uri="{FF2B5EF4-FFF2-40B4-BE49-F238E27FC236}">
                    <a16:creationId xmlns:a16="http://schemas.microsoft.com/office/drawing/2014/main" id="{926C7107-75EE-9B4B-8C62-91C87CFB57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583" name="Group 52">
                  <a:extLst>
                    <a:ext uri="{FF2B5EF4-FFF2-40B4-BE49-F238E27FC236}">
                      <a16:creationId xmlns:a16="http://schemas.microsoft.com/office/drawing/2014/main" id="{80553C98-B801-A24F-821E-EAC831E51E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1587" name="TextBox 122">
                    <a:extLst>
                      <a:ext uri="{FF2B5EF4-FFF2-40B4-BE49-F238E27FC236}">
                        <a16:creationId xmlns:a16="http://schemas.microsoft.com/office/drawing/2014/main" id="{910420DB-4D2D-EA41-9D2E-A55BAD8F4B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584" name="TextBox 128">
                  <a:extLst>
                    <a:ext uri="{FF2B5EF4-FFF2-40B4-BE49-F238E27FC236}">
                      <a16:creationId xmlns:a16="http://schemas.microsoft.com/office/drawing/2014/main" id="{1BE49BA8-C418-5742-AEB3-F51C2BD3C2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548" name="TextBox 359">
              <a:extLst>
                <a:ext uri="{FF2B5EF4-FFF2-40B4-BE49-F238E27FC236}">
                  <a16:creationId xmlns:a16="http://schemas.microsoft.com/office/drawing/2014/main" id="{0FAF0356-A8DC-2546-B2C8-359454E1A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1549" name="Group 31">
              <a:extLst>
                <a:ext uri="{FF2B5EF4-FFF2-40B4-BE49-F238E27FC236}">
                  <a16:creationId xmlns:a16="http://schemas.microsoft.com/office/drawing/2014/main" id="{3CA36A9D-B897-8B4B-83A7-074E184E7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1570" name="Group 28">
                <a:extLst>
                  <a:ext uri="{FF2B5EF4-FFF2-40B4-BE49-F238E27FC236}">
                    <a16:creationId xmlns:a16="http://schemas.microsoft.com/office/drawing/2014/main" id="{9AF5BC47-92F4-5544-962A-0B07B09DB8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573" name="Group 24">
                  <a:extLst>
                    <a:ext uri="{FF2B5EF4-FFF2-40B4-BE49-F238E27FC236}">
                      <a16:creationId xmlns:a16="http://schemas.microsoft.com/office/drawing/2014/main" id="{4147F507-F10D-6C49-9D69-DC852E949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1577" name="TextBox 171">
                    <a:extLst>
                      <a:ext uri="{FF2B5EF4-FFF2-40B4-BE49-F238E27FC236}">
                        <a16:creationId xmlns:a16="http://schemas.microsoft.com/office/drawing/2014/main" id="{4D9C796C-7D01-A44F-AD4D-CB8B6721E3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574" name="TextBox 177">
                  <a:extLst>
                    <a:ext uri="{FF2B5EF4-FFF2-40B4-BE49-F238E27FC236}">
                      <a16:creationId xmlns:a16="http://schemas.microsoft.com/office/drawing/2014/main" id="{C020E676-7E26-5C4D-8362-42AE8B5CFF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51" name="Group 358">
              <a:extLst>
                <a:ext uri="{FF2B5EF4-FFF2-40B4-BE49-F238E27FC236}">
                  <a16:creationId xmlns:a16="http://schemas.microsoft.com/office/drawing/2014/main" id="{97C3AF2C-B31B-4A4E-84FE-4E6E6E5247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1552" name="Group 377">
                <a:extLst>
                  <a:ext uri="{FF2B5EF4-FFF2-40B4-BE49-F238E27FC236}">
                    <a16:creationId xmlns:a16="http://schemas.microsoft.com/office/drawing/2014/main" id="{0DDC1F21-7FCC-6545-87AA-9312C4FF9D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1557" name="TextBox 7">
                  <a:extLst>
                    <a:ext uri="{FF2B5EF4-FFF2-40B4-BE49-F238E27FC236}">
                      <a16:creationId xmlns:a16="http://schemas.microsoft.com/office/drawing/2014/main" id="{83A5A256-EBB9-DD42-BBF6-945740FAE6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1558" name="Group 390">
                  <a:extLst>
                    <a:ext uri="{FF2B5EF4-FFF2-40B4-BE49-F238E27FC236}">
                      <a16:creationId xmlns:a16="http://schemas.microsoft.com/office/drawing/2014/main" id="{E6FC0F1A-906F-4849-B6CF-F780435FDF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1559" name="TextBox 391">
                    <a:extLst>
                      <a:ext uri="{FF2B5EF4-FFF2-40B4-BE49-F238E27FC236}">
                        <a16:creationId xmlns:a16="http://schemas.microsoft.com/office/drawing/2014/main" id="{6B5C3314-270C-8641-BDD1-486E62EF28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1553" name="TextBox 381">
                <a:extLst>
                  <a:ext uri="{FF2B5EF4-FFF2-40B4-BE49-F238E27FC236}">
                    <a16:creationId xmlns:a16="http://schemas.microsoft.com/office/drawing/2014/main" id="{A47B7F9D-B0A8-884D-8186-E4D667880C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555" name="TextBox 384">
                <a:extLst>
                  <a:ext uri="{FF2B5EF4-FFF2-40B4-BE49-F238E27FC236}">
                    <a16:creationId xmlns:a16="http://schemas.microsoft.com/office/drawing/2014/main" id="{735FB824-9E7E-2741-947F-447C197FE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379" name="Group 223">
            <a:extLst>
              <a:ext uri="{FF2B5EF4-FFF2-40B4-BE49-F238E27FC236}">
                <a16:creationId xmlns:a16="http://schemas.microsoft.com/office/drawing/2014/main" id="{03E8C44E-5504-B54C-886F-CB7510626BC3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1390" name="Group 225">
              <a:extLst>
                <a:ext uri="{FF2B5EF4-FFF2-40B4-BE49-F238E27FC236}">
                  <a16:creationId xmlns:a16="http://schemas.microsoft.com/office/drawing/2014/main" id="{7ED00059-54FC-1947-A3C0-EB5712FC8D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1513" name="TextBox 380">
                <a:extLst>
                  <a:ext uri="{FF2B5EF4-FFF2-40B4-BE49-F238E27FC236}">
                    <a16:creationId xmlns:a16="http://schemas.microsoft.com/office/drawing/2014/main" id="{A2A240E7-10C7-B247-9A7D-0F3D60CF7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391" name="Group 226">
              <a:extLst>
                <a:ext uri="{FF2B5EF4-FFF2-40B4-BE49-F238E27FC236}">
                  <a16:creationId xmlns:a16="http://schemas.microsoft.com/office/drawing/2014/main" id="{AFDF1F12-8ADA-3542-9470-2111C839EC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12" name="TextBox 379">
                <a:extLst>
                  <a:ext uri="{FF2B5EF4-FFF2-40B4-BE49-F238E27FC236}">
                    <a16:creationId xmlns:a16="http://schemas.microsoft.com/office/drawing/2014/main" id="{5ACF0962-1405-7946-9FBB-8FD9F085E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392" name="Group 227">
              <a:extLst>
                <a:ext uri="{FF2B5EF4-FFF2-40B4-BE49-F238E27FC236}">
                  <a16:creationId xmlns:a16="http://schemas.microsoft.com/office/drawing/2014/main" id="{4561A8F6-508D-D14C-A59A-1AB6AF928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10" name="TextBox 376">
                <a:extLst>
                  <a:ext uri="{FF2B5EF4-FFF2-40B4-BE49-F238E27FC236}">
                    <a16:creationId xmlns:a16="http://schemas.microsoft.com/office/drawing/2014/main" id="{AA1C0DD5-42A9-F94A-80DB-59BA4A5D0D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393" name="Group 228">
              <a:extLst>
                <a:ext uri="{FF2B5EF4-FFF2-40B4-BE49-F238E27FC236}">
                  <a16:creationId xmlns:a16="http://schemas.microsoft.com/office/drawing/2014/main" id="{CF25DA5A-753B-4447-9107-CEF85D59B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8" name="TextBox 374">
                <a:extLst>
                  <a:ext uri="{FF2B5EF4-FFF2-40B4-BE49-F238E27FC236}">
                    <a16:creationId xmlns:a16="http://schemas.microsoft.com/office/drawing/2014/main" id="{861FA876-2B35-3643-8B6E-5506773F2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1394" name="Group 229">
              <a:extLst>
                <a:ext uri="{FF2B5EF4-FFF2-40B4-BE49-F238E27FC236}">
                  <a16:creationId xmlns:a16="http://schemas.microsoft.com/office/drawing/2014/main" id="{0817A9F2-0CDC-5449-8B09-3584D6592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6" name="TextBox 372">
                <a:extLst>
                  <a:ext uri="{FF2B5EF4-FFF2-40B4-BE49-F238E27FC236}">
                    <a16:creationId xmlns:a16="http://schemas.microsoft.com/office/drawing/2014/main" id="{C44F774B-DF00-EE47-9F02-9FE1B193DC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1395" name="Group 230">
              <a:extLst>
                <a:ext uri="{FF2B5EF4-FFF2-40B4-BE49-F238E27FC236}">
                  <a16:creationId xmlns:a16="http://schemas.microsoft.com/office/drawing/2014/main" id="{9D509BD5-2BA8-D440-ACBE-19C36433D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4" name="TextBox 370">
                <a:extLst>
                  <a:ext uri="{FF2B5EF4-FFF2-40B4-BE49-F238E27FC236}">
                    <a16:creationId xmlns:a16="http://schemas.microsoft.com/office/drawing/2014/main" id="{16CDD15C-B23A-6347-8E4F-4BAA94A66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1396" name="Group 232">
              <a:extLst>
                <a:ext uri="{FF2B5EF4-FFF2-40B4-BE49-F238E27FC236}">
                  <a16:creationId xmlns:a16="http://schemas.microsoft.com/office/drawing/2014/main" id="{CE21C60F-7A1D-CC49-81E0-685222B99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1501" name="TextBox 367">
                <a:extLst>
                  <a:ext uri="{FF2B5EF4-FFF2-40B4-BE49-F238E27FC236}">
                    <a16:creationId xmlns:a16="http://schemas.microsoft.com/office/drawing/2014/main" id="{6AB6B846-F212-A04A-8E11-67ED4D3188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397" name="Group 233">
              <a:extLst>
                <a:ext uri="{FF2B5EF4-FFF2-40B4-BE49-F238E27FC236}">
                  <a16:creationId xmlns:a16="http://schemas.microsoft.com/office/drawing/2014/main" id="{04A1BE50-97E8-AA42-9ADE-2B59EA356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0" name="TextBox 366">
                <a:extLst>
                  <a:ext uri="{FF2B5EF4-FFF2-40B4-BE49-F238E27FC236}">
                    <a16:creationId xmlns:a16="http://schemas.microsoft.com/office/drawing/2014/main" id="{14F1FC6A-9C71-F54A-9781-E2F255FBCE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1398" name="Group 234">
              <a:extLst>
                <a:ext uri="{FF2B5EF4-FFF2-40B4-BE49-F238E27FC236}">
                  <a16:creationId xmlns:a16="http://schemas.microsoft.com/office/drawing/2014/main" id="{FBFA2009-114F-684B-BD8C-5AEE066E0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8" name="TextBox 364">
                <a:extLst>
                  <a:ext uri="{FF2B5EF4-FFF2-40B4-BE49-F238E27FC236}">
                    <a16:creationId xmlns:a16="http://schemas.microsoft.com/office/drawing/2014/main" id="{72F17F66-C373-4547-9514-5D81207229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1399" name="Group 236">
              <a:extLst>
                <a:ext uri="{FF2B5EF4-FFF2-40B4-BE49-F238E27FC236}">
                  <a16:creationId xmlns:a16="http://schemas.microsoft.com/office/drawing/2014/main" id="{41F4453A-32A2-4C43-8BEB-84ECA6890D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4" name="TextBox 360">
                <a:extLst>
                  <a:ext uri="{FF2B5EF4-FFF2-40B4-BE49-F238E27FC236}">
                    <a16:creationId xmlns:a16="http://schemas.microsoft.com/office/drawing/2014/main" id="{7CA9021E-EC8B-4541-888E-057BA9295F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6" name="TextBox 362">
                <a:extLst>
                  <a:ext uri="{FF2B5EF4-FFF2-40B4-BE49-F238E27FC236}">
                    <a16:creationId xmlns:a16="http://schemas.microsoft.com/office/drawing/2014/main" id="{D4123D5A-5523-FC42-B02B-6A4D40B2B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1400" name="TextBox 237">
              <a:extLst>
                <a:ext uri="{FF2B5EF4-FFF2-40B4-BE49-F238E27FC236}">
                  <a16:creationId xmlns:a16="http://schemas.microsoft.com/office/drawing/2014/main" id="{1A79EDB8-5AA8-3343-A051-B10A6DEB1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402" name="Group 239">
              <a:extLst>
                <a:ext uri="{FF2B5EF4-FFF2-40B4-BE49-F238E27FC236}">
                  <a16:creationId xmlns:a16="http://schemas.microsoft.com/office/drawing/2014/main" id="{BFFE2441-B8B3-BE4F-A67C-44A6C6566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0" name="TextBox 353">
                <a:extLst>
                  <a:ext uri="{FF2B5EF4-FFF2-40B4-BE49-F238E27FC236}">
                    <a16:creationId xmlns:a16="http://schemas.microsoft.com/office/drawing/2014/main" id="{47160F7B-7BC4-BA4E-A892-67E26E9CB7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2" name="TextBox 356">
                <a:extLst>
                  <a:ext uri="{FF2B5EF4-FFF2-40B4-BE49-F238E27FC236}">
                    <a16:creationId xmlns:a16="http://schemas.microsoft.com/office/drawing/2014/main" id="{5969C634-FACE-0D42-A3EC-AAC3E4FF64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3" name="Group 240">
              <a:extLst>
                <a:ext uri="{FF2B5EF4-FFF2-40B4-BE49-F238E27FC236}">
                  <a16:creationId xmlns:a16="http://schemas.microsoft.com/office/drawing/2014/main" id="{541013D8-AD21-5D4D-B7D7-622FA99BA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4" name="TextBox 347">
                <a:extLst>
                  <a:ext uri="{FF2B5EF4-FFF2-40B4-BE49-F238E27FC236}">
                    <a16:creationId xmlns:a16="http://schemas.microsoft.com/office/drawing/2014/main" id="{66CF0775-A2AB-6945-A96E-83A0CF776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6" name="TextBox 349">
                <a:extLst>
                  <a:ext uri="{FF2B5EF4-FFF2-40B4-BE49-F238E27FC236}">
                    <a16:creationId xmlns:a16="http://schemas.microsoft.com/office/drawing/2014/main" id="{37EB83F0-0937-0E46-9F54-5BBF54DBAE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4" name="Group 241">
              <a:extLst>
                <a:ext uri="{FF2B5EF4-FFF2-40B4-BE49-F238E27FC236}">
                  <a16:creationId xmlns:a16="http://schemas.microsoft.com/office/drawing/2014/main" id="{3769F1AF-59BD-0C47-A0EE-6A0E000EC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0" name="TextBox 343">
                <a:extLst>
                  <a:ext uri="{FF2B5EF4-FFF2-40B4-BE49-F238E27FC236}">
                    <a16:creationId xmlns:a16="http://schemas.microsoft.com/office/drawing/2014/main" id="{242450CD-001E-B545-82D5-C81584271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5" name="Group 243">
              <a:extLst>
                <a:ext uri="{FF2B5EF4-FFF2-40B4-BE49-F238E27FC236}">
                  <a16:creationId xmlns:a16="http://schemas.microsoft.com/office/drawing/2014/main" id="{158B3BCC-C244-0441-BFE1-50CF97A033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8" name="TextBox 341">
                <a:extLst>
                  <a:ext uri="{FF2B5EF4-FFF2-40B4-BE49-F238E27FC236}">
                    <a16:creationId xmlns:a16="http://schemas.microsoft.com/office/drawing/2014/main" id="{3A47FAFD-1677-3048-B59B-824CA004ED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6" name="Group 244">
              <a:extLst>
                <a:ext uri="{FF2B5EF4-FFF2-40B4-BE49-F238E27FC236}">
                  <a16:creationId xmlns:a16="http://schemas.microsoft.com/office/drawing/2014/main" id="{91757253-80FF-F246-A6A7-F384B6E70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6" name="TextBox 339">
                <a:extLst>
                  <a:ext uri="{FF2B5EF4-FFF2-40B4-BE49-F238E27FC236}">
                    <a16:creationId xmlns:a16="http://schemas.microsoft.com/office/drawing/2014/main" id="{9FC6B85A-3CBA-414B-B5DB-79B6870302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7" name="Group 245">
              <a:extLst>
                <a:ext uri="{FF2B5EF4-FFF2-40B4-BE49-F238E27FC236}">
                  <a16:creationId xmlns:a16="http://schemas.microsoft.com/office/drawing/2014/main" id="{36B29823-9AB7-D244-8203-E5FCCC14D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1473" name="TextBox 335">
                <a:extLst>
                  <a:ext uri="{FF2B5EF4-FFF2-40B4-BE49-F238E27FC236}">
                    <a16:creationId xmlns:a16="http://schemas.microsoft.com/office/drawing/2014/main" id="{D5FB7A15-56C5-9D45-9467-1E4DE6C13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08" name="Group 249">
              <a:extLst>
                <a:ext uri="{FF2B5EF4-FFF2-40B4-BE49-F238E27FC236}">
                  <a16:creationId xmlns:a16="http://schemas.microsoft.com/office/drawing/2014/main" id="{DFA1DD05-7003-8E4B-8151-3F7315B8B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2" name="TextBox 316">
                <a:extLst>
                  <a:ext uri="{FF2B5EF4-FFF2-40B4-BE49-F238E27FC236}">
                    <a16:creationId xmlns:a16="http://schemas.microsoft.com/office/drawing/2014/main" id="{B64E8A10-35A2-CC4A-9A67-7960F6908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9" name="Group 251">
              <a:extLst>
                <a:ext uri="{FF2B5EF4-FFF2-40B4-BE49-F238E27FC236}">
                  <a16:creationId xmlns:a16="http://schemas.microsoft.com/office/drawing/2014/main" id="{C9AC3304-3468-3B44-8C8F-02CD319DD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0" name="TextBox 314">
                <a:extLst>
                  <a:ext uri="{FF2B5EF4-FFF2-40B4-BE49-F238E27FC236}">
                    <a16:creationId xmlns:a16="http://schemas.microsoft.com/office/drawing/2014/main" id="{D7E81906-7631-554D-A567-DC8DD057A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10" name="Group 252">
              <a:extLst>
                <a:ext uri="{FF2B5EF4-FFF2-40B4-BE49-F238E27FC236}">
                  <a16:creationId xmlns:a16="http://schemas.microsoft.com/office/drawing/2014/main" id="{4FD82409-B582-474F-87F0-EACAB4BD4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8" name="TextBox 312">
                <a:extLst>
                  <a:ext uri="{FF2B5EF4-FFF2-40B4-BE49-F238E27FC236}">
                    <a16:creationId xmlns:a16="http://schemas.microsoft.com/office/drawing/2014/main" id="{DD9F3486-18A4-1641-9618-6CDD472321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1" name="Group 253">
              <a:extLst>
                <a:ext uri="{FF2B5EF4-FFF2-40B4-BE49-F238E27FC236}">
                  <a16:creationId xmlns:a16="http://schemas.microsoft.com/office/drawing/2014/main" id="{6A58C2F4-5866-D54E-99A2-15DEB0FAFA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6" name="TextBox 310">
                <a:extLst>
                  <a:ext uri="{FF2B5EF4-FFF2-40B4-BE49-F238E27FC236}">
                    <a16:creationId xmlns:a16="http://schemas.microsoft.com/office/drawing/2014/main" id="{0C7B4CB2-56F6-7E41-B43A-2A1B39F47D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1412" name="Group 254">
              <a:extLst>
                <a:ext uri="{FF2B5EF4-FFF2-40B4-BE49-F238E27FC236}">
                  <a16:creationId xmlns:a16="http://schemas.microsoft.com/office/drawing/2014/main" id="{74FB4F7C-BE3D-9A4A-B347-32FC20624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4" name="TextBox 308">
                <a:extLst>
                  <a:ext uri="{FF2B5EF4-FFF2-40B4-BE49-F238E27FC236}">
                    <a16:creationId xmlns:a16="http://schemas.microsoft.com/office/drawing/2014/main" id="{7B6CCC89-670A-B246-9EF8-B17252617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3" name="Group 255">
              <a:extLst>
                <a:ext uri="{FF2B5EF4-FFF2-40B4-BE49-F238E27FC236}">
                  <a16:creationId xmlns:a16="http://schemas.microsoft.com/office/drawing/2014/main" id="{ADE46FFB-FAE1-6844-9FDD-41A4D9CFEE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1461" name="TextBox 305">
                <a:extLst>
                  <a:ext uri="{FF2B5EF4-FFF2-40B4-BE49-F238E27FC236}">
                    <a16:creationId xmlns:a16="http://schemas.microsoft.com/office/drawing/2014/main" id="{68E5D166-7BD5-EB47-9EF4-8E7C7CF57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4" name="Group 256">
              <a:extLst>
                <a:ext uri="{FF2B5EF4-FFF2-40B4-BE49-F238E27FC236}">
                  <a16:creationId xmlns:a16="http://schemas.microsoft.com/office/drawing/2014/main" id="{18530EF4-0195-9343-90F0-0B7E757A8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1459" name="TextBox 303">
                <a:extLst>
                  <a:ext uri="{FF2B5EF4-FFF2-40B4-BE49-F238E27FC236}">
                    <a16:creationId xmlns:a16="http://schemas.microsoft.com/office/drawing/2014/main" id="{A5FF31E3-ED04-AB40-A3D5-25C906D5B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5" name="Group 257">
              <a:extLst>
                <a:ext uri="{FF2B5EF4-FFF2-40B4-BE49-F238E27FC236}">
                  <a16:creationId xmlns:a16="http://schemas.microsoft.com/office/drawing/2014/main" id="{93738ED6-20B7-DB4D-8E1E-EFDACACBD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1457" name="TextBox 301">
                <a:extLst>
                  <a:ext uri="{FF2B5EF4-FFF2-40B4-BE49-F238E27FC236}">
                    <a16:creationId xmlns:a16="http://schemas.microsoft.com/office/drawing/2014/main" id="{B4DAAA5C-3935-964B-B049-F56D98EA2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6" name="Group 258">
              <a:extLst>
                <a:ext uri="{FF2B5EF4-FFF2-40B4-BE49-F238E27FC236}">
                  <a16:creationId xmlns:a16="http://schemas.microsoft.com/office/drawing/2014/main" id="{10C11D9C-620D-1F41-BCA9-A089FD57D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1451" name="Group 295">
                <a:extLst>
                  <a:ext uri="{FF2B5EF4-FFF2-40B4-BE49-F238E27FC236}">
                    <a16:creationId xmlns:a16="http://schemas.microsoft.com/office/drawing/2014/main" id="{20C2779F-07A1-2D44-B50C-40CC0BE29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1455" name="TextBox 299">
                  <a:extLst>
                    <a:ext uri="{FF2B5EF4-FFF2-40B4-BE49-F238E27FC236}">
                      <a16:creationId xmlns:a16="http://schemas.microsoft.com/office/drawing/2014/main" id="{3FB78973-05E4-A144-BDF3-433ED00943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52" name="Group 296">
                <a:extLst>
                  <a:ext uri="{FF2B5EF4-FFF2-40B4-BE49-F238E27FC236}">
                    <a16:creationId xmlns:a16="http://schemas.microsoft.com/office/drawing/2014/main" id="{3735D2A0-24D7-644F-970E-FAC52401CD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1453" name="TextBox 297">
                  <a:extLst>
                    <a:ext uri="{FF2B5EF4-FFF2-40B4-BE49-F238E27FC236}">
                      <a16:creationId xmlns:a16="http://schemas.microsoft.com/office/drawing/2014/main" id="{7B80091B-B33A-5E4B-BD2A-08014B530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1417" name="Group 259">
              <a:extLst>
                <a:ext uri="{FF2B5EF4-FFF2-40B4-BE49-F238E27FC236}">
                  <a16:creationId xmlns:a16="http://schemas.microsoft.com/office/drawing/2014/main" id="{B7A9F5D8-00CF-6549-9DC3-4A638A321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50" name="TextBox 294">
                <a:extLst>
                  <a:ext uri="{FF2B5EF4-FFF2-40B4-BE49-F238E27FC236}">
                    <a16:creationId xmlns:a16="http://schemas.microsoft.com/office/drawing/2014/main" id="{B42D914B-1AD8-834F-BB64-6615D7CFF8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8" name="Group 260">
              <a:extLst>
                <a:ext uri="{FF2B5EF4-FFF2-40B4-BE49-F238E27FC236}">
                  <a16:creationId xmlns:a16="http://schemas.microsoft.com/office/drawing/2014/main" id="{47EA2FA3-6460-C143-9A4C-495188AD9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1447" name="TextBox 291">
                <a:extLst>
                  <a:ext uri="{FF2B5EF4-FFF2-40B4-BE49-F238E27FC236}">
                    <a16:creationId xmlns:a16="http://schemas.microsoft.com/office/drawing/2014/main" id="{618CF99F-360D-7C47-9C53-BE5BCD56D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9" name="Group 261">
              <a:extLst>
                <a:ext uri="{FF2B5EF4-FFF2-40B4-BE49-F238E27FC236}">
                  <a16:creationId xmlns:a16="http://schemas.microsoft.com/office/drawing/2014/main" id="{18B92BF3-9CCC-684E-AA37-28E9876A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1445" name="TextBox 289">
                <a:extLst>
                  <a:ext uri="{FF2B5EF4-FFF2-40B4-BE49-F238E27FC236}">
                    <a16:creationId xmlns:a16="http://schemas.microsoft.com/office/drawing/2014/main" id="{466E8091-B35C-7B45-A63C-0A392A375A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0" name="Group 262">
              <a:extLst>
                <a:ext uri="{FF2B5EF4-FFF2-40B4-BE49-F238E27FC236}">
                  <a16:creationId xmlns:a16="http://schemas.microsoft.com/office/drawing/2014/main" id="{C9B72986-56FA-9C47-9DCD-7FBB68231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44" name="TextBox 288">
                <a:extLst>
                  <a:ext uri="{FF2B5EF4-FFF2-40B4-BE49-F238E27FC236}">
                    <a16:creationId xmlns:a16="http://schemas.microsoft.com/office/drawing/2014/main" id="{EB33E0B7-05C7-6443-B2B5-074E72E403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21" name="Group 263">
              <a:extLst>
                <a:ext uri="{FF2B5EF4-FFF2-40B4-BE49-F238E27FC236}">
                  <a16:creationId xmlns:a16="http://schemas.microsoft.com/office/drawing/2014/main" id="{9F7D1B28-ED92-7843-BD14-9C5030FBE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42" name="TextBox 286">
                <a:extLst>
                  <a:ext uri="{FF2B5EF4-FFF2-40B4-BE49-F238E27FC236}">
                    <a16:creationId xmlns:a16="http://schemas.microsoft.com/office/drawing/2014/main" id="{CAA0A9FD-A37A-6E4F-B34C-72B56CDC9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22" name="Group 264">
              <a:extLst>
                <a:ext uri="{FF2B5EF4-FFF2-40B4-BE49-F238E27FC236}">
                  <a16:creationId xmlns:a16="http://schemas.microsoft.com/office/drawing/2014/main" id="{4DEE4090-06EB-9D4D-AD70-E5EEE232F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1439" name="TextBox 283">
                <a:extLst>
                  <a:ext uri="{FF2B5EF4-FFF2-40B4-BE49-F238E27FC236}">
                    <a16:creationId xmlns:a16="http://schemas.microsoft.com/office/drawing/2014/main" id="{BA747D93-E6B0-3B4F-8260-CBB59FF1E2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3" name="Group 265">
              <a:extLst>
                <a:ext uri="{FF2B5EF4-FFF2-40B4-BE49-F238E27FC236}">
                  <a16:creationId xmlns:a16="http://schemas.microsoft.com/office/drawing/2014/main" id="{1A970F46-B5E0-A64B-9C01-D0C4B2ABC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1437" name="TextBox 280">
                <a:extLst>
                  <a:ext uri="{FF2B5EF4-FFF2-40B4-BE49-F238E27FC236}">
                    <a16:creationId xmlns:a16="http://schemas.microsoft.com/office/drawing/2014/main" id="{77478A21-8F43-704C-AA20-07ACFACBD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4" name="Group 266">
              <a:extLst>
                <a:ext uri="{FF2B5EF4-FFF2-40B4-BE49-F238E27FC236}">
                  <a16:creationId xmlns:a16="http://schemas.microsoft.com/office/drawing/2014/main" id="{9AAEAA8A-F9A3-ED43-84DE-6A7191864F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1435" name="TextBox 278">
                <a:extLst>
                  <a:ext uri="{FF2B5EF4-FFF2-40B4-BE49-F238E27FC236}">
                    <a16:creationId xmlns:a16="http://schemas.microsoft.com/office/drawing/2014/main" id="{62C47105-3861-184B-A970-A9B958AF1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5" name="Group 267">
              <a:extLst>
                <a:ext uri="{FF2B5EF4-FFF2-40B4-BE49-F238E27FC236}">
                  <a16:creationId xmlns:a16="http://schemas.microsoft.com/office/drawing/2014/main" id="{0D190A59-BDAC-8342-8CB0-D862A98F4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1429" name="Group 272">
                <a:extLst>
                  <a:ext uri="{FF2B5EF4-FFF2-40B4-BE49-F238E27FC236}">
                    <a16:creationId xmlns:a16="http://schemas.microsoft.com/office/drawing/2014/main" id="{37C5D1E2-5D54-204F-8B44-DE76014BE9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30" name="Group 273">
                <a:extLst>
                  <a:ext uri="{FF2B5EF4-FFF2-40B4-BE49-F238E27FC236}">
                    <a16:creationId xmlns:a16="http://schemas.microsoft.com/office/drawing/2014/main" id="{A6AC0C06-318C-1946-8465-F4EA5F0F06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1431" name="TextBox 274">
                  <a:extLst>
                    <a:ext uri="{FF2B5EF4-FFF2-40B4-BE49-F238E27FC236}">
                      <a16:creationId xmlns:a16="http://schemas.microsoft.com/office/drawing/2014/main" id="{4DB38EE0-54A3-0F4C-A02F-DEAEFC739C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1426" name="Group 268">
              <a:extLst>
                <a:ext uri="{FF2B5EF4-FFF2-40B4-BE49-F238E27FC236}">
                  <a16:creationId xmlns:a16="http://schemas.microsoft.com/office/drawing/2014/main" id="{C06C425D-34D5-A747-8F0B-5DFF6C0C81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1427" name="TextBox 270">
                <a:extLst>
                  <a:ext uri="{FF2B5EF4-FFF2-40B4-BE49-F238E27FC236}">
                    <a16:creationId xmlns:a16="http://schemas.microsoft.com/office/drawing/2014/main" id="{54C1B44B-CB94-BD43-86D2-CDD9A7AF48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1380" name="Group 404">
            <a:extLst>
              <a:ext uri="{FF2B5EF4-FFF2-40B4-BE49-F238E27FC236}">
                <a16:creationId xmlns:a16="http://schemas.microsoft.com/office/drawing/2014/main" id="{81E8826A-EDF5-A749-A98B-D36794C7A6FD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1384" name="TextBox 405">
              <a:extLst>
                <a:ext uri="{FF2B5EF4-FFF2-40B4-BE49-F238E27FC236}">
                  <a16:creationId xmlns:a16="http://schemas.microsoft.com/office/drawing/2014/main" id="{C182BF92-9910-0746-A82B-67E8AB13E5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387" name="TextBox 411">
              <a:extLst>
                <a:ext uri="{FF2B5EF4-FFF2-40B4-BE49-F238E27FC236}">
                  <a16:creationId xmlns:a16="http://schemas.microsoft.com/office/drawing/2014/main" id="{123EB616-5B45-2D45-8012-8F2B3349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389" name="TextBox 413">
              <a:extLst>
                <a:ext uri="{FF2B5EF4-FFF2-40B4-BE49-F238E27FC236}">
                  <a16:creationId xmlns:a16="http://schemas.microsoft.com/office/drawing/2014/main" id="{887184A4-8F16-FD49-BE3E-16382C3C9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2492376" y="17303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4228EE4C-ED8D-0C45-ADC2-DB5CCD3D916D}"/>
              </a:ext>
            </a:extLst>
          </p:cNvPr>
          <p:cNvSpPr/>
          <p:nvPr/>
        </p:nvSpPr>
        <p:spPr>
          <a:xfrm>
            <a:off x="5991225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1383" name="TextBox 353">
            <a:extLst>
              <a:ext uri="{FF2B5EF4-FFF2-40B4-BE49-F238E27FC236}">
                <a16:creationId xmlns:a16="http://schemas.microsoft.com/office/drawing/2014/main" id="{C525873D-27A6-FC40-814B-4FA68061C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29">
            <a:extLst>
              <a:ext uri="{FF2B5EF4-FFF2-40B4-BE49-F238E27FC236}">
                <a16:creationId xmlns:a16="http://schemas.microsoft.com/office/drawing/2014/main" id="{D264F64D-94EC-F84C-9D09-0D9B545945D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3562" name="Group 49">
              <a:extLst>
                <a:ext uri="{FF2B5EF4-FFF2-40B4-BE49-F238E27FC236}">
                  <a16:creationId xmlns:a16="http://schemas.microsoft.com/office/drawing/2014/main" id="{9F374A26-F6A1-0D4D-BED0-0A8FCF4E36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3728" name="Group 33">
                <a:extLst>
                  <a:ext uri="{FF2B5EF4-FFF2-40B4-BE49-F238E27FC236}">
                    <a16:creationId xmlns:a16="http://schemas.microsoft.com/office/drawing/2014/main" id="{3F6635DC-AC01-2F46-8989-58EB55D400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3770" name="TextBox 467">
                  <a:extLst>
                    <a:ext uri="{FF2B5EF4-FFF2-40B4-BE49-F238E27FC236}">
                      <a16:creationId xmlns:a16="http://schemas.microsoft.com/office/drawing/2014/main" id="{AE5750A5-99E1-6246-97CE-0EDC5DDD93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29" name="Group 34">
                <a:extLst>
                  <a:ext uri="{FF2B5EF4-FFF2-40B4-BE49-F238E27FC236}">
                    <a16:creationId xmlns:a16="http://schemas.microsoft.com/office/drawing/2014/main" id="{2B30F4A8-4C21-1941-A03F-CD92F3701C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3768" name="TextBox 469">
                  <a:extLst>
                    <a:ext uri="{FF2B5EF4-FFF2-40B4-BE49-F238E27FC236}">
                      <a16:creationId xmlns:a16="http://schemas.microsoft.com/office/drawing/2014/main" id="{CE5E66CB-128F-1443-8463-E6EB63E4DE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731" name="TextBox 472">
                <a:extLst>
                  <a:ext uri="{FF2B5EF4-FFF2-40B4-BE49-F238E27FC236}">
                    <a16:creationId xmlns:a16="http://schemas.microsoft.com/office/drawing/2014/main" id="{3B8BAA4A-5DAE-5641-8578-AE1AC4F41D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3732" name="Group 441">
                <a:extLst>
                  <a:ext uri="{FF2B5EF4-FFF2-40B4-BE49-F238E27FC236}">
                    <a16:creationId xmlns:a16="http://schemas.microsoft.com/office/drawing/2014/main" id="{1D9172E2-5B98-2943-B348-475CBDAF4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3751" name="Group 450">
                  <a:extLst>
                    <a:ext uri="{FF2B5EF4-FFF2-40B4-BE49-F238E27FC236}">
                      <a16:creationId xmlns:a16="http://schemas.microsoft.com/office/drawing/2014/main" id="{3F8478E0-CA20-A147-BB0B-EFAACD6E5B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3765" name="TextBox 464">
                    <a:extLst>
                      <a:ext uri="{FF2B5EF4-FFF2-40B4-BE49-F238E27FC236}">
                        <a16:creationId xmlns:a16="http://schemas.microsoft.com/office/drawing/2014/main" id="{75A48A7A-6BFB-9D4E-9D23-F4943E5EC3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7" name="TextBox 466">
                    <a:extLst>
                      <a:ext uri="{FF2B5EF4-FFF2-40B4-BE49-F238E27FC236}">
                        <a16:creationId xmlns:a16="http://schemas.microsoft.com/office/drawing/2014/main" id="{351871BF-0403-6048-808F-0EA7A63C5B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3752" name="Group 451">
                  <a:extLst>
                    <a:ext uri="{FF2B5EF4-FFF2-40B4-BE49-F238E27FC236}">
                      <a16:creationId xmlns:a16="http://schemas.microsoft.com/office/drawing/2014/main" id="{C4FF78A1-B5B4-7F40-9323-2D3F6E0B8F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3762" name="TextBox 461">
                    <a:extLst>
                      <a:ext uri="{FF2B5EF4-FFF2-40B4-BE49-F238E27FC236}">
                        <a16:creationId xmlns:a16="http://schemas.microsoft.com/office/drawing/2014/main" id="{D99B61B8-5BBB-644D-BEF7-427789F07E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4" name="TextBox 463">
                    <a:extLst>
                      <a:ext uri="{FF2B5EF4-FFF2-40B4-BE49-F238E27FC236}">
                        <a16:creationId xmlns:a16="http://schemas.microsoft.com/office/drawing/2014/main" id="{A27F7D23-5549-5943-B8BB-6A8A601667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3753" name="Group 452">
                  <a:extLst>
                    <a:ext uri="{FF2B5EF4-FFF2-40B4-BE49-F238E27FC236}">
                      <a16:creationId xmlns:a16="http://schemas.microsoft.com/office/drawing/2014/main" id="{83E9ACED-3E4E-AF4D-91B0-B573CD6F2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3759" name="TextBox 458">
                    <a:extLst>
                      <a:ext uri="{FF2B5EF4-FFF2-40B4-BE49-F238E27FC236}">
                        <a16:creationId xmlns:a16="http://schemas.microsoft.com/office/drawing/2014/main" id="{647EF2C1-9A97-FE4F-AA89-BE6F10702E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1" name="TextBox 460">
                    <a:extLst>
                      <a:ext uri="{FF2B5EF4-FFF2-40B4-BE49-F238E27FC236}">
                        <a16:creationId xmlns:a16="http://schemas.microsoft.com/office/drawing/2014/main" id="{20208A12-A249-934C-98BF-5AD386B2CD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755" name="Group 453">
                  <a:extLst>
                    <a:ext uri="{FF2B5EF4-FFF2-40B4-BE49-F238E27FC236}">
                      <a16:creationId xmlns:a16="http://schemas.microsoft.com/office/drawing/2014/main" id="{5DBAF31F-DFAB-CF44-99EB-EDE7E96E90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3756" name="TextBox 455">
                    <a:extLst>
                      <a:ext uri="{FF2B5EF4-FFF2-40B4-BE49-F238E27FC236}">
                        <a16:creationId xmlns:a16="http://schemas.microsoft.com/office/drawing/2014/main" id="{849D3068-222B-B244-84F1-EC2616C254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58" name="TextBox 457">
                    <a:extLst>
                      <a:ext uri="{FF2B5EF4-FFF2-40B4-BE49-F238E27FC236}">
                        <a16:creationId xmlns:a16="http://schemas.microsoft.com/office/drawing/2014/main" id="{9DEF4767-BA27-0E47-AA7F-E857DB7849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3733" name="Group 44">
                <a:extLst>
                  <a:ext uri="{FF2B5EF4-FFF2-40B4-BE49-F238E27FC236}">
                    <a16:creationId xmlns:a16="http://schemas.microsoft.com/office/drawing/2014/main" id="{01061DC7-9BFA-2E4F-B084-189AD2997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3749" name="TextBox 443">
                  <a:extLst>
                    <a:ext uri="{FF2B5EF4-FFF2-40B4-BE49-F238E27FC236}">
                      <a16:creationId xmlns:a16="http://schemas.microsoft.com/office/drawing/2014/main" id="{DB741760-3BE9-0C4A-B2E9-18F7D05319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4" name="Group 48">
                <a:extLst>
                  <a:ext uri="{FF2B5EF4-FFF2-40B4-BE49-F238E27FC236}">
                    <a16:creationId xmlns:a16="http://schemas.microsoft.com/office/drawing/2014/main" id="{6CFF1827-6F51-B24D-AA3C-2DF9EB2DD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3747" name="TextBox 445">
                  <a:extLst>
                    <a:ext uri="{FF2B5EF4-FFF2-40B4-BE49-F238E27FC236}">
                      <a16:creationId xmlns:a16="http://schemas.microsoft.com/office/drawing/2014/main" id="{6CD7110F-194A-494B-A5FA-596E2C40A5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735" name="TextBox 448">
                <a:extLst>
                  <a:ext uri="{FF2B5EF4-FFF2-40B4-BE49-F238E27FC236}">
                    <a16:creationId xmlns:a16="http://schemas.microsoft.com/office/drawing/2014/main" id="{DD5C7C5B-10BC-7C4C-9434-8A8A223B62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3736" name="TextBox 474">
                <a:extLst>
                  <a:ext uri="{FF2B5EF4-FFF2-40B4-BE49-F238E27FC236}">
                    <a16:creationId xmlns:a16="http://schemas.microsoft.com/office/drawing/2014/main" id="{237F8F1D-B34A-FD44-B941-C60115280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3737" name="Group 475">
                <a:extLst>
                  <a:ext uri="{FF2B5EF4-FFF2-40B4-BE49-F238E27FC236}">
                    <a16:creationId xmlns:a16="http://schemas.microsoft.com/office/drawing/2014/main" id="{3F2791A7-C2EF-BD45-94A7-9A3E415AA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3745" name="TextBox 476">
                  <a:extLst>
                    <a:ext uri="{FF2B5EF4-FFF2-40B4-BE49-F238E27FC236}">
                      <a16:creationId xmlns:a16="http://schemas.microsoft.com/office/drawing/2014/main" id="{A84DCC09-7503-254E-AEB2-6D1B0BB07B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8" name="Group 478">
                <a:extLst>
                  <a:ext uri="{FF2B5EF4-FFF2-40B4-BE49-F238E27FC236}">
                    <a16:creationId xmlns:a16="http://schemas.microsoft.com/office/drawing/2014/main" id="{B1785EFB-CE96-C14D-B887-254E645D10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3743" name="TextBox 482">
                  <a:extLst>
                    <a:ext uri="{FF2B5EF4-FFF2-40B4-BE49-F238E27FC236}">
                      <a16:creationId xmlns:a16="http://schemas.microsoft.com/office/drawing/2014/main" id="{B54B1E58-1952-604F-9548-A25046E6B7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9" name="Group 498">
                <a:extLst>
                  <a:ext uri="{FF2B5EF4-FFF2-40B4-BE49-F238E27FC236}">
                    <a16:creationId xmlns:a16="http://schemas.microsoft.com/office/drawing/2014/main" id="{A4C25E80-7AF7-7F4A-B4F3-1A8F5B7591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3741" name="TextBox 499">
                  <a:extLst>
                    <a:ext uri="{FF2B5EF4-FFF2-40B4-BE49-F238E27FC236}">
                      <a16:creationId xmlns:a16="http://schemas.microsoft.com/office/drawing/2014/main" id="{D9FB883D-389B-D344-A55F-1CB7D52A0F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3563" name="Group 132">
              <a:extLst>
                <a:ext uri="{FF2B5EF4-FFF2-40B4-BE49-F238E27FC236}">
                  <a16:creationId xmlns:a16="http://schemas.microsoft.com/office/drawing/2014/main" id="{4B46B52B-4DE5-C642-9E80-EA5F3FF30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3564" name="Group 6">
              <a:extLst>
                <a:ext uri="{FF2B5EF4-FFF2-40B4-BE49-F238E27FC236}">
                  <a16:creationId xmlns:a16="http://schemas.microsoft.com/office/drawing/2014/main" id="{5CDDD26A-D421-D44B-94D7-52143BE8C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3702" name="Group 55">
                <a:extLst>
                  <a:ext uri="{FF2B5EF4-FFF2-40B4-BE49-F238E27FC236}">
                    <a16:creationId xmlns:a16="http://schemas.microsoft.com/office/drawing/2014/main" id="{B2E58E09-2189-7B40-B4ED-F42BFEEF4B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3723" name="TextBox 57">
                  <a:extLst>
                    <a:ext uri="{FF2B5EF4-FFF2-40B4-BE49-F238E27FC236}">
                      <a16:creationId xmlns:a16="http://schemas.microsoft.com/office/drawing/2014/main" id="{6A8D55E0-F0B2-8448-B727-059964864C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3703" name="TextBox 59">
                <a:extLst>
                  <a:ext uri="{FF2B5EF4-FFF2-40B4-BE49-F238E27FC236}">
                    <a16:creationId xmlns:a16="http://schemas.microsoft.com/office/drawing/2014/main" id="{5C4CF56E-7603-9C46-A2E9-5BCBC6832A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3565" name="Group 17">
              <a:extLst>
                <a:ext uri="{FF2B5EF4-FFF2-40B4-BE49-F238E27FC236}">
                  <a16:creationId xmlns:a16="http://schemas.microsoft.com/office/drawing/2014/main" id="{22943BB1-D5E6-FD40-BB92-E464ACD09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3696" name="Group 16">
                <a:extLst>
                  <a:ext uri="{FF2B5EF4-FFF2-40B4-BE49-F238E27FC236}">
                    <a16:creationId xmlns:a16="http://schemas.microsoft.com/office/drawing/2014/main" id="{45856381-4605-7D49-9CFD-1581F40281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3700" name="TextBox 82">
                  <a:extLst>
                    <a:ext uri="{FF2B5EF4-FFF2-40B4-BE49-F238E27FC236}">
                      <a16:creationId xmlns:a16="http://schemas.microsoft.com/office/drawing/2014/main" id="{6F70734A-8FD8-BD44-ABB5-13B4D670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697" name="TextBox 87">
                <a:extLst>
                  <a:ext uri="{FF2B5EF4-FFF2-40B4-BE49-F238E27FC236}">
                    <a16:creationId xmlns:a16="http://schemas.microsoft.com/office/drawing/2014/main" id="{0E0BAF6E-03FE-614B-8D7A-DE816FA64A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66" name="Group 154">
              <a:extLst>
                <a:ext uri="{FF2B5EF4-FFF2-40B4-BE49-F238E27FC236}">
                  <a16:creationId xmlns:a16="http://schemas.microsoft.com/office/drawing/2014/main" id="{486F8634-52A4-C74D-9BB0-0F24519AF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3689" name="TextBox 155">
                <a:extLst>
                  <a:ext uri="{FF2B5EF4-FFF2-40B4-BE49-F238E27FC236}">
                    <a16:creationId xmlns:a16="http://schemas.microsoft.com/office/drawing/2014/main" id="{59E6F6EF-C7B6-9B49-860E-41173EA6FB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92" name="TextBox 161">
                <a:extLst>
                  <a:ext uri="{FF2B5EF4-FFF2-40B4-BE49-F238E27FC236}">
                    <a16:creationId xmlns:a16="http://schemas.microsoft.com/office/drawing/2014/main" id="{E9837A0A-C0C6-7A42-BBC1-330E64C958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67" name="Group 138">
              <a:extLst>
                <a:ext uri="{FF2B5EF4-FFF2-40B4-BE49-F238E27FC236}">
                  <a16:creationId xmlns:a16="http://schemas.microsoft.com/office/drawing/2014/main" id="{C17D3B76-D4E6-FB44-9C76-17190F686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3682" name="TextBox 139">
                <a:extLst>
                  <a:ext uri="{FF2B5EF4-FFF2-40B4-BE49-F238E27FC236}">
                    <a16:creationId xmlns:a16="http://schemas.microsoft.com/office/drawing/2014/main" id="{BBB4A3DB-5700-984A-8367-7277FB43A9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85" name="TextBox 145">
                <a:extLst>
                  <a:ext uri="{FF2B5EF4-FFF2-40B4-BE49-F238E27FC236}">
                    <a16:creationId xmlns:a16="http://schemas.microsoft.com/office/drawing/2014/main" id="{A206ABDF-5738-DC4A-8E4C-47D938A9AD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0" name="Group 37">
              <a:extLst>
                <a:ext uri="{FF2B5EF4-FFF2-40B4-BE49-F238E27FC236}">
                  <a16:creationId xmlns:a16="http://schemas.microsoft.com/office/drawing/2014/main" id="{EF7946A9-A033-5040-958F-93936D3E71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681" name="TextBox 36">
                <a:extLst>
                  <a:ext uri="{FF2B5EF4-FFF2-40B4-BE49-F238E27FC236}">
                    <a16:creationId xmlns:a16="http://schemas.microsoft.com/office/drawing/2014/main" id="{08CD063E-862A-E647-A7AE-7158FF527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5" name="Group 186">
              <a:extLst>
                <a:ext uri="{FF2B5EF4-FFF2-40B4-BE49-F238E27FC236}">
                  <a16:creationId xmlns:a16="http://schemas.microsoft.com/office/drawing/2014/main" id="{D0C4D317-E3BE-034C-B1CB-5F0004DDF1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9" name="Group 23">
              <a:extLst>
                <a:ext uri="{FF2B5EF4-FFF2-40B4-BE49-F238E27FC236}">
                  <a16:creationId xmlns:a16="http://schemas.microsoft.com/office/drawing/2014/main" id="{4665B38E-43EE-994A-85F6-905AA9FC9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3665" name="Group 43">
                <a:extLst>
                  <a:ext uri="{FF2B5EF4-FFF2-40B4-BE49-F238E27FC236}">
                    <a16:creationId xmlns:a16="http://schemas.microsoft.com/office/drawing/2014/main" id="{5FB921EC-F71E-6944-9539-2520EFE8F5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3673" name="Group 38">
                  <a:extLst>
                    <a:ext uri="{FF2B5EF4-FFF2-40B4-BE49-F238E27FC236}">
                      <a16:creationId xmlns:a16="http://schemas.microsoft.com/office/drawing/2014/main" id="{4E0EAB9E-FC40-3C44-AB58-9066E24383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3676" name="TextBox 39">
                    <a:extLst>
                      <a:ext uri="{FF2B5EF4-FFF2-40B4-BE49-F238E27FC236}">
                        <a16:creationId xmlns:a16="http://schemas.microsoft.com/office/drawing/2014/main" id="{949D29E0-9052-C940-BFAF-AE5CD300DA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3674" name="TextBox 41">
                  <a:extLst>
                    <a:ext uri="{FF2B5EF4-FFF2-40B4-BE49-F238E27FC236}">
                      <a16:creationId xmlns:a16="http://schemas.microsoft.com/office/drawing/2014/main" id="{E8027756-BA31-1A4A-B6B2-CF2C81C8D4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669" name="Group 106">
                <a:extLst>
                  <a:ext uri="{FF2B5EF4-FFF2-40B4-BE49-F238E27FC236}">
                    <a16:creationId xmlns:a16="http://schemas.microsoft.com/office/drawing/2014/main" id="{BC4B2F54-F18F-EA48-A1A2-C3A84B963E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3672" name="TextBox 108">
                  <a:extLst>
                    <a:ext uri="{FF2B5EF4-FFF2-40B4-BE49-F238E27FC236}">
                      <a16:creationId xmlns:a16="http://schemas.microsoft.com/office/drawing/2014/main" id="{1614FAB8-9043-AE43-BBF9-557745DB6E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81" name="Group 5">
              <a:extLst>
                <a:ext uri="{FF2B5EF4-FFF2-40B4-BE49-F238E27FC236}">
                  <a16:creationId xmlns:a16="http://schemas.microsoft.com/office/drawing/2014/main" id="{DC13FD04-ABA0-0348-850B-2FFEBC960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3663" name="TextBox 483">
                <a:extLst>
                  <a:ext uri="{FF2B5EF4-FFF2-40B4-BE49-F238E27FC236}">
                    <a16:creationId xmlns:a16="http://schemas.microsoft.com/office/drawing/2014/main" id="{D02701CE-8F5F-754C-ADEB-B4D4EF38DB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583" name="Group 32">
              <a:extLst>
                <a:ext uri="{FF2B5EF4-FFF2-40B4-BE49-F238E27FC236}">
                  <a16:creationId xmlns:a16="http://schemas.microsoft.com/office/drawing/2014/main" id="{338A2FC7-ABC3-E64A-94D3-CA57D3E28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3655" name="Group 491">
                <a:extLst>
                  <a:ext uri="{FF2B5EF4-FFF2-40B4-BE49-F238E27FC236}">
                    <a16:creationId xmlns:a16="http://schemas.microsoft.com/office/drawing/2014/main" id="{52CCED22-98EB-254F-B7A0-7C85F5F182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3661" name="TextBox 492">
                  <a:extLst>
                    <a:ext uri="{FF2B5EF4-FFF2-40B4-BE49-F238E27FC236}">
                      <a16:creationId xmlns:a16="http://schemas.microsoft.com/office/drawing/2014/main" id="{BBFC2BD7-A9D0-EF44-8D11-F49EBFC61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656" name="Group 494">
                <a:extLst>
                  <a:ext uri="{FF2B5EF4-FFF2-40B4-BE49-F238E27FC236}">
                    <a16:creationId xmlns:a16="http://schemas.microsoft.com/office/drawing/2014/main" id="{C141804C-7F67-FB41-A2CA-996DAEA266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3659" name="TextBox 495">
                  <a:extLst>
                    <a:ext uri="{FF2B5EF4-FFF2-40B4-BE49-F238E27FC236}">
                      <a16:creationId xmlns:a16="http://schemas.microsoft.com/office/drawing/2014/main" id="{0143683A-BE46-F743-8B8B-3C9AFD4F1A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657" name="TextBox 503">
                <a:extLst>
                  <a:ext uri="{FF2B5EF4-FFF2-40B4-BE49-F238E27FC236}">
                    <a16:creationId xmlns:a16="http://schemas.microsoft.com/office/drawing/2014/main" id="{6DDEC1F3-36DB-5C47-850C-70673D691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587" name="TextBox 12">
              <a:extLst>
                <a:ext uri="{FF2B5EF4-FFF2-40B4-BE49-F238E27FC236}">
                  <a16:creationId xmlns:a16="http://schemas.microsoft.com/office/drawing/2014/main" id="{3738F1FA-0AB6-FD48-AA41-4B45905AC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3588" name="Group 317">
              <a:extLst>
                <a:ext uri="{FF2B5EF4-FFF2-40B4-BE49-F238E27FC236}">
                  <a16:creationId xmlns:a16="http://schemas.microsoft.com/office/drawing/2014/main" id="{88F2AC99-4EA7-2049-9122-726310FB6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3638" name="Group 318">
                <a:extLst>
                  <a:ext uri="{FF2B5EF4-FFF2-40B4-BE49-F238E27FC236}">
                    <a16:creationId xmlns:a16="http://schemas.microsoft.com/office/drawing/2014/main" id="{E098B2C1-3D4E-CB42-9AF2-6887627E8F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47" name="Group 327">
                  <a:extLst>
                    <a:ext uri="{FF2B5EF4-FFF2-40B4-BE49-F238E27FC236}">
                      <a16:creationId xmlns:a16="http://schemas.microsoft.com/office/drawing/2014/main" id="{B79C6F4F-7557-9C4F-A277-D33711B465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3648" name="TextBox 7">
                    <a:extLst>
                      <a:ext uri="{FF2B5EF4-FFF2-40B4-BE49-F238E27FC236}">
                        <a16:creationId xmlns:a16="http://schemas.microsoft.com/office/drawing/2014/main" id="{931EE261-93BB-5346-9B7A-0701E02309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650" name="TextBox 329">
                    <a:extLst>
                      <a:ext uri="{FF2B5EF4-FFF2-40B4-BE49-F238E27FC236}">
                        <a16:creationId xmlns:a16="http://schemas.microsoft.com/office/drawing/2014/main" id="{7116B406-EAB4-254F-A629-154E66461F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3651" name="Group 330">
                    <a:extLst>
                      <a:ext uri="{FF2B5EF4-FFF2-40B4-BE49-F238E27FC236}">
                        <a16:creationId xmlns:a16="http://schemas.microsoft.com/office/drawing/2014/main" id="{73EDDC17-9B3A-2B45-9CFA-0E1989FCA23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3653" name="TextBox 333">
                      <a:extLst>
                        <a:ext uri="{FF2B5EF4-FFF2-40B4-BE49-F238E27FC236}">
                          <a16:creationId xmlns:a16="http://schemas.microsoft.com/office/drawing/2014/main" id="{6CC4FDF7-4D6B-9F45-A3F2-DF3A6CD22FC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3652" name="TextBox 332">
                    <a:extLst>
                      <a:ext uri="{FF2B5EF4-FFF2-40B4-BE49-F238E27FC236}">
                        <a16:creationId xmlns:a16="http://schemas.microsoft.com/office/drawing/2014/main" id="{8A5194A7-7754-5E44-AE32-918AE5485C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89" name="Group 11">
              <a:extLst>
                <a:ext uri="{FF2B5EF4-FFF2-40B4-BE49-F238E27FC236}">
                  <a16:creationId xmlns:a16="http://schemas.microsoft.com/office/drawing/2014/main" id="{A0A0D5F5-16F0-AF41-B61E-3E12F3A922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94" name="Group 60">
              <a:extLst>
                <a:ext uri="{FF2B5EF4-FFF2-40B4-BE49-F238E27FC236}">
                  <a16:creationId xmlns:a16="http://schemas.microsoft.com/office/drawing/2014/main" id="{881CD839-79E2-3149-97EF-D46272B35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627" name="Group 53">
                <a:extLst>
                  <a:ext uri="{FF2B5EF4-FFF2-40B4-BE49-F238E27FC236}">
                    <a16:creationId xmlns:a16="http://schemas.microsoft.com/office/drawing/2014/main" id="{89C03BFD-0B0B-8E42-B9CF-FE44EA4DF9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30" name="Group 52">
                  <a:extLst>
                    <a:ext uri="{FF2B5EF4-FFF2-40B4-BE49-F238E27FC236}">
                      <a16:creationId xmlns:a16="http://schemas.microsoft.com/office/drawing/2014/main" id="{2198BE1C-0971-054B-B006-A25C68F4AF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3634" name="TextBox 122">
                    <a:extLst>
                      <a:ext uri="{FF2B5EF4-FFF2-40B4-BE49-F238E27FC236}">
                        <a16:creationId xmlns:a16="http://schemas.microsoft.com/office/drawing/2014/main" id="{6CAF30D5-E419-8844-AC4B-E2EC8032E7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631" name="TextBox 128">
                  <a:extLst>
                    <a:ext uri="{FF2B5EF4-FFF2-40B4-BE49-F238E27FC236}">
                      <a16:creationId xmlns:a16="http://schemas.microsoft.com/office/drawing/2014/main" id="{B8FF83E8-E528-5947-B663-981C7AE627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595" name="TextBox 359">
              <a:extLst>
                <a:ext uri="{FF2B5EF4-FFF2-40B4-BE49-F238E27FC236}">
                  <a16:creationId xmlns:a16="http://schemas.microsoft.com/office/drawing/2014/main" id="{8B583526-A259-B946-A0DA-87A5E2327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3596" name="Group 31">
              <a:extLst>
                <a:ext uri="{FF2B5EF4-FFF2-40B4-BE49-F238E27FC236}">
                  <a16:creationId xmlns:a16="http://schemas.microsoft.com/office/drawing/2014/main" id="{53A740CF-3A1B-C742-8C74-3581E3E0E3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3617" name="Group 28">
                <a:extLst>
                  <a:ext uri="{FF2B5EF4-FFF2-40B4-BE49-F238E27FC236}">
                    <a16:creationId xmlns:a16="http://schemas.microsoft.com/office/drawing/2014/main" id="{441D4CA8-60C3-AE40-A71B-C3DF79B2C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20" name="Group 24">
                  <a:extLst>
                    <a:ext uri="{FF2B5EF4-FFF2-40B4-BE49-F238E27FC236}">
                      <a16:creationId xmlns:a16="http://schemas.microsoft.com/office/drawing/2014/main" id="{5D3AD761-84F6-7541-9BB7-6BF883B171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3624" name="TextBox 171">
                    <a:extLst>
                      <a:ext uri="{FF2B5EF4-FFF2-40B4-BE49-F238E27FC236}">
                        <a16:creationId xmlns:a16="http://schemas.microsoft.com/office/drawing/2014/main" id="{1965A336-4C8F-354B-BF66-6455C268A7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621" name="TextBox 177">
                  <a:extLst>
                    <a:ext uri="{FF2B5EF4-FFF2-40B4-BE49-F238E27FC236}">
                      <a16:creationId xmlns:a16="http://schemas.microsoft.com/office/drawing/2014/main" id="{7283FB80-7EF6-604D-A78E-26F4C508F1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98" name="Group 358">
              <a:extLst>
                <a:ext uri="{FF2B5EF4-FFF2-40B4-BE49-F238E27FC236}">
                  <a16:creationId xmlns:a16="http://schemas.microsoft.com/office/drawing/2014/main" id="{2BE07A0B-7F46-044C-9CED-E2E32FFB54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3599" name="Group 377">
                <a:extLst>
                  <a:ext uri="{FF2B5EF4-FFF2-40B4-BE49-F238E27FC236}">
                    <a16:creationId xmlns:a16="http://schemas.microsoft.com/office/drawing/2014/main" id="{5D455A14-F912-2441-AB7D-83B12985C3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3604" name="TextBox 7">
                  <a:extLst>
                    <a:ext uri="{FF2B5EF4-FFF2-40B4-BE49-F238E27FC236}">
                      <a16:creationId xmlns:a16="http://schemas.microsoft.com/office/drawing/2014/main" id="{467AE556-57A9-F049-BA25-40F274652C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3605" name="Group 390">
                  <a:extLst>
                    <a:ext uri="{FF2B5EF4-FFF2-40B4-BE49-F238E27FC236}">
                      <a16:creationId xmlns:a16="http://schemas.microsoft.com/office/drawing/2014/main" id="{AE34EB8A-00F5-9349-BCB3-93CDF0B7DE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3606" name="TextBox 391">
                    <a:extLst>
                      <a:ext uri="{FF2B5EF4-FFF2-40B4-BE49-F238E27FC236}">
                        <a16:creationId xmlns:a16="http://schemas.microsoft.com/office/drawing/2014/main" id="{4FC9136D-424D-3E47-933E-A0F7084278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3600" name="TextBox 381">
                <a:extLst>
                  <a:ext uri="{FF2B5EF4-FFF2-40B4-BE49-F238E27FC236}">
                    <a16:creationId xmlns:a16="http://schemas.microsoft.com/office/drawing/2014/main" id="{F0D45570-4EF1-2E48-8880-1735114D4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602" name="TextBox 384">
                <a:extLst>
                  <a:ext uri="{FF2B5EF4-FFF2-40B4-BE49-F238E27FC236}">
                    <a16:creationId xmlns:a16="http://schemas.microsoft.com/office/drawing/2014/main" id="{3D55E67B-9E9F-E644-84C3-9B6AD0F0DA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427" name="Group 223">
            <a:extLst>
              <a:ext uri="{FF2B5EF4-FFF2-40B4-BE49-F238E27FC236}">
                <a16:creationId xmlns:a16="http://schemas.microsoft.com/office/drawing/2014/main" id="{EBDA9C67-2AFC-C74D-B181-E2BF071BBA0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3437" name="Group 225">
              <a:extLst>
                <a:ext uri="{FF2B5EF4-FFF2-40B4-BE49-F238E27FC236}">
                  <a16:creationId xmlns:a16="http://schemas.microsoft.com/office/drawing/2014/main" id="{DC7A4958-849E-1040-8144-75E9C96210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3560" name="TextBox 380">
                <a:extLst>
                  <a:ext uri="{FF2B5EF4-FFF2-40B4-BE49-F238E27FC236}">
                    <a16:creationId xmlns:a16="http://schemas.microsoft.com/office/drawing/2014/main" id="{8F7A2FAA-94D0-F549-B2AD-D075261553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38" name="Group 226">
              <a:extLst>
                <a:ext uri="{FF2B5EF4-FFF2-40B4-BE49-F238E27FC236}">
                  <a16:creationId xmlns:a16="http://schemas.microsoft.com/office/drawing/2014/main" id="{52E99822-DC37-B940-85F4-A359FB4FA7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9" name="TextBox 379">
                <a:extLst>
                  <a:ext uri="{FF2B5EF4-FFF2-40B4-BE49-F238E27FC236}">
                    <a16:creationId xmlns:a16="http://schemas.microsoft.com/office/drawing/2014/main" id="{02305938-9A02-7148-B340-12D8108FC6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39" name="Group 227">
              <a:extLst>
                <a:ext uri="{FF2B5EF4-FFF2-40B4-BE49-F238E27FC236}">
                  <a16:creationId xmlns:a16="http://schemas.microsoft.com/office/drawing/2014/main" id="{01696EAD-82B1-CA48-850C-442B33C683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7" name="TextBox 376">
                <a:extLst>
                  <a:ext uri="{FF2B5EF4-FFF2-40B4-BE49-F238E27FC236}">
                    <a16:creationId xmlns:a16="http://schemas.microsoft.com/office/drawing/2014/main" id="{42E33593-D72D-B041-8D01-9F8AF55CB4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40" name="Group 228">
              <a:extLst>
                <a:ext uri="{FF2B5EF4-FFF2-40B4-BE49-F238E27FC236}">
                  <a16:creationId xmlns:a16="http://schemas.microsoft.com/office/drawing/2014/main" id="{AAE197D6-7DCA-9045-A7F5-03998F224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5" name="TextBox 374">
                <a:extLst>
                  <a:ext uri="{FF2B5EF4-FFF2-40B4-BE49-F238E27FC236}">
                    <a16:creationId xmlns:a16="http://schemas.microsoft.com/office/drawing/2014/main" id="{2B65BEB2-4B78-EB4D-AF27-26152B379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3441" name="Group 229">
              <a:extLst>
                <a:ext uri="{FF2B5EF4-FFF2-40B4-BE49-F238E27FC236}">
                  <a16:creationId xmlns:a16="http://schemas.microsoft.com/office/drawing/2014/main" id="{442347F2-2243-D543-B7F9-5C66ED4DD0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3" name="TextBox 372">
                <a:extLst>
                  <a:ext uri="{FF2B5EF4-FFF2-40B4-BE49-F238E27FC236}">
                    <a16:creationId xmlns:a16="http://schemas.microsoft.com/office/drawing/2014/main" id="{6AD75047-45C1-E243-B340-24DFD9AD06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3442" name="Group 230">
              <a:extLst>
                <a:ext uri="{FF2B5EF4-FFF2-40B4-BE49-F238E27FC236}">
                  <a16:creationId xmlns:a16="http://schemas.microsoft.com/office/drawing/2014/main" id="{790C2C3C-1002-6C46-B0FB-6F87119EA5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1" name="TextBox 370">
                <a:extLst>
                  <a:ext uri="{FF2B5EF4-FFF2-40B4-BE49-F238E27FC236}">
                    <a16:creationId xmlns:a16="http://schemas.microsoft.com/office/drawing/2014/main" id="{C995A790-E47F-FB49-92B8-2897F3620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3443" name="Group 232">
              <a:extLst>
                <a:ext uri="{FF2B5EF4-FFF2-40B4-BE49-F238E27FC236}">
                  <a16:creationId xmlns:a16="http://schemas.microsoft.com/office/drawing/2014/main" id="{5A66703E-2711-C64F-AB37-14B299F4AF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3548" name="TextBox 367">
                <a:extLst>
                  <a:ext uri="{FF2B5EF4-FFF2-40B4-BE49-F238E27FC236}">
                    <a16:creationId xmlns:a16="http://schemas.microsoft.com/office/drawing/2014/main" id="{D6A45337-1C3E-214F-A165-D0F3A9B3A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44" name="Group 233">
              <a:extLst>
                <a:ext uri="{FF2B5EF4-FFF2-40B4-BE49-F238E27FC236}">
                  <a16:creationId xmlns:a16="http://schemas.microsoft.com/office/drawing/2014/main" id="{A860B997-9FE6-3540-BFAA-F3D572BF4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7" name="TextBox 366">
                <a:extLst>
                  <a:ext uri="{FF2B5EF4-FFF2-40B4-BE49-F238E27FC236}">
                    <a16:creationId xmlns:a16="http://schemas.microsoft.com/office/drawing/2014/main" id="{53E782EF-AC1E-8244-85C2-3FB91C579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3445" name="Group 234">
              <a:extLst>
                <a:ext uri="{FF2B5EF4-FFF2-40B4-BE49-F238E27FC236}">
                  <a16:creationId xmlns:a16="http://schemas.microsoft.com/office/drawing/2014/main" id="{407D1A22-BA16-9B40-B49C-54F15C6EA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5" name="TextBox 364">
                <a:extLst>
                  <a:ext uri="{FF2B5EF4-FFF2-40B4-BE49-F238E27FC236}">
                    <a16:creationId xmlns:a16="http://schemas.microsoft.com/office/drawing/2014/main" id="{47CC076B-D947-5446-8510-61329FC2A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3446" name="Group 236">
              <a:extLst>
                <a:ext uri="{FF2B5EF4-FFF2-40B4-BE49-F238E27FC236}">
                  <a16:creationId xmlns:a16="http://schemas.microsoft.com/office/drawing/2014/main" id="{84F56F23-DFBA-4141-9705-53C0173E5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1" name="TextBox 360">
                <a:extLst>
                  <a:ext uri="{FF2B5EF4-FFF2-40B4-BE49-F238E27FC236}">
                    <a16:creationId xmlns:a16="http://schemas.microsoft.com/office/drawing/2014/main" id="{13049CCF-4B06-9146-8303-319711245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3" name="TextBox 362">
                <a:extLst>
                  <a:ext uri="{FF2B5EF4-FFF2-40B4-BE49-F238E27FC236}">
                    <a16:creationId xmlns:a16="http://schemas.microsoft.com/office/drawing/2014/main" id="{191D1974-5845-3B48-A2FB-4CDBF725B0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3447" name="TextBox 237">
              <a:extLst>
                <a:ext uri="{FF2B5EF4-FFF2-40B4-BE49-F238E27FC236}">
                  <a16:creationId xmlns:a16="http://schemas.microsoft.com/office/drawing/2014/main" id="{1B3B8D19-9AD6-D243-BAFF-841BC92CE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449" name="Group 239">
              <a:extLst>
                <a:ext uri="{FF2B5EF4-FFF2-40B4-BE49-F238E27FC236}">
                  <a16:creationId xmlns:a16="http://schemas.microsoft.com/office/drawing/2014/main" id="{30ADB2AE-00E8-8F40-A8A8-9DB90E30F8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7" name="TextBox 353">
                <a:extLst>
                  <a:ext uri="{FF2B5EF4-FFF2-40B4-BE49-F238E27FC236}">
                    <a16:creationId xmlns:a16="http://schemas.microsoft.com/office/drawing/2014/main" id="{C0E10F2F-F857-7746-A490-DF8E33FF66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9" name="TextBox 356">
                <a:extLst>
                  <a:ext uri="{FF2B5EF4-FFF2-40B4-BE49-F238E27FC236}">
                    <a16:creationId xmlns:a16="http://schemas.microsoft.com/office/drawing/2014/main" id="{C151B3BA-1992-4348-A32F-3F0CB19537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0" name="Group 240">
              <a:extLst>
                <a:ext uri="{FF2B5EF4-FFF2-40B4-BE49-F238E27FC236}">
                  <a16:creationId xmlns:a16="http://schemas.microsoft.com/office/drawing/2014/main" id="{15E9C891-A928-F940-BDAD-B55D472AAD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1" name="TextBox 347">
                <a:extLst>
                  <a:ext uri="{FF2B5EF4-FFF2-40B4-BE49-F238E27FC236}">
                    <a16:creationId xmlns:a16="http://schemas.microsoft.com/office/drawing/2014/main" id="{3FB4446F-A64A-D54A-B75A-2A31A0C3B6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3" name="TextBox 349">
                <a:extLst>
                  <a:ext uri="{FF2B5EF4-FFF2-40B4-BE49-F238E27FC236}">
                    <a16:creationId xmlns:a16="http://schemas.microsoft.com/office/drawing/2014/main" id="{5A8ED470-9B3C-4647-B633-B9A849E0ED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1" name="Group 241">
              <a:extLst>
                <a:ext uri="{FF2B5EF4-FFF2-40B4-BE49-F238E27FC236}">
                  <a16:creationId xmlns:a16="http://schemas.microsoft.com/office/drawing/2014/main" id="{DC964D77-65B6-C049-A5E3-70F3BF0E3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7" name="TextBox 343">
                <a:extLst>
                  <a:ext uri="{FF2B5EF4-FFF2-40B4-BE49-F238E27FC236}">
                    <a16:creationId xmlns:a16="http://schemas.microsoft.com/office/drawing/2014/main" id="{26F956E8-EC74-5241-BED1-572083F87D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2" name="Group 243">
              <a:extLst>
                <a:ext uri="{FF2B5EF4-FFF2-40B4-BE49-F238E27FC236}">
                  <a16:creationId xmlns:a16="http://schemas.microsoft.com/office/drawing/2014/main" id="{32BEC2F2-9356-B14F-9EED-8301C19F19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5" name="TextBox 341">
                <a:extLst>
                  <a:ext uri="{FF2B5EF4-FFF2-40B4-BE49-F238E27FC236}">
                    <a16:creationId xmlns:a16="http://schemas.microsoft.com/office/drawing/2014/main" id="{21340B67-932B-7C45-B104-EC88D61C64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3" name="Group 244">
              <a:extLst>
                <a:ext uri="{FF2B5EF4-FFF2-40B4-BE49-F238E27FC236}">
                  <a16:creationId xmlns:a16="http://schemas.microsoft.com/office/drawing/2014/main" id="{BF52F44A-CB0A-7442-B589-D9E22217A8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3" name="TextBox 339">
                <a:extLst>
                  <a:ext uri="{FF2B5EF4-FFF2-40B4-BE49-F238E27FC236}">
                    <a16:creationId xmlns:a16="http://schemas.microsoft.com/office/drawing/2014/main" id="{F5808B8D-DC1C-6745-B97D-06D5C27AD1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4" name="Group 245">
              <a:extLst>
                <a:ext uri="{FF2B5EF4-FFF2-40B4-BE49-F238E27FC236}">
                  <a16:creationId xmlns:a16="http://schemas.microsoft.com/office/drawing/2014/main" id="{0017D21A-6058-EB43-B35C-87B364584D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3520" name="TextBox 335">
                <a:extLst>
                  <a:ext uri="{FF2B5EF4-FFF2-40B4-BE49-F238E27FC236}">
                    <a16:creationId xmlns:a16="http://schemas.microsoft.com/office/drawing/2014/main" id="{91626797-5EE4-E840-8BC4-319F9CCC5A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55" name="Group 249">
              <a:extLst>
                <a:ext uri="{FF2B5EF4-FFF2-40B4-BE49-F238E27FC236}">
                  <a16:creationId xmlns:a16="http://schemas.microsoft.com/office/drawing/2014/main" id="{858601BF-CD09-CE4F-A480-47A741F8C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9" name="TextBox 316">
                <a:extLst>
                  <a:ext uri="{FF2B5EF4-FFF2-40B4-BE49-F238E27FC236}">
                    <a16:creationId xmlns:a16="http://schemas.microsoft.com/office/drawing/2014/main" id="{D2148CE5-C001-F640-870E-09437175F4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6" name="Group 251">
              <a:extLst>
                <a:ext uri="{FF2B5EF4-FFF2-40B4-BE49-F238E27FC236}">
                  <a16:creationId xmlns:a16="http://schemas.microsoft.com/office/drawing/2014/main" id="{D2965FB0-21D9-1845-BED1-EFC2D83E5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7" name="TextBox 314">
                <a:extLst>
                  <a:ext uri="{FF2B5EF4-FFF2-40B4-BE49-F238E27FC236}">
                    <a16:creationId xmlns:a16="http://schemas.microsoft.com/office/drawing/2014/main" id="{263F6BC3-8C0C-9441-81F0-AD841E0C8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7" name="Group 252">
              <a:extLst>
                <a:ext uri="{FF2B5EF4-FFF2-40B4-BE49-F238E27FC236}">
                  <a16:creationId xmlns:a16="http://schemas.microsoft.com/office/drawing/2014/main" id="{1BDFDFCD-17EE-E74F-B1ED-325A80CCC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5" name="TextBox 312">
                <a:extLst>
                  <a:ext uri="{FF2B5EF4-FFF2-40B4-BE49-F238E27FC236}">
                    <a16:creationId xmlns:a16="http://schemas.microsoft.com/office/drawing/2014/main" id="{F7F91407-D424-AB40-A5A0-9FA186767A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8" name="Group 253">
              <a:extLst>
                <a:ext uri="{FF2B5EF4-FFF2-40B4-BE49-F238E27FC236}">
                  <a16:creationId xmlns:a16="http://schemas.microsoft.com/office/drawing/2014/main" id="{7508601A-09AB-A14D-BC5C-0F7170CAA3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3" name="TextBox 310">
                <a:extLst>
                  <a:ext uri="{FF2B5EF4-FFF2-40B4-BE49-F238E27FC236}">
                    <a16:creationId xmlns:a16="http://schemas.microsoft.com/office/drawing/2014/main" id="{C8C8691D-CA12-6141-B043-E060F9509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3459" name="Group 254">
              <a:extLst>
                <a:ext uri="{FF2B5EF4-FFF2-40B4-BE49-F238E27FC236}">
                  <a16:creationId xmlns:a16="http://schemas.microsoft.com/office/drawing/2014/main" id="{10DFA8D7-301D-4A44-9C94-7FFD754FBE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1" name="TextBox 308">
                <a:extLst>
                  <a:ext uri="{FF2B5EF4-FFF2-40B4-BE49-F238E27FC236}">
                    <a16:creationId xmlns:a16="http://schemas.microsoft.com/office/drawing/2014/main" id="{4A9C813A-9F32-0B47-AD43-CA1378E98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0" name="Group 255">
              <a:extLst>
                <a:ext uri="{FF2B5EF4-FFF2-40B4-BE49-F238E27FC236}">
                  <a16:creationId xmlns:a16="http://schemas.microsoft.com/office/drawing/2014/main" id="{C7422B7D-9FAD-FC4F-BF2E-CBB1528F4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3508" name="TextBox 305">
                <a:extLst>
                  <a:ext uri="{FF2B5EF4-FFF2-40B4-BE49-F238E27FC236}">
                    <a16:creationId xmlns:a16="http://schemas.microsoft.com/office/drawing/2014/main" id="{FEE0F38E-4B61-1440-9469-A017512C3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1" name="Group 256">
              <a:extLst>
                <a:ext uri="{FF2B5EF4-FFF2-40B4-BE49-F238E27FC236}">
                  <a16:creationId xmlns:a16="http://schemas.microsoft.com/office/drawing/2014/main" id="{27D97C0A-A525-354B-B0AC-AF564D0CE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3506" name="TextBox 303">
                <a:extLst>
                  <a:ext uri="{FF2B5EF4-FFF2-40B4-BE49-F238E27FC236}">
                    <a16:creationId xmlns:a16="http://schemas.microsoft.com/office/drawing/2014/main" id="{687BD8D0-352C-2B4E-81BC-7D6A7DB9A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2" name="Group 257">
              <a:extLst>
                <a:ext uri="{FF2B5EF4-FFF2-40B4-BE49-F238E27FC236}">
                  <a16:creationId xmlns:a16="http://schemas.microsoft.com/office/drawing/2014/main" id="{9F5C3FD7-17FE-7A49-BC65-734342729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3504" name="TextBox 301">
                <a:extLst>
                  <a:ext uri="{FF2B5EF4-FFF2-40B4-BE49-F238E27FC236}">
                    <a16:creationId xmlns:a16="http://schemas.microsoft.com/office/drawing/2014/main" id="{0AB59571-110D-D642-900D-5A7719809D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3" name="Group 258">
              <a:extLst>
                <a:ext uri="{FF2B5EF4-FFF2-40B4-BE49-F238E27FC236}">
                  <a16:creationId xmlns:a16="http://schemas.microsoft.com/office/drawing/2014/main" id="{D77DAFAE-7CA4-3742-90DB-2E9315F8E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3498" name="Group 295">
                <a:extLst>
                  <a:ext uri="{FF2B5EF4-FFF2-40B4-BE49-F238E27FC236}">
                    <a16:creationId xmlns:a16="http://schemas.microsoft.com/office/drawing/2014/main" id="{CC8ECADE-2BA4-0040-8C5F-BCA8037348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3502" name="TextBox 299">
                  <a:extLst>
                    <a:ext uri="{FF2B5EF4-FFF2-40B4-BE49-F238E27FC236}">
                      <a16:creationId xmlns:a16="http://schemas.microsoft.com/office/drawing/2014/main" id="{86BC17A8-3BAD-0C4B-901F-9495C1258B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499" name="Group 296">
                <a:extLst>
                  <a:ext uri="{FF2B5EF4-FFF2-40B4-BE49-F238E27FC236}">
                    <a16:creationId xmlns:a16="http://schemas.microsoft.com/office/drawing/2014/main" id="{265E5046-18EF-544C-84F3-281E8C538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3500" name="TextBox 297">
                  <a:extLst>
                    <a:ext uri="{FF2B5EF4-FFF2-40B4-BE49-F238E27FC236}">
                      <a16:creationId xmlns:a16="http://schemas.microsoft.com/office/drawing/2014/main" id="{E711FA48-2A1D-DA44-AEC1-9289FB14B0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3464" name="Group 259">
              <a:extLst>
                <a:ext uri="{FF2B5EF4-FFF2-40B4-BE49-F238E27FC236}">
                  <a16:creationId xmlns:a16="http://schemas.microsoft.com/office/drawing/2014/main" id="{BC9DFED0-9104-8849-B187-547BCE1ABE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97" name="TextBox 294">
                <a:extLst>
                  <a:ext uri="{FF2B5EF4-FFF2-40B4-BE49-F238E27FC236}">
                    <a16:creationId xmlns:a16="http://schemas.microsoft.com/office/drawing/2014/main" id="{61807506-C3B6-2744-98A1-C243299BD4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5" name="Group 260">
              <a:extLst>
                <a:ext uri="{FF2B5EF4-FFF2-40B4-BE49-F238E27FC236}">
                  <a16:creationId xmlns:a16="http://schemas.microsoft.com/office/drawing/2014/main" id="{B63E306B-2259-D045-B3B0-627F870F2F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3494" name="TextBox 291">
                <a:extLst>
                  <a:ext uri="{FF2B5EF4-FFF2-40B4-BE49-F238E27FC236}">
                    <a16:creationId xmlns:a16="http://schemas.microsoft.com/office/drawing/2014/main" id="{98D7F355-7730-214B-9C32-E00EEC947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6" name="Group 261">
              <a:extLst>
                <a:ext uri="{FF2B5EF4-FFF2-40B4-BE49-F238E27FC236}">
                  <a16:creationId xmlns:a16="http://schemas.microsoft.com/office/drawing/2014/main" id="{85573887-519C-C147-8674-DA2314B6B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3492" name="TextBox 289">
                <a:extLst>
                  <a:ext uri="{FF2B5EF4-FFF2-40B4-BE49-F238E27FC236}">
                    <a16:creationId xmlns:a16="http://schemas.microsoft.com/office/drawing/2014/main" id="{741B60DA-9964-BA43-8F0D-940773D99E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7" name="Group 262">
              <a:extLst>
                <a:ext uri="{FF2B5EF4-FFF2-40B4-BE49-F238E27FC236}">
                  <a16:creationId xmlns:a16="http://schemas.microsoft.com/office/drawing/2014/main" id="{A0FA9569-EC5D-614E-BD30-33885D567A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91" name="TextBox 288">
                <a:extLst>
                  <a:ext uri="{FF2B5EF4-FFF2-40B4-BE49-F238E27FC236}">
                    <a16:creationId xmlns:a16="http://schemas.microsoft.com/office/drawing/2014/main" id="{0666F03F-8446-8241-8D05-AFCF56151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8" name="Group 263">
              <a:extLst>
                <a:ext uri="{FF2B5EF4-FFF2-40B4-BE49-F238E27FC236}">
                  <a16:creationId xmlns:a16="http://schemas.microsoft.com/office/drawing/2014/main" id="{6728D74B-385F-6F44-987F-E92CF8E895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89" name="TextBox 286">
                <a:extLst>
                  <a:ext uri="{FF2B5EF4-FFF2-40B4-BE49-F238E27FC236}">
                    <a16:creationId xmlns:a16="http://schemas.microsoft.com/office/drawing/2014/main" id="{E136E6DE-3F4D-6448-81F2-6FEF5A65C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9" name="Group 264">
              <a:extLst>
                <a:ext uri="{FF2B5EF4-FFF2-40B4-BE49-F238E27FC236}">
                  <a16:creationId xmlns:a16="http://schemas.microsoft.com/office/drawing/2014/main" id="{BDD872A5-DCAB-7B43-BBA9-129D0CC52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3486" name="TextBox 283">
                <a:extLst>
                  <a:ext uri="{FF2B5EF4-FFF2-40B4-BE49-F238E27FC236}">
                    <a16:creationId xmlns:a16="http://schemas.microsoft.com/office/drawing/2014/main" id="{44975550-E1B4-5F4A-81E6-93A177FFD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0" name="Group 265">
              <a:extLst>
                <a:ext uri="{FF2B5EF4-FFF2-40B4-BE49-F238E27FC236}">
                  <a16:creationId xmlns:a16="http://schemas.microsoft.com/office/drawing/2014/main" id="{44404F01-FD2E-E642-9CE5-E92929485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3484" name="TextBox 280">
                <a:extLst>
                  <a:ext uri="{FF2B5EF4-FFF2-40B4-BE49-F238E27FC236}">
                    <a16:creationId xmlns:a16="http://schemas.microsoft.com/office/drawing/2014/main" id="{6CE054A1-265B-D842-9665-4979C5666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1" name="Group 266">
              <a:extLst>
                <a:ext uri="{FF2B5EF4-FFF2-40B4-BE49-F238E27FC236}">
                  <a16:creationId xmlns:a16="http://schemas.microsoft.com/office/drawing/2014/main" id="{167998E0-50B0-D14F-98C1-D19B9F126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3482" name="TextBox 278">
                <a:extLst>
                  <a:ext uri="{FF2B5EF4-FFF2-40B4-BE49-F238E27FC236}">
                    <a16:creationId xmlns:a16="http://schemas.microsoft.com/office/drawing/2014/main" id="{22B9B505-0856-2042-80BE-4BB4A5A52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2" name="Group 267">
              <a:extLst>
                <a:ext uri="{FF2B5EF4-FFF2-40B4-BE49-F238E27FC236}">
                  <a16:creationId xmlns:a16="http://schemas.microsoft.com/office/drawing/2014/main" id="{AFD91F10-5C58-2141-9D07-C5E0CAC7C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3476" name="Group 272">
                <a:extLst>
                  <a:ext uri="{FF2B5EF4-FFF2-40B4-BE49-F238E27FC236}">
                    <a16:creationId xmlns:a16="http://schemas.microsoft.com/office/drawing/2014/main" id="{B6B7B9E0-804C-ED45-B0A6-1B0684E7A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477" name="Group 273">
                <a:extLst>
                  <a:ext uri="{FF2B5EF4-FFF2-40B4-BE49-F238E27FC236}">
                    <a16:creationId xmlns:a16="http://schemas.microsoft.com/office/drawing/2014/main" id="{6330DC74-6A3B-B54B-B857-277092177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3478" name="TextBox 274">
                  <a:extLst>
                    <a:ext uri="{FF2B5EF4-FFF2-40B4-BE49-F238E27FC236}">
                      <a16:creationId xmlns:a16="http://schemas.microsoft.com/office/drawing/2014/main" id="{6516E3AA-025C-8745-AEF2-392098560F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3473" name="Group 268">
              <a:extLst>
                <a:ext uri="{FF2B5EF4-FFF2-40B4-BE49-F238E27FC236}">
                  <a16:creationId xmlns:a16="http://schemas.microsoft.com/office/drawing/2014/main" id="{6313D7DC-B392-814D-A380-0E77B8D14F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3474" name="TextBox 270">
                <a:extLst>
                  <a:ext uri="{FF2B5EF4-FFF2-40B4-BE49-F238E27FC236}">
                    <a16:creationId xmlns:a16="http://schemas.microsoft.com/office/drawing/2014/main" id="{902B6BD7-CB59-0946-84C6-D32BABFAC9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428" name="Group 404">
            <a:extLst>
              <a:ext uri="{FF2B5EF4-FFF2-40B4-BE49-F238E27FC236}">
                <a16:creationId xmlns:a16="http://schemas.microsoft.com/office/drawing/2014/main" id="{133C2958-79D6-BD4E-A984-CE995BAEA0B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3431" name="TextBox 405">
              <a:extLst>
                <a:ext uri="{FF2B5EF4-FFF2-40B4-BE49-F238E27FC236}">
                  <a16:creationId xmlns:a16="http://schemas.microsoft.com/office/drawing/2014/main" id="{0CB39B3D-B1E5-9B43-A649-22436DA340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434" name="TextBox 411">
              <a:extLst>
                <a:ext uri="{FF2B5EF4-FFF2-40B4-BE49-F238E27FC236}">
                  <a16:creationId xmlns:a16="http://schemas.microsoft.com/office/drawing/2014/main" id="{C5763725-33D9-7B40-A793-DABA95E56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36" name="TextBox 413">
              <a:extLst>
                <a:ext uri="{FF2B5EF4-FFF2-40B4-BE49-F238E27FC236}">
                  <a16:creationId xmlns:a16="http://schemas.microsoft.com/office/drawing/2014/main" id="{C37769C8-8572-F248-BCD9-4D4AC9F00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03429" name="TextBox 353">
            <a:extLst>
              <a:ext uri="{FF2B5EF4-FFF2-40B4-BE49-F238E27FC236}">
                <a16:creationId xmlns:a16="http://schemas.microsoft.com/office/drawing/2014/main" id="{E008E340-8207-DE43-BC89-EBFA07B0B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</a:t>
            </a:r>
          </a:p>
        </p:txBody>
      </p:sp>
      <p:sp>
        <p:nvSpPr>
          <p:cNvPr id="357" name="Trapezoid 109">
            <a:extLst>
              <a:ext uri="{FF2B5EF4-FFF2-40B4-BE49-F238E27FC236}">
                <a16:creationId xmlns:a16="http://schemas.microsoft.com/office/drawing/2014/main" id="{C756A3C3-3F6B-CF4C-A132-938ED6AD1222}"/>
              </a:ext>
            </a:extLst>
          </p:cNvPr>
          <p:cNvSpPr/>
          <p:nvPr/>
        </p:nvSpPr>
        <p:spPr bwMode="auto">
          <a:xfrm rot="5400000">
            <a:off x="3543301" y="-619124"/>
            <a:ext cx="1685925" cy="3429000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  <a:gd name="connsiteX0" fmla="*/ 2483970 w 2483970"/>
              <a:gd name="connsiteY0" fmla="*/ 552270 h 552270"/>
              <a:gd name="connsiteX1" fmla="*/ 370754 w 2483970"/>
              <a:gd name="connsiteY1" fmla="*/ 447137 h 552270"/>
              <a:gd name="connsiteX2" fmla="*/ 373589 w 2483970"/>
              <a:gd name="connsiteY2" fmla="*/ 0 h 552270"/>
              <a:gd name="connsiteX3" fmla="*/ 0 w 2483970"/>
              <a:gd name="connsiteY3" fmla="*/ 3289 h 552270"/>
              <a:gd name="connsiteX0" fmla="*/ 0 w 951108"/>
              <a:gd name="connsiteY0" fmla="*/ 445997 h 447137"/>
              <a:gd name="connsiteX1" fmla="*/ 948273 w 951108"/>
              <a:gd name="connsiteY1" fmla="*/ 447137 h 447137"/>
              <a:gd name="connsiteX2" fmla="*/ 951108 w 951108"/>
              <a:gd name="connsiteY2" fmla="*/ 0 h 447137"/>
              <a:gd name="connsiteX3" fmla="*/ 577519 w 951108"/>
              <a:gd name="connsiteY3" fmla="*/ 3289 h 447137"/>
              <a:gd name="connsiteX0" fmla="*/ 0 w 951108"/>
              <a:gd name="connsiteY0" fmla="*/ 445997 h 447137"/>
              <a:gd name="connsiteX1" fmla="*/ 7940 w 951108"/>
              <a:gd name="connsiteY1" fmla="*/ 442513 h 447137"/>
              <a:gd name="connsiteX2" fmla="*/ 948273 w 951108"/>
              <a:gd name="connsiteY2" fmla="*/ 447137 h 447137"/>
              <a:gd name="connsiteX3" fmla="*/ 951108 w 951108"/>
              <a:gd name="connsiteY3" fmla="*/ 0 h 447137"/>
              <a:gd name="connsiteX4" fmla="*/ 577519 w 951108"/>
              <a:gd name="connsiteY4" fmla="*/ 3289 h 447137"/>
              <a:gd name="connsiteX0" fmla="*/ 0 w 951108"/>
              <a:gd name="connsiteY0" fmla="*/ 445997 h 447137"/>
              <a:gd name="connsiteX1" fmla="*/ 34638 w 951108"/>
              <a:gd name="connsiteY1" fmla="*/ 390248 h 447137"/>
              <a:gd name="connsiteX2" fmla="*/ 948273 w 951108"/>
              <a:gd name="connsiteY2" fmla="*/ 447137 h 447137"/>
              <a:gd name="connsiteX3" fmla="*/ 951108 w 951108"/>
              <a:gd name="connsiteY3" fmla="*/ 0 h 447137"/>
              <a:gd name="connsiteX4" fmla="*/ 577519 w 951108"/>
              <a:gd name="connsiteY4" fmla="*/ 3289 h 447137"/>
              <a:gd name="connsiteX0" fmla="*/ 0 w 946659"/>
              <a:gd name="connsiteY0" fmla="*/ 761331 h 761331"/>
              <a:gd name="connsiteX1" fmla="*/ 30189 w 946659"/>
              <a:gd name="connsiteY1" fmla="*/ 390248 h 761331"/>
              <a:gd name="connsiteX2" fmla="*/ 943824 w 946659"/>
              <a:gd name="connsiteY2" fmla="*/ 447137 h 761331"/>
              <a:gd name="connsiteX3" fmla="*/ 946659 w 946659"/>
              <a:gd name="connsiteY3" fmla="*/ 0 h 761331"/>
              <a:gd name="connsiteX4" fmla="*/ 573070 w 946659"/>
              <a:gd name="connsiteY4" fmla="*/ 3289 h 761331"/>
              <a:gd name="connsiteX0" fmla="*/ 960 w 947619"/>
              <a:gd name="connsiteY0" fmla="*/ 761331 h 761331"/>
              <a:gd name="connsiteX1" fmla="*/ 0 w 947619"/>
              <a:gd name="connsiteY1" fmla="*/ 761331 h 761331"/>
              <a:gd name="connsiteX2" fmla="*/ 31149 w 947619"/>
              <a:gd name="connsiteY2" fmla="*/ 390248 h 761331"/>
              <a:gd name="connsiteX3" fmla="*/ 944784 w 947619"/>
              <a:gd name="connsiteY3" fmla="*/ 447137 h 761331"/>
              <a:gd name="connsiteX4" fmla="*/ 947619 w 947619"/>
              <a:gd name="connsiteY4" fmla="*/ 0 h 761331"/>
              <a:gd name="connsiteX5" fmla="*/ 574030 w 947619"/>
              <a:gd name="connsiteY5" fmla="*/ 3289 h 761331"/>
              <a:gd name="connsiteX0" fmla="*/ 0 w 946659"/>
              <a:gd name="connsiteY0" fmla="*/ 761331 h 761331"/>
              <a:gd name="connsiteX1" fmla="*/ 114736 w 946659"/>
              <a:gd name="connsiteY1" fmla="*/ 756105 h 761331"/>
              <a:gd name="connsiteX2" fmla="*/ 30189 w 946659"/>
              <a:gd name="connsiteY2" fmla="*/ 390248 h 761331"/>
              <a:gd name="connsiteX3" fmla="*/ 943824 w 946659"/>
              <a:gd name="connsiteY3" fmla="*/ 447137 h 761331"/>
              <a:gd name="connsiteX4" fmla="*/ 946659 w 946659"/>
              <a:gd name="connsiteY4" fmla="*/ 0 h 761331"/>
              <a:gd name="connsiteX5" fmla="*/ 573070 w 946659"/>
              <a:gd name="connsiteY5" fmla="*/ 3289 h 761331"/>
              <a:gd name="connsiteX0" fmla="*/ 76605 w 1023264"/>
              <a:gd name="connsiteY0" fmla="*/ 761331 h 761331"/>
              <a:gd name="connsiteX1" fmla="*/ 0 w 1023264"/>
              <a:gd name="connsiteY1" fmla="*/ 731714 h 761331"/>
              <a:gd name="connsiteX2" fmla="*/ 106794 w 1023264"/>
              <a:gd name="connsiteY2" fmla="*/ 390248 h 761331"/>
              <a:gd name="connsiteX3" fmla="*/ 1020429 w 1023264"/>
              <a:gd name="connsiteY3" fmla="*/ 447137 h 761331"/>
              <a:gd name="connsiteX4" fmla="*/ 1023264 w 1023264"/>
              <a:gd name="connsiteY4" fmla="*/ 0 h 761331"/>
              <a:gd name="connsiteX5" fmla="*/ 649675 w 1023264"/>
              <a:gd name="connsiteY5" fmla="*/ 3289 h 761331"/>
              <a:gd name="connsiteX0" fmla="*/ 196752 w 1023264"/>
              <a:gd name="connsiteY0" fmla="*/ 761331 h 761331"/>
              <a:gd name="connsiteX1" fmla="*/ 0 w 1023264"/>
              <a:gd name="connsiteY1" fmla="*/ 731714 h 761331"/>
              <a:gd name="connsiteX2" fmla="*/ 106794 w 1023264"/>
              <a:gd name="connsiteY2" fmla="*/ 390248 h 761331"/>
              <a:gd name="connsiteX3" fmla="*/ 1020429 w 1023264"/>
              <a:gd name="connsiteY3" fmla="*/ 447137 h 761331"/>
              <a:gd name="connsiteX4" fmla="*/ 1023264 w 1023264"/>
              <a:gd name="connsiteY4" fmla="*/ 0 h 761331"/>
              <a:gd name="connsiteX5" fmla="*/ 649675 w 1023264"/>
              <a:gd name="connsiteY5" fmla="*/ 3289 h 761331"/>
              <a:gd name="connsiteX0" fmla="*/ 125553 w 952065"/>
              <a:gd name="connsiteY0" fmla="*/ 761331 h 761331"/>
              <a:gd name="connsiteX1" fmla="*/ 0 w 952065"/>
              <a:gd name="connsiteY1" fmla="*/ 761331 h 761331"/>
              <a:gd name="connsiteX2" fmla="*/ 35595 w 952065"/>
              <a:gd name="connsiteY2" fmla="*/ 390248 h 761331"/>
              <a:gd name="connsiteX3" fmla="*/ 949230 w 952065"/>
              <a:gd name="connsiteY3" fmla="*/ 447137 h 761331"/>
              <a:gd name="connsiteX4" fmla="*/ 952065 w 952065"/>
              <a:gd name="connsiteY4" fmla="*/ 0 h 761331"/>
              <a:gd name="connsiteX5" fmla="*/ 578476 w 952065"/>
              <a:gd name="connsiteY5" fmla="*/ 3289 h 761331"/>
              <a:gd name="connsiteX0" fmla="*/ 125556 w 952068"/>
              <a:gd name="connsiteY0" fmla="*/ 761331 h 761331"/>
              <a:gd name="connsiteX1" fmla="*/ 3 w 952068"/>
              <a:gd name="connsiteY1" fmla="*/ 761331 h 761331"/>
              <a:gd name="connsiteX2" fmla="*/ 0 w 952068"/>
              <a:gd name="connsiteY2" fmla="*/ 454709 h 761331"/>
              <a:gd name="connsiteX3" fmla="*/ 949233 w 952068"/>
              <a:gd name="connsiteY3" fmla="*/ 447137 h 761331"/>
              <a:gd name="connsiteX4" fmla="*/ 952068 w 952068"/>
              <a:gd name="connsiteY4" fmla="*/ 0 h 761331"/>
              <a:gd name="connsiteX5" fmla="*/ 578479 w 952068"/>
              <a:gd name="connsiteY5" fmla="*/ 3289 h 761331"/>
              <a:gd name="connsiteX0" fmla="*/ 125554 w 952066"/>
              <a:gd name="connsiteY0" fmla="*/ 761331 h 761331"/>
              <a:gd name="connsiteX1" fmla="*/ 1 w 952066"/>
              <a:gd name="connsiteY1" fmla="*/ 761331 h 761331"/>
              <a:gd name="connsiteX2" fmla="*/ 17799 w 952066"/>
              <a:gd name="connsiteY2" fmla="*/ 442514 h 761331"/>
              <a:gd name="connsiteX3" fmla="*/ 949231 w 952066"/>
              <a:gd name="connsiteY3" fmla="*/ 447137 h 761331"/>
              <a:gd name="connsiteX4" fmla="*/ 952066 w 952066"/>
              <a:gd name="connsiteY4" fmla="*/ 0 h 761331"/>
              <a:gd name="connsiteX5" fmla="*/ 578477 w 952066"/>
              <a:gd name="connsiteY5" fmla="*/ 3289 h 761331"/>
              <a:gd name="connsiteX0" fmla="*/ 125554 w 952066"/>
              <a:gd name="connsiteY0" fmla="*/ 761331 h 761331"/>
              <a:gd name="connsiteX1" fmla="*/ 1 w 952066"/>
              <a:gd name="connsiteY1" fmla="*/ 761331 h 761331"/>
              <a:gd name="connsiteX2" fmla="*/ 4451 w 952066"/>
              <a:gd name="connsiteY2" fmla="*/ 444256 h 761331"/>
              <a:gd name="connsiteX3" fmla="*/ 949231 w 952066"/>
              <a:gd name="connsiteY3" fmla="*/ 447137 h 761331"/>
              <a:gd name="connsiteX4" fmla="*/ 952066 w 952066"/>
              <a:gd name="connsiteY4" fmla="*/ 0 h 761331"/>
              <a:gd name="connsiteX5" fmla="*/ 578477 w 952066"/>
              <a:gd name="connsiteY5" fmla="*/ 3289 h 76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066" h="761331">
                <a:moveTo>
                  <a:pt x="125554" y="761331"/>
                </a:moveTo>
                <a:lnTo>
                  <a:pt x="1" y="761331"/>
                </a:lnTo>
                <a:cubicBezTo>
                  <a:pt x="0" y="659124"/>
                  <a:pt x="4452" y="546463"/>
                  <a:pt x="4451" y="444256"/>
                </a:cubicBezTo>
                <a:lnTo>
                  <a:pt x="949231" y="447137"/>
                </a:lnTo>
                <a:lnTo>
                  <a:pt x="952066" y="0"/>
                </a:lnTo>
                <a:lnTo>
                  <a:pt x="578477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29">
            <a:extLst>
              <a:ext uri="{FF2B5EF4-FFF2-40B4-BE49-F238E27FC236}">
                <a16:creationId xmlns:a16="http://schemas.microsoft.com/office/drawing/2014/main" id="{844D8BD7-F831-764F-8C3E-4BF49D750EEF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5611" name="Group 49">
              <a:extLst>
                <a:ext uri="{FF2B5EF4-FFF2-40B4-BE49-F238E27FC236}">
                  <a16:creationId xmlns:a16="http://schemas.microsoft.com/office/drawing/2014/main" id="{22565E36-46A4-954A-B477-AB90CB082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5777" name="Group 33">
                <a:extLst>
                  <a:ext uri="{FF2B5EF4-FFF2-40B4-BE49-F238E27FC236}">
                    <a16:creationId xmlns:a16="http://schemas.microsoft.com/office/drawing/2014/main" id="{E949F587-085F-7641-80F9-679E91DDFF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5819" name="TextBox 467">
                  <a:extLst>
                    <a:ext uri="{FF2B5EF4-FFF2-40B4-BE49-F238E27FC236}">
                      <a16:creationId xmlns:a16="http://schemas.microsoft.com/office/drawing/2014/main" id="{E7006179-232E-8447-B2E0-5D10E2CECF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78" name="Group 34">
                <a:extLst>
                  <a:ext uri="{FF2B5EF4-FFF2-40B4-BE49-F238E27FC236}">
                    <a16:creationId xmlns:a16="http://schemas.microsoft.com/office/drawing/2014/main" id="{D2171046-3EB3-BC47-B856-D71B501EE6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5817" name="TextBox 469">
                  <a:extLst>
                    <a:ext uri="{FF2B5EF4-FFF2-40B4-BE49-F238E27FC236}">
                      <a16:creationId xmlns:a16="http://schemas.microsoft.com/office/drawing/2014/main" id="{A5AC6A59-DEC3-5D40-BDA9-F7C5DDE942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80" name="TextBox 472">
                <a:extLst>
                  <a:ext uri="{FF2B5EF4-FFF2-40B4-BE49-F238E27FC236}">
                    <a16:creationId xmlns:a16="http://schemas.microsoft.com/office/drawing/2014/main" id="{8A428099-1F21-2E4F-BD03-ECF95F9931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5781" name="Group 441">
                <a:extLst>
                  <a:ext uri="{FF2B5EF4-FFF2-40B4-BE49-F238E27FC236}">
                    <a16:creationId xmlns:a16="http://schemas.microsoft.com/office/drawing/2014/main" id="{56D5AEAD-2476-5F4D-B146-F9489C35D6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5800" name="Group 450">
                  <a:extLst>
                    <a:ext uri="{FF2B5EF4-FFF2-40B4-BE49-F238E27FC236}">
                      <a16:creationId xmlns:a16="http://schemas.microsoft.com/office/drawing/2014/main" id="{6581557F-B7F0-474B-B46B-398EFFAD34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5814" name="TextBox 464">
                    <a:extLst>
                      <a:ext uri="{FF2B5EF4-FFF2-40B4-BE49-F238E27FC236}">
                        <a16:creationId xmlns:a16="http://schemas.microsoft.com/office/drawing/2014/main" id="{31D40517-AAE8-564C-8B78-1B8B67117E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6" name="TextBox 466">
                    <a:extLst>
                      <a:ext uri="{FF2B5EF4-FFF2-40B4-BE49-F238E27FC236}">
                        <a16:creationId xmlns:a16="http://schemas.microsoft.com/office/drawing/2014/main" id="{4D2A8AAB-EC82-3C4B-ABAC-B958D3AFAC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5801" name="Group 451">
                  <a:extLst>
                    <a:ext uri="{FF2B5EF4-FFF2-40B4-BE49-F238E27FC236}">
                      <a16:creationId xmlns:a16="http://schemas.microsoft.com/office/drawing/2014/main" id="{1A9EDEDF-E3CC-5E48-B7FB-5A4F9160E2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5811" name="TextBox 461">
                    <a:extLst>
                      <a:ext uri="{FF2B5EF4-FFF2-40B4-BE49-F238E27FC236}">
                        <a16:creationId xmlns:a16="http://schemas.microsoft.com/office/drawing/2014/main" id="{FCD280D0-8E52-8542-BC7A-841F1FD92B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3" name="TextBox 463">
                    <a:extLst>
                      <a:ext uri="{FF2B5EF4-FFF2-40B4-BE49-F238E27FC236}">
                        <a16:creationId xmlns:a16="http://schemas.microsoft.com/office/drawing/2014/main" id="{812ED9EC-F493-984B-8D36-D615A3ED08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5802" name="Group 452">
                  <a:extLst>
                    <a:ext uri="{FF2B5EF4-FFF2-40B4-BE49-F238E27FC236}">
                      <a16:creationId xmlns:a16="http://schemas.microsoft.com/office/drawing/2014/main" id="{2868283A-E1F3-4244-8BC9-5B0848E2D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5808" name="TextBox 458">
                    <a:extLst>
                      <a:ext uri="{FF2B5EF4-FFF2-40B4-BE49-F238E27FC236}">
                        <a16:creationId xmlns:a16="http://schemas.microsoft.com/office/drawing/2014/main" id="{88B0918A-64CD-7749-93BB-31ABEC7D50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0" name="TextBox 460">
                    <a:extLst>
                      <a:ext uri="{FF2B5EF4-FFF2-40B4-BE49-F238E27FC236}">
                        <a16:creationId xmlns:a16="http://schemas.microsoft.com/office/drawing/2014/main" id="{B80AA056-CD02-6641-A987-8B55372C30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804" name="Group 453">
                  <a:extLst>
                    <a:ext uri="{FF2B5EF4-FFF2-40B4-BE49-F238E27FC236}">
                      <a16:creationId xmlns:a16="http://schemas.microsoft.com/office/drawing/2014/main" id="{5DDC166E-4AE2-144E-830C-D91379E45E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5805" name="TextBox 455">
                    <a:extLst>
                      <a:ext uri="{FF2B5EF4-FFF2-40B4-BE49-F238E27FC236}">
                        <a16:creationId xmlns:a16="http://schemas.microsoft.com/office/drawing/2014/main" id="{55C49DFD-DBE4-2843-B4B9-96E97E5EF2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07" name="TextBox 457">
                    <a:extLst>
                      <a:ext uri="{FF2B5EF4-FFF2-40B4-BE49-F238E27FC236}">
                        <a16:creationId xmlns:a16="http://schemas.microsoft.com/office/drawing/2014/main" id="{8603CB2A-DA3D-F945-9405-41A3EE77BA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5782" name="Group 44">
                <a:extLst>
                  <a:ext uri="{FF2B5EF4-FFF2-40B4-BE49-F238E27FC236}">
                    <a16:creationId xmlns:a16="http://schemas.microsoft.com/office/drawing/2014/main" id="{DCED9089-DE11-8642-90BC-E9A0F1DB04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5798" name="TextBox 443">
                  <a:extLst>
                    <a:ext uri="{FF2B5EF4-FFF2-40B4-BE49-F238E27FC236}">
                      <a16:creationId xmlns:a16="http://schemas.microsoft.com/office/drawing/2014/main" id="{CBC6D7DC-0BDF-9E4D-A1E0-B116CE5E2D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3" name="Group 48">
                <a:extLst>
                  <a:ext uri="{FF2B5EF4-FFF2-40B4-BE49-F238E27FC236}">
                    <a16:creationId xmlns:a16="http://schemas.microsoft.com/office/drawing/2014/main" id="{5BB5DC8A-141A-624B-9198-72411BF1D1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5796" name="TextBox 445">
                  <a:extLst>
                    <a:ext uri="{FF2B5EF4-FFF2-40B4-BE49-F238E27FC236}">
                      <a16:creationId xmlns:a16="http://schemas.microsoft.com/office/drawing/2014/main" id="{53713096-D7A7-C442-BE35-55C62872A6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84" name="TextBox 448">
                <a:extLst>
                  <a:ext uri="{FF2B5EF4-FFF2-40B4-BE49-F238E27FC236}">
                    <a16:creationId xmlns:a16="http://schemas.microsoft.com/office/drawing/2014/main" id="{0D25294E-72BB-F84D-8DC4-4860446969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5785" name="TextBox 474">
                <a:extLst>
                  <a:ext uri="{FF2B5EF4-FFF2-40B4-BE49-F238E27FC236}">
                    <a16:creationId xmlns:a16="http://schemas.microsoft.com/office/drawing/2014/main" id="{7315E448-6CE7-C54C-8F82-2FCCCAF36A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5786" name="Group 475">
                <a:extLst>
                  <a:ext uri="{FF2B5EF4-FFF2-40B4-BE49-F238E27FC236}">
                    <a16:creationId xmlns:a16="http://schemas.microsoft.com/office/drawing/2014/main" id="{79C8808F-D3E5-4E47-AD52-A71CA9E347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5794" name="TextBox 476">
                  <a:extLst>
                    <a:ext uri="{FF2B5EF4-FFF2-40B4-BE49-F238E27FC236}">
                      <a16:creationId xmlns:a16="http://schemas.microsoft.com/office/drawing/2014/main" id="{706229C5-A521-A046-82DD-F7E9C082DB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7" name="Group 478">
                <a:extLst>
                  <a:ext uri="{FF2B5EF4-FFF2-40B4-BE49-F238E27FC236}">
                    <a16:creationId xmlns:a16="http://schemas.microsoft.com/office/drawing/2014/main" id="{26083777-2FCB-5744-AAED-7D0EDDC6BE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5792" name="TextBox 482">
                  <a:extLst>
                    <a:ext uri="{FF2B5EF4-FFF2-40B4-BE49-F238E27FC236}">
                      <a16:creationId xmlns:a16="http://schemas.microsoft.com/office/drawing/2014/main" id="{F5A7859E-434E-E44F-B1E6-19DE10D14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8" name="Group 498">
                <a:extLst>
                  <a:ext uri="{FF2B5EF4-FFF2-40B4-BE49-F238E27FC236}">
                    <a16:creationId xmlns:a16="http://schemas.microsoft.com/office/drawing/2014/main" id="{59640C49-9578-8942-AFD6-74AF290593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5790" name="TextBox 499">
                  <a:extLst>
                    <a:ext uri="{FF2B5EF4-FFF2-40B4-BE49-F238E27FC236}">
                      <a16:creationId xmlns:a16="http://schemas.microsoft.com/office/drawing/2014/main" id="{966B0594-0169-C240-8EED-0BC0E81345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2" name="Group 132">
              <a:extLst>
                <a:ext uri="{FF2B5EF4-FFF2-40B4-BE49-F238E27FC236}">
                  <a16:creationId xmlns:a16="http://schemas.microsoft.com/office/drawing/2014/main" id="{D1D59389-8D1C-2647-B5AF-AF657A720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3" name="Group 6">
              <a:extLst>
                <a:ext uri="{FF2B5EF4-FFF2-40B4-BE49-F238E27FC236}">
                  <a16:creationId xmlns:a16="http://schemas.microsoft.com/office/drawing/2014/main" id="{02118806-CB60-6B4F-9699-AD3684BE9E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5751" name="Group 55">
                <a:extLst>
                  <a:ext uri="{FF2B5EF4-FFF2-40B4-BE49-F238E27FC236}">
                    <a16:creationId xmlns:a16="http://schemas.microsoft.com/office/drawing/2014/main" id="{1DB4DD31-8A0D-B34C-A788-A377307E10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5772" name="TextBox 57">
                  <a:extLst>
                    <a:ext uri="{FF2B5EF4-FFF2-40B4-BE49-F238E27FC236}">
                      <a16:creationId xmlns:a16="http://schemas.microsoft.com/office/drawing/2014/main" id="{9B4BBBD2-D177-8542-B580-01B644F9A5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752" name="TextBox 59">
                <a:extLst>
                  <a:ext uri="{FF2B5EF4-FFF2-40B4-BE49-F238E27FC236}">
                    <a16:creationId xmlns:a16="http://schemas.microsoft.com/office/drawing/2014/main" id="{AF42C2C0-AB6E-EA40-A3DA-71F1BCC26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5614" name="Group 17">
              <a:extLst>
                <a:ext uri="{FF2B5EF4-FFF2-40B4-BE49-F238E27FC236}">
                  <a16:creationId xmlns:a16="http://schemas.microsoft.com/office/drawing/2014/main" id="{87EC8018-5F6D-2C40-B8C3-21655022C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5745" name="Group 16">
                <a:extLst>
                  <a:ext uri="{FF2B5EF4-FFF2-40B4-BE49-F238E27FC236}">
                    <a16:creationId xmlns:a16="http://schemas.microsoft.com/office/drawing/2014/main" id="{235C5321-2D5F-2E4D-A2F1-7908A310B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5749" name="TextBox 82">
                  <a:extLst>
                    <a:ext uri="{FF2B5EF4-FFF2-40B4-BE49-F238E27FC236}">
                      <a16:creationId xmlns:a16="http://schemas.microsoft.com/office/drawing/2014/main" id="{EC00BEB7-B7CF-6D4E-86AF-A84953404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46" name="TextBox 87">
                <a:extLst>
                  <a:ext uri="{FF2B5EF4-FFF2-40B4-BE49-F238E27FC236}">
                    <a16:creationId xmlns:a16="http://schemas.microsoft.com/office/drawing/2014/main" id="{7C599219-93FC-2A46-AC35-C6CE03C7A8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5" name="Group 154">
              <a:extLst>
                <a:ext uri="{FF2B5EF4-FFF2-40B4-BE49-F238E27FC236}">
                  <a16:creationId xmlns:a16="http://schemas.microsoft.com/office/drawing/2014/main" id="{1BCED383-69A2-EF44-8BA0-07FB6B8BE1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5738" name="TextBox 155">
                <a:extLst>
                  <a:ext uri="{FF2B5EF4-FFF2-40B4-BE49-F238E27FC236}">
                    <a16:creationId xmlns:a16="http://schemas.microsoft.com/office/drawing/2014/main" id="{E3B50A20-729E-2A43-A3A7-F385E646D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41" name="TextBox 161">
                <a:extLst>
                  <a:ext uri="{FF2B5EF4-FFF2-40B4-BE49-F238E27FC236}">
                    <a16:creationId xmlns:a16="http://schemas.microsoft.com/office/drawing/2014/main" id="{207FB075-7939-5F4C-8E8B-901D95D53B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6" name="Group 138">
              <a:extLst>
                <a:ext uri="{FF2B5EF4-FFF2-40B4-BE49-F238E27FC236}">
                  <a16:creationId xmlns:a16="http://schemas.microsoft.com/office/drawing/2014/main" id="{C10D9F52-35A6-894A-8CE7-32E94362E5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5731" name="TextBox 139">
                <a:extLst>
                  <a:ext uri="{FF2B5EF4-FFF2-40B4-BE49-F238E27FC236}">
                    <a16:creationId xmlns:a16="http://schemas.microsoft.com/office/drawing/2014/main" id="{35AC1BA1-A30E-CF42-A353-B862D83D57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34" name="TextBox 145">
                <a:extLst>
                  <a:ext uri="{FF2B5EF4-FFF2-40B4-BE49-F238E27FC236}">
                    <a16:creationId xmlns:a16="http://schemas.microsoft.com/office/drawing/2014/main" id="{0374F6B9-3D83-B14B-896F-4B81369E8E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19" name="Group 37">
              <a:extLst>
                <a:ext uri="{FF2B5EF4-FFF2-40B4-BE49-F238E27FC236}">
                  <a16:creationId xmlns:a16="http://schemas.microsoft.com/office/drawing/2014/main" id="{8B3267E1-AA00-8742-A44A-EAA43AA7A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30" name="TextBox 36">
                <a:extLst>
                  <a:ext uri="{FF2B5EF4-FFF2-40B4-BE49-F238E27FC236}">
                    <a16:creationId xmlns:a16="http://schemas.microsoft.com/office/drawing/2014/main" id="{4A66EB7D-573B-B54F-B8C0-82EEF96CB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4" name="Group 186">
              <a:extLst>
                <a:ext uri="{FF2B5EF4-FFF2-40B4-BE49-F238E27FC236}">
                  <a16:creationId xmlns:a16="http://schemas.microsoft.com/office/drawing/2014/main" id="{DC737ED8-58BB-E747-8A41-5460F9762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8" name="Group 23">
              <a:extLst>
                <a:ext uri="{FF2B5EF4-FFF2-40B4-BE49-F238E27FC236}">
                  <a16:creationId xmlns:a16="http://schemas.microsoft.com/office/drawing/2014/main" id="{838E90AB-C564-DB4A-A14D-50A1D872D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5714" name="Group 43">
                <a:extLst>
                  <a:ext uri="{FF2B5EF4-FFF2-40B4-BE49-F238E27FC236}">
                    <a16:creationId xmlns:a16="http://schemas.microsoft.com/office/drawing/2014/main" id="{0FECDAB7-4288-F846-98E7-8576579010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5722" name="Group 38">
                  <a:extLst>
                    <a:ext uri="{FF2B5EF4-FFF2-40B4-BE49-F238E27FC236}">
                      <a16:creationId xmlns:a16="http://schemas.microsoft.com/office/drawing/2014/main" id="{8A954864-342B-C54B-B5BC-E2D073482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5725" name="TextBox 39">
                    <a:extLst>
                      <a:ext uri="{FF2B5EF4-FFF2-40B4-BE49-F238E27FC236}">
                        <a16:creationId xmlns:a16="http://schemas.microsoft.com/office/drawing/2014/main" id="{000FCCE8-C064-9C46-A790-0B87C11841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5723" name="TextBox 41">
                  <a:extLst>
                    <a:ext uri="{FF2B5EF4-FFF2-40B4-BE49-F238E27FC236}">
                      <a16:creationId xmlns:a16="http://schemas.microsoft.com/office/drawing/2014/main" id="{CA375B5B-FD03-4A4A-A23F-0535556019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718" name="Group 106">
                <a:extLst>
                  <a:ext uri="{FF2B5EF4-FFF2-40B4-BE49-F238E27FC236}">
                    <a16:creationId xmlns:a16="http://schemas.microsoft.com/office/drawing/2014/main" id="{9826BFF7-4336-AC4F-9DA0-321FB0C3A9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721" name="TextBox 108">
                  <a:extLst>
                    <a:ext uri="{FF2B5EF4-FFF2-40B4-BE49-F238E27FC236}">
                      <a16:creationId xmlns:a16="http://schemas.microsoft.com/office/drawing/2014/main" id="{1B8CA0EE-62C9-0642-83A3-69FB347271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30" name="Group 5">
              <a:extLst>
                <a:ext uri="{FF2B5EF4-FFF2-40B4-BE49-F238E27FC236}">
                  <a16:creationId xmlns:a16="http://schemas.microsoft.com/office/drawing/2014/main" id="{AC25D8DC-1D6A-2E41-8A89-3EBD490B5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5712" name="TextBox 483">
                <a:extLst>
                  <a:ext uri="{FF2B5EF4-FFF2-40B4-BE49-F238E27FC236}">
                    <a16:creationId xmlns:a16="http://schemas.microsoft.com/office/drawing/2014/main" id="{F391ADD7-F0D0-A943-947F-1C2CB9B25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632" name="Group 32">
              <a:extLst>
                <a:ext uri="{FF2B5EF4-FFF2-40B4-BE49-F238E27FC236}">
                  <a16:creationId xmlns:a16="http://schemas.microsoft.com/office/drawing/2014/main" id="{FABF745D-AC13-284A-A7C5-240FC23347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5704" name="Group 491">
                <a:extLst>
                  <a:ext uri="{FF2B5EF4-FFF2-40B4-BE49-F238E27FC236}">
                    <a16:creationId xmlns:a16="http://schemas.microsoft.com/office/drawing/2014/main" id="{EE0FECA2-CA83-9841-A053-3707D8584F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5710" name="TextBox 492">
                  <a:extLst>
                    <a:ext uri="{FF2B5EF4-FFF2-40B4-BE49-F238E27FC236}">
                      <a16:creationId xmlns:a16="http://schemas.microsoft.com/office/drawing/2014/main" id="{DCBA3285-3B76-AF4E-83D2-FAEB5C575A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05" name="Group 494">
                <a:extLst>
                  <a:ext uri="{FF2B5EF4-FFF2-40B4-BE49-F238E27FC236}">
                    <a16:creationId xmlns:a16="http://schemas.microsoft.com/office/drawing/2014/main" id="{836A89A7-4827-2345-A134-BCEB531D18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5708" name="TextBox 495">
                  <a:extLst>
                    <a:ext uri="{FF2B5EF4-FFF2-40B4-BE49-F238E27FC236}">
                      <a16:creationId xmlns:a16="http://schemas.microsoft.com/office/drawing/2014/main" id="{688EB6ED-F90F-6043-8CCB-319FD0E0C8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06" name="TextBox 503">
                <a:extLst>
                  <a:ext uri="{FF2B5EF4-FFF2-40B4-BE49-F238E27FC236}">
                    <a16:creationId xmlns:a16="http://schemas.microsoft.com/office/drawing/2014/main" id="{5549A3C0-CB38-E442-91EA-EC3C457A1D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636" name="TextBox 12">
              <a:extLst>
                <a:ext uri="{FF2B5EF4-FFF2-40B4-BE49-F238E27FC236}">
                  <a16:creationId xmlns:a16="http://schemas.microsoft.com/office/drawing/2014/main" id="{8A7084FC-3879-D740-B58F-2FE383475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5637" name="Group 317">
              <a:extLst>
                <a:ext uri="{FF2B5EF4-FFF2-40B4-BE49-F238E27FC236}">
                  <a16:creationId xmlns:a16="http://schemas.microsoft.com/office/drawing/2014/main" id="{5D0A8558-EF88-4943-B5AA-8569A6ADE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5687" name="Group 318">
                <a:extLst>
                  <a:ext uri="{FF2B5EF4-FFF2-40B4-BE49-F238E27FC236}">
                    <a16:creationId xmlns:a16="http://schemas.microsoft.com/office/drawing/2014/main" id="{F446A3D1-19C4-2A4E-9A4F-3924A5FB0D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96" name="Group 327">
                  <a:extLst>
                    <a:ext uri="{FF2B5EF4-FFF2-40B4-BE49-F238E27FC236}">
                      <a16:creationId xmlns:a16="http://schemas.microsoft.com/office/drawing/2014/main" id="{4DB0AEC8-1D79-AE4D-8D63-A72CC2915E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5697" name="TextBox 7">
                    <a:extLst>
                      <a:ext uri="{FF2B5EF4-FFF2-40B4-BE49-F238E27FC236}">
                        <a16:creationId xmlns:a16="http://schemas.microsoft.com/office/drawing/2014/main" id="{5811B9E7-DE5A-7C49-AE28-D5CE57AC7F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699" name="TextBox 329">
                    <a:extLst>
                      <a:ext uri="{FF2B5EF4-FFF2-40B4-BE49-F238E27FC236}">
                        <a16:creationId xmlns:a16="http://schemas.microsoft.com/office/drawing/2014/main" id="{0AC322C2-BE47-2048-993D-7D13C3FBED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5700" name="Group 330">
                    <a:extLst>
                      <a:ext uri="{FF2B5EF4-FFF2-40B4-BE49-F238E27FC236}">
                        <a16:creationId xmlns:a16="http://schemas.microsoft.com/office/drawing/2014/main" id="{1B36E4B7-C781-8946-9AFF-F4FB456A841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5702" name="TextBox 333">
                      <a:extLst>
                        <a:ext uri="{FF2B5EF4-FFF2-40B4-BE49-F238E27FC236}">
                          <a16:creationId xmlns:a16="http://schemas.microsoft.com/office/drawing/2014/main" id="{002AFE53-A037-A343-9459-8EC90F995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5701" name="TextBox 332">
                    <a:extLst>
                      <a:ext uri="{FF2B5EF4-FFF2-40B4-BE49-F238E27FC236}">
                        <a16:creationId xmlns:a16="http://schemas.microsoft.com/office/drawing/2014/main" id="{86CE1102-17F0-9E4D-9673-B44B65BD60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38" name="Group 11">
              <a:extLst>
                <a:ext uri="{FF2B5EF4-FFF2-40B4-BE49-F238E27FC236}">
                  <a16:creationId xmlns:a16="http://schemas.microsoft.com/office/drawing/2014/main" id="{F79ED225-B4AE-5844-BB8D-CCB76511B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3" name="Group 60">
              <a:extLst>
                <a:ext uri="{FF2B5EF4-FFF2-40B4-BE49-F238E27FC236}">
                  <a16:creationId xmlns:a16="http://schemas.microsoft.com/office/drawing/2014/main" id="{F8CD8C40-8D5A-B449-A253-091665B99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676" name="Group 53">
                <a:extLst>
                  <a:ext uri="{FF2B5EF4-FFF2-40B4-BE49-F238E27FC236}">
                    <a16:creationId xmlns:a16="http://schemas.microsoft.com/office/drawing/2014/main" id="{617C547C-8FCB-CB48-807A-E387600B1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79" name="Group 52">
                  <a:extLst>
                    <a:ext uri="{FF2B5EF4-FFF2-40B4-BE49-F238E27FC236}">
                      <a16:creationId xmlns:a16="http://schemas.microsoft.com/office/drawing/2014/main" id="{CDC13199-40C5-9E4E-9FFC-DD2302138A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5683" name="TextBox 122">
                    <a:extLst>
                      <a:ext uri="{FF2B5EF4-FFF2-40B4-BE49-F238E27FC236}">
                        <a16:creationId xmlns:a16="http://schemas.microsoft.com/office/drawing/2014/main" id="{BDA7C099-97C6-A647-941A-B0B1903290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80" name="TextBox 128">
                  <a:extLst>
                    <a:ext uri="{FF2B5EF4-FFF2-40B4-BE49-F238E27FC236}">
                      <a16:creationId xmlns:a16="http://schemas.microsoft.com/office/drawing/2014/main" id="{1D790BAF-6E68-B644-A87A-B5AF5DCB4C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644" name="TextBox 359">
              <a:extLst>
                <a:ext uri="{FF2B5EF4-FFF2-40B4-BE49-F238E27FC236}">
                  <a16:creationId xmlns:a16="http://schemas.microsoft.com/office/drawing/2014/main" id="{D4AEF302-6076-4B48-83F4-B3FDB17FA6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5645" name="Group 31">
              <a:extLst>
                <a:ext uri="{FF2B5EF4-FFF2-40B4-BE49-F238E27FC236}">
                  <a16:creationId xmlns:a16="http://schemas.microsoft.com/office/drawing/2014/main" id="{82B2B82E-469F-F54C-BCF5-0F80BA161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5666" name="Group 28">
                <a:extLst>
                  <a:ext uri="{FF2B5EF4-FFF2-40B4-BE49-F238E27FC236}">
                    <a16:creationId xmlns:a16="http://schemas.microsoft.com/office/drawing/2014/main" id="{B576DC12-839D-B242-B7CD-3B3D669EE0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69" name="Group 24">
                  <a:extLst>
                    <a:ext uri="{FF2B5EF4-FFF2-40B4-BE49-F238E27FC236}">
                      <a16:creationId xmlns:a16="http://schemas.microsoft.com/office/drawing/2014/main" id="{B869022F-AD03-F042-B0C8-448E74CC92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5673" name="TextBox 171">
                    <a:extLst>
                      <a:ext uri="{FF2B5EF4-FFF2-40B4-BE49-F238E27FC236}">
                        <a16:creationId xmlns:a16="http://schemas.microsoft.com/office/drawing/2014/main" id="{C55A042A-79C9-9146-ADA3-BE05737C4E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70" name="TextBox 177">
                  <a:extLst>
                    <a:ext uri="{FF2B5EF4-FFF2-40B4-BE49-F238E27FC236}">
                      <a16:creationId xmlns:a16="http://schemas.microsoft.com/office/drawing/2014/main" id="{32AB5A59-0E8D-5D43-A141-1414C8590A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7" name="Group 358">
              <a:extLst>
                <a:ext uri="{FF2B5EF4-FFF2-40B4-BE49-F238E27FC236}">
                  <a16:creationId xmlns:a16="http://schemas.microsoft.com/office/drawing/2014/main" id="{5155A76C-7F46-5A42-8EB3-74F1266E77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5648" name="Group 377">
                <a:extLst>
                  <a:ext uri="{FF2B5EF4-FFF2-40B4-BE49-F238E27FC236}">
                    <a16:creationId xmlns:a16="http://schemas.microsoft.com/office/drawing/2014/main" id="{0FBE14A9-F262-CE4F-9205-D02575B92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5653" name="TextBox 7">
                  <a:extLst>
                    <a:ext uri="{FF2B5EF4-FFF2-40B4-BE49-F238E27FC236}">
                      <a16:creationId xmlns:a16="http://schemas.microsoft.com/office/drawing/2014/main" id="{92E1B4CD-530C-AF4D-8AF4-08F009B548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5654" name="Group 390">
                  <a:extLst>
                    <a:ext uri="{FF2B5EF4-FFF2-40B4-BE49-F238E27FC236}">
                      <a16:creationId xmlns:a16="http://schemas.microsoft.com/office/drawing/2014/main" id="{B2B25E80-0679-CD4B-8710-5B7AEBF0AE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5655" name="TextBox 391">
                    <a:extLst>
                      <a:ext uri="{FF2B5EF4-FFF2-40B4-BE49-F238E27FC236}">
                        <a16:creationId xmlns:a16="http://schemas.microsoft.com/office/drawing/2014/main" id="{83EA09C8-2A15-CA4F-B0AF-23EE808E04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5649" name="TextBox 381">
                <a:extLst>
                  <a:ext uri="{FF2B5EF4-FFF2-40B4-BE49-F238E27FC236}">
                    <a16:creationId xmlns:a16="http://schemas.microsoft.com/office/drawing/2014/main" id="{9B1EE876-F1C3-7E46-ACD3-402CF6A525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651" name="TextBox 384">
                <a:extLst>
                  <a:ext uri="{FF2B5EF4-FFF2-40B4-BE49-F238E27FC236}">
                    <a16:creationId xmlns:a16="http://schemas.microsoft.com/office/drawing/2014/main" id="{3CE262B0-3631-6B42-BC5C-87E94F8927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475" name="Group 223">
            <a:extLst>
              <a:ext uri="{FF2B5EF4-FFF2-40B4-BE49-F238E27FC236}">
                <a16:creationId xmlns:a16="http://schemas.microsoft.com/office/drawing/2014/main" id="{BEAC98DE-BAEB-3247-ABA8-1B2093F87D75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5486" name="Group 225">
              <a:extLst>
                <a:ext uri="{FF2B5EF4-FFF2-40B4-BE49-F238E27FC236}">
                  <a16:creationId xmlns:a16="http://schemas.microsoft.com/office/drawing/2014/main" id="{D31624CE-1C39-124C-9979-077E2575A0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5609" name="TextBox 380">
                <a:extLst>
                  <a:ext uri="{FF2B5EF4-FFF2-40B4-BE49-F238E27FC236}">
                    <a16:creationId xmlns:a16="http://schemas.microsoft.com/office/drawing/2014/main" id="{B4C860BA-B2F6-894D-BCF4-8B45CC567D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87" name="Group 226">
              <a:extLst>
                <a:ext uri="{FF2B5EF4-FFF2-40B4-BE49-F238E27FC236}">
                  <a16:creationId xmlns:a16="http://schemas.microsoft.com/office/drawing/2014/main" id="{69801CAF-CC77-5D4D-A4AF-A4747FF2C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8" name="TextBox 379">
                <a:extLst>
                  <a:ext uri="{FF2B5EF4-FFF2-40B4-BE49-F238E27FC236}">
                    <a16:creationId xmlns:a16="http://schemas.microsoft.com/office/drawing/2014/main" id="{FAB2D877-779E-E740-A752-7424377B93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8" name="Group 227">
              <a:extLst>
                <a:ext uri="{FF2B5EF4-FFF2-40B4-BE49-F238E27FC236}">
                  <a16:creationId xmlns:a16="http://schemas.microsoft.com/office/drawing/2014/main" id="{8770DBEE-0E82-CE4E-96EA-05896C9C8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6" name="TextBox 376">
                <a:extLst>
                  <a:ext uri="{FF2B5EF4-FFF2-40B4-BE49-F238E27FC236}">
                    <a16:creationId xmlns:a16="http://schemas.microsoft.com/office/drawing/2014/main" id="{8A45E40F-B412-AA4B-821D-51A8BE073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9" name="Group 228">
              <a:extLst>
                <a:ext uri="{FF2B5EF4-FFF2-40B4-BE49-F238E27FC236}">
                  <a16:creationId xmlns:a16="http://schemas.microsoft.com/office/drawing/2014/main" id="{9292BA61-83E0-1442-9497-D09A48A7F7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4" name="TextBox 374">
                <a:extLst>
                  <a:ext uri="{FF2B5EF4-FFF2-40B4-BE49-F238E27FC236}">
                    <a16:creationId xmlns:a16="http://schemas.microsoft.com/office/drawing/2014/main" id="{7BB30BC7-5459-EE4B-B7B1-826E0856B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90" name="Group 229">
              <a:extLst>
                <a:ext uri="{FF2B5EF4-FFF2-40B4-BE49-F238E27FC236}">
                  <a16:creationId xmlns:a16="http://schemas.microsoft.com/office/drawing/2014/main" id="{0F49BB13-3149-8C4F-93EE-B3A24D38B6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2" name="TextBox 372">
                <a:extLst>
                  <a:ext uri="{FF2B5EF4-FFF2-40B4-BE49-F238E27FC236}">
                    <a16:creationId xmlns:a16="http://schemas.microsoft.com/office/drawing/2014/main" id="{37FFD09E-3C74-514D-9890-1014F55BE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91" name="Group 230">
              <a:extLst>
                <a:ext uri="{FF2B5EF4-FFF2-40B4-BE49-F238E27FC236}">
                  <a16:creationId xmlns:a16="http://schemas.microsoft.com/office/drawing/2014/main" id="{25F85F6A-4208-1046-BE33-1112616D7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0" name="TextBox 370">
                <a:extLst>
                  <a:ext uri="{FF2B5EF4-FFF2-40B4-BE49-F238E27FC236}">
                    <a16:creationId xmlns:a16="http://schemas.microsoft.com/office/drawing/2014/main" id="{1B9EC2EF-AA10-C447-9EA9-2B92E1884A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5492" name="Group 232">
              <a:extLst>
                <a:ext uri="{FF2B5EF4-FFF2-40B4-BE49-F238E27FC236}">
                  <a16:creationId xmlns:a16="http://schemas.microsoft.com/office/drawing/2014/main" id="{73F09FA8-5F74-C346-B066-8F1F5E0AE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5597" name="TextBox 367">
                <a:extLst>
                  <a:ext uri="{FF2B5EF4-FFF2-40B4-BE49-F238E27FC236}">
                    <a16:creationId xmlns:a16="http://schemas.microsoft.com/office/drawing/2014/main" id="{A88F8CBC-AE9D-8C4A-849E-71532155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93" name="Group 233">
              <a:extLst>
                <a:ext uri="{FF2B5EF4-FFF2-40B4-BE49-F238E27FC236}">
                  <a16:creationId xmlns:a16="http://schemas.microsoft.com/office/drawing/2014/main" id="{B2998247-9E49-B341-8BE9-A8342EE87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6" name="TextBox 366">
                <a:extLst>
                  <a:ext uri="{FF2B5EF4-FFF2-40B4-BE49-F238E27FC236}">
                    <a16:creationId xmlns:a16="http://schemas.microsoft.com/office/drawing/2014/main" id="{24AB23AD-1B53-BE43-AABC-D2E7A26FC4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494" name="Group 234">
              <a:extLst>
                <a:ext uri="{FF2B5EF4-FFF2-40B4-BE49-F238E27FC236}">
                  <a16:creationId xmlns:a16="http://schemas.microsoft.com/office/drawing/2014/main" id="{EED81A32-E498-9B4A-B81E-74AD0B44C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4" name="TextBox 364">
                <a:extLst>
                  <a:ext uri="{FF2B5EF4-FFF2-40B4-BE49-F238E27FC236}">
                    <a16:creationId xmlns:a16="http://schemas.microsoft.com/office/drawing/2014/main" id="{2171E9E0-E70B-1F41-B20E-BB36E6B7B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5495" name="Group 236">
              <a:extLst>
                <a:ext uri="{FF2B5EF4-FFF2-40B4-BE49-F238E27FC236}">
                  <a16:creationId xmlns:a16="http://schemas.microsoft.com/office/drawing/2014/main" id="{B684BBE3-637A-7E4D-BDBD-D4EEF6C1E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0" name="TextBox 360">
                <a:extLst>
                  <a:ext uri="{FF2B5EF4-FFF2-40B4-BE49-F238E27FC236}">
                    <a16:creationId xmlns:a16="http://schemas.microsoft.com/office/drawing/2014/main" id="{4E30B2F0-B026-E846-A9D1-C3CAC0215E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2" name="TextBox 362">
                <a:extLst>
                  <a:ext uri="{FF2B5EF4-FFF2-40B4-BE49-F238E27FC236}">
                    <a16:creationId xmlns:a16="http://schemas.microsoft.com/office/drawing/2014/main" id="{36DE968C-C21E-8D48-950F-DDAB1468B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5496" name="TextBox 237">
              <a:extLst>
                <a:ext uri="{FF2B5EF4-FFF2-40B4-BE49-F238E27FC236}">
                  <a16:creationId xmlns:a16="http://schemas.microsoft.com/office/drawing/2014/main" id="{55E6E786-B076-6C4D-ABE2-87C94215D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498" name="Group 239">
              <a:extLst>
                <a:ext uri="{FF2B5EF4-FFF2-40B4-BE49-F238E27FC236}">
                  <a16:creationId xmlns:a16="http://schemas.microsoft.com/office/drawing/2014/main" id="{B795FC04-09DA-6840-A33A-A9CEDB2C5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6" name="TextBox 353">
                <a:extLst>
                  <a:ext uri="{FF2B5EF4-FFF2-40B4-BE49-F238E27FC236}">
                    <a16:creationId xmlns:a16="http://schemas.microsoft.com/office/drawing/2014/main" id="{41BAC7D9-9E98-2D49-89C9-BCD4648290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8" name="TextBox 356">
                <a:extLst>
                  <a:ext uri="{FF2B5EF4-FFF2-40B4-BE49-F238E27FC236}">
                    <a16:creationId xmlns:a16="http://schemas.microsoft.com/office/drawing/2014/main" id="{D9DCDD79-D7A3-6040-AC18-F0E0B1EBB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499" name="Group 240">
              <a:extLst>
                <a:ext uri="{FF2B5EF4-FFF2-40B4-BE49-F238E27FC236}">
                  <a16:creationId xmlns:a16="http://schemas.microsoft.com/office/drawing/2014/main" id="{BB185469-9E66-ED4F-B4C7-6BCABCA67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0" name="TextBox 347">
                <a:extLst>
                  <a:ext uri="{FF2B5EF4-FFF2-40B4-BE49-F238E27FC236}">
                    <a16:creationId xmlns:a16="http://schemas.microsoft.com/office/drawing/2014/main" id="{898A7EA1-C238-764D-829D-28156C7089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2" name="TextBox 349">
                <a:extLst>
                  <a:ext uri="{FF2B5EF4-FFF2-40B4-BE49-F238E27FC236}">
                    <a16:creationId xmlns:a16="http://schemas.microsoft.com/office/drawing/2014/main" id="{C2E26D36-B92C-2B4F-BCE0-711B343725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0" name="Group 241">
              <a:extLst>
                <a:ext uri="{FF2B5EF4-FFF2-40B4-BE49-F238E27FC236}">
                  <a16:creationId xmlns:a16="http://schemas.microsoft.com/office/drawing/2014/main" id="{D9FF9F6D-B8EF-4F4C-AF94-63BCE688F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6" name="TextBox 343">
                <a:extLst>
                  <a:ext uri="{FF2B5EF4-FFF2-40B4-BE49-F238E27FC236}">
                    <a16:creationId xmlns:a16="http://schemas.microsoft.com/office/drawing/2014/main" id="{6FF69D70-C69F-1445-928B-36E21D5E5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1" name="Group 243">
              <a:extLst>
                <a:ext uri="{FF2B5EF4-FFF2-40B4-BE49-F238E27FC236}">
                  <a16:creationId xmlns:a16="http://schemas.microsoft.com/office/drawing/2014/main" id="{918368E2-F63D-EB48-A294-5782D8F71E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4" name="TextBox 341">
                <a:extLst>
                  <a:ext uri="{FF2B5EF4-FFF2-40B4-BE49-F238E27FC236}">
                    <a16:creationId xmlns:a16="http://schemas.microsoft.com/office/drawing/2014/main" id="{7544C29B-5308-A043-B564-B7D581C47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2" name="Group 244">
              <a:extLst>
                <a:ext uri="{FF2B5EF4-FFF2-40B4-BE49-F238E27FC236}">
                  <a16:creationId xmlns:a16="http://schemas.microsoft.com/office/drawing/2014/main" id="{910B037F-B8DF-3D4D-AF45-62862D3CA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2" name="TextBox 339">
                <a:extLst>
                  <a:ext uri="{FF2B5EF4-FFF2-40B4-BE49-F238E27FC236}">
                    <a16:creationId xmlns:a16="http://schemas.microsoft.com/office/drawing/2014/main" id="{354B2EA0-D41C-CE46-ADAA-06F125CF80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3" name="Group 245">
              <a:extLst>
                <a:ext uri="{FF2B5EF4-FFF2-40B4-BE49-F238E27FC236}">
                  <a16:creationId xmlns:a16="http://schemas.microsoft.com/office/drawing/2014/main" id="{1A1DB793-4967-8C44-A792-0C3B5BD4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5569" name="TextBox 335">
                <a:extLst>
                  <a:ext uri="{FF2B5EF4-FFF2-40B4-BE49-F238E27FC236}">
                    <a16:creationId xmlns:a16="http://schemas.microsoft.com/office/drawing/2014/main" id="{FB43711D-1664-CD45-A442-727A44E3B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04" name="Group 249">
              <a:extLst>
                <a:ext uri="{FF2B5EF4-FFF2-40B4-BE49-F238E27FC236}">
                  <a16:creationId xmlns:a16="http://schemas.microsoft.com/office/drawing/2014/main" id="{827F9409-91D8-644F-83B3-168EE2527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8" name="TextBox 316">
                <a:extLst>
                  <a:ext uri="{FF2B5EF4-FFF2-40B4-BE49-F238E27FC236}">
                    <a16:creationId xmlns:a16="http://schemas.microsoft.com/office/drawing/2014/main" id="{65BB05C5-C5D8-1A42-9828-4E9312030B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5" name="Group 251">
              <a:extLst>
                <a:ext uri="{FF2B5EF4-FFF2-40B4-BE49-F238E27FC236}">
                  <a16:creationId xmlns:a16="http://schemas.microsoft.com/office/drawing/2014/main" id="{1C883566-754E-4648-8DBA-4FAB9751C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6" name="TextBox 314">
                <a:extLst>
                  <a:ext uri="{FF2B5EF4-FFF2-40B4-BE49-F238E27FC236}">
                    <a16:creationId xmlns:a16="http://schemas.microsoft.com/office/drawing/2014/main" id="{0C611030-DE13-D84B-9AF3-0421BCD3E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6" name="Group 252">
              <a:extLst>
                <a:ext uri="{FF2B5EF4-FFF2-40B4-BE49-F238E27FC236}">
                  <a16:creationId xmlns:a16="http://schemas.microsoft.com/office/drawing/2014/main" id="{0A0A5668-2649-A445-AEC6-75C5A2969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4" name="TextBox 312">
                <a:extLst>
                  <a:ext uri="{FF2B5EF4-FFF2-40B4-BE49-F238E27FC236}">
                    <a16:creationId xmlns:a16="http://schemas.microsoft.com/office/drawing/2014/main" id="{5720EBEE-285A-DD4E-AF4A-DC4B34A8E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7" name="Group 253">
              <a:extLst>
                <a:ext uri="{FF2B5EF4-FFF2-40B4-BE49-F238E27FC236}">
                  <a16:creationId xmlns:a16="http://schemas.microsoft.com/office/drawing/2014/main" id="{A46B7121-29C3-1648-91AA-BD27E4384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2" name="TextBox 310">
                <a:extLst>
                  <a:ext uri="{FF2B5EF4-FFF2-40B4-BE49-F238E27FC236}">
                    <a16:creationId xmlns:a16="http://schemas.microsoft.com/office/drawing/2014/main" id="{F8494557-60ED-6144-9A8E-B1AF309C00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508" name="Group 254">
              <a:extLst>
                <a:ext uri="{FF2B5EF4-FFF2-40B4-BE49-F238E27FC236}">
                  <a16:creationId xmlns:a16="http://schemas.microsoft.com/office/drawing/2014/main" id="{7AA92CC8-AC26-8642-A6A6-18C69F8612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0" name="TextBox 308">
                <a:extLst>
                  <a:ext uri="{FF2B5EF4-FFF2-40B4-BE49-F238E27FC236}">
                    <a16:creationId xmlns:a16="http://schemas.microsoft.com/office/drawing/2014/main" id="{EABEE7B8-0A4A-9F44-9044-F951AB808D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9" name="Group 255">
              <a:extLst>
                <a:ext uri="{FF2B5EF4-FFF2-40B4-BE49-F238E27FC236}">
                  <a16:creationId xmlns:a16="http://schemas.microsoft.com/office/drawing/2014/main" id="{1E7456A5-5503-2045-A55F-D941FD2420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5557" name="TextBox 305">
                <a:extLst>
                  <a:ext uri="{FF2B5EF4-FFF2-40B4-BE49-F238E27FC236}">
                    <a16:creationId xmlns:a16="http://schemas.microsoft.com/office/drawing/2014/main" id="{F29A4DE8-E71C-0542-B06F-03320448EA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0" name="Group 256">
              <a:extLst>
                <a:ext uri="{FF2B5EF4-FFF2-40B4-BE49-F238E27FC236}">
                  <a16:creationId xmlns:a16="http://schemas.microsoft.com/office/drawing/2014/main" id="{250FAB3E-C0BB-A142-8184-7EEEB01D5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5555" name="TextBox 303">
                <a:extLst>
                  <a:ext uri="{FF2B5EF4-FFF2-40B4-BE49-F238E27FC236}">
                    <a16:creationId xmlns:a16="http://schemas.microsoft.com/office/drawing/2014/main" id="{9A631DE7-BA95-0546-8849-613CC6F70D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1" name="Group 257">
              <a:extLst>
                <a:ext uri="{FF2B5EF4-FFF2-40B4-BE49-F238E27FC236}">
                  <a16:creationId xmlns:a16="http://schemas.microsoft.com/office/drawing/2014/main" id="{E5838A2C-D093-B846-BB03-9B1B0B959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5553" name="TextBox 301">
                <a:extLst>
                  <a:ext uri="{FF2B5EF4-FFF2-40B4-BE49-F238E27FC236}">
                    <a16:creationId xmlns:a16="http://schemas.microsoft.com/office/drawing/2014/main" id="{5C7C3864-07DD-2549-A950-538680771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2" name="Group 258">
              <a:extLst>
                <a:ext uri="{FF2B5EF4-FFF2-40B4-BE49-F238E27FC236}">
                  <a16:creationId xmlns:a16="http://schemas.microsoft.com/office/drawing/2014/main" id="{E63B7522-8222-7740-82DF-5AEC24ABB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5547" name="Group 295">
                <a:extLst>
                  <a:ext uri="{FF2B5EF4-FFF2-40B4-BE49-F238E27FC236}">
                    <a16:creationId xmlns:a16="http://schemas.microsoft.com/office/drawing/2014/main" id="{55CCC5FC-57C6-1742-9DCC-5C5567D430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5551" name="TextBox 299">
                  <a:extLst>
                    <a:ext uri="{FF2B5EF4-FFF2-40B4-BE49-F238E27FC236}">
                      <a16:creationId xmlns:a16="http://schemas.microsoft.com/office/drawing/2014/main" id="{D7F52371-E3AB-6F40-A112-4B4D00D1A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48" name="Group 296">
                <a:extLst>
                  <a:ext uri="{FF2B5EF4-FFF2-40B4-BE49-F238E27FC236}">
                    <a16:creationId xmlns:a16="http://schemas.microsoft.com/office/drawing/2014/main" id="{2C339633-82DD-9F4C-85A5-F995ACF841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5549" name="TextBox 297">
                  <a:extLst>
                    <a:ext uri="{FF2B5EF4-FFF2-40B4-BE49-F238E27FC236}">
                      <a16:creationId xmlns:a16="http://schemas.microsoft.com/office/drawing/2014/main" id="{86E8528B-D00B-8D41-880E-4C62168BB4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13" name="Group 259">
              <a:extLst>
                <a:ext uri="{FF2B5EF4-FFF2-40B4-BE49-F238E27FC236}">
                  <a16:creationId xmlns:a16="http://schemas.microsoft.com/office/drawing/2014/main" id="{90244D9B-B0FD-AD47-B67A-620AC5AD1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46" name="TextBox 294">
                <a:extLst>
                  <a:ext uri="{FF2B5EF4-FFF2-40B4-BE49-F238E27FC236}">
                    <a16:creationId xmlns:a16="http://schemas.microsoft.com/office/drawing/2014/main" id="{0B8134FC-71D0-8144-8C99-34714AB750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4" name="Group 260">
              <a:extLst>
                <a:ext uri="{FF2B5EF4-FFF2-40B4-BE49-F238E27FC236}">
                  <a16:creationId xmlns:a16="http://schemas.microsoft.com/office/drawing/2014/main" id="{1ABE62B5-1175-7A42-9DC2-7821D4989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5543" name="TextBox 291">
                <a:extLst>
                  <a:ext uri="{FF2B5EF4-FFF2-40B4-BE49-F238E27FC236}">
                    <a16:creationId xmlns:a16="http://schemas.microsoft.com/office/drawing/2014/main" id="{FB4AE7E7-7A2C-4043-B8D7-8E1E466DF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5" name="Group 261">
              <a:extLst>
                <a:ext uri="{FF2B5EF4-FFF2-40B4-BE49-F238E27FC236}">
                  <a16:creationId xmlns:a16="http://schemas.microsoft.com/office/drawing/2014/main" id="{7ACB0329-9CDA-9940-8B6E-2E86052FA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5541" name="TextBox 289">
                <a:extLst>
                  <a:ext uri="{FF2B5EF4-FFF2-40B4-BE49-F238E27FC236}">
                    <a16:creationId xmlns:a16="http://schemas.microsoft.com/office/drawing/2014/main" id="{E4940778-FDC0-D24E-9261-921B9872CB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6" name="Group 262">
              <a:extLst>
                <a:ext uri="{FF2B5EF4-FFF2-40B4-BE49-F238E27FC236}">
                  <a16:creationId xmlns:a16="http://schemas.microsoft.com/office/drawing/2014/main" id="{BD75A6DB-1580-F04D-8580-D41C657710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40" name="TextBox 288">
                <a:extLst>
                  <a:ext uri="{FF2B5EF4-FFF2-40B4-BE49-F238E27FC236}">
                    <a16:creationId xmlns:a16="http://schemas.microsoft.com/office/drawing/2014/main" id="{DBF45CEF-8987-F141-8074-453EDE6EB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7" name="Group 263">
              <a:extLst>
                <a:ext uri="{FF2B5EF4-FFF2-40B4-BE49-F238E27FC236}">
                  <a16:creationId xmlns:a16="http://schemas.microsoft.com/office/drawing/2014/main" id="{CB3B04D8-FFA2-ED46-BF1B-9FD65F5D5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38" name="TextBox 286">
                <a:extLst>
                  <a:ext uri="{FF2B5EF4-FFF2-40B4-BE49-F238E27FC236}">
                    <a16:creationId xmlns:a16="http://schemas.microsoft.com/office/drawing/2014/main" id="{E3FC42C7-3CB6-8643-AEFD-BC574C3A22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8" name="Group 264">
              <a:extLst>
                <a:ext uri="{FF2B5EF4-FFF2-40B4-BE49-F238E27FC236}">
                  <a16:creationId xmlns:a16="http://schemas.microsoft.com/office/drawing/2014/main" id="{9B1EF5DE-68CE-224A-AC0D-8C744ED343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5535" name="TextBox 283">
                <a:extLst>
                  <a:ext uri="{FF2B5EF4-FFF2-40B4-BE49-F238E27FC236}">
                    <a16:creationId xmlns:a16="http://schemas.microsoft.com/office/drawing/2014/main" id="{288074E6-F242-4146-BD0E-F550485AA3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9" name="Group 265">
              <a:extLst>
                <a:ext uri="{FF2B5EF4-FFF2-40B4-BE49-F238E27FC236}">
                  <a16:creationId xmlns:a16="http://schemas.microsoft.com/office/drawing/2014/main" id="{7FCB60FB-222D-7144-8BBE-1D1D21B5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5533" name="TextBox 280">
                <a:extLst>
                  <a:ext uri="{FF2B5EF4-FFF2-40B4-BE49-F238E27FC236}">
                    <a16:creationId xmlns:a16="http://schemas.microsoft.com/office/drawing/2014/main" id="{B2872C3D-6B16-654B-8ABE-E9BC48743E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20" name="Group 266">
              <a:extLst>
                <a:ext uri="{FF2B5EF4-FFF2-40B4-BE49-F238E27FC236}">
                  <a16:creationId xmlns:a16="http://schemas.microsoft.com/office/drawing/2014/main" id="{243F0F11-5FE4-CD4B-9409-1DA047B26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5531" name="TextBox 278">
                <a:extLst>
                  <a:ext uri="{FF2B5EF4-FFF2-40B4-BE49-F238E27FC236}">
                    <a16:creationId xmlns:a16="http://schemas.microsoft.com/office/drawing/2014/main" id="{98F3436E-8CAB-D845-98EA-C69F4F28C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21" name="Group 267">
              <a:extLst>
                <a:ext uri="{FF2B5EF4-FFF2-40B4-BE49-F238E27FC236}">
                  <a16:creationId xmlns:a16="http://schemas.microsoft.com/office/drawing/2014/main" id="{2BBDC23F-4D4A-3A40-869C-39258E0544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5525" name="Group 272">
                <a:extLst>
                  <a:ext uri="{FF2B5EF4-FFF2-40B4-BE49-F238E27FC236}">
                    <a16:creationId xmlns:a16="http://schemas.microsoft.com/office/drawing/2014/main" id="{469ACCC2-F74F-CE40-B530-F43531F0E5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26" name="Group 273">
                <a:extLst>
                  <a:ext uri="{FF2B5EF4-FFF2-40B4-BE49-F238E27FC236}">
                    <a16:creationId xmlns:a16="http://schemas.microsoft.com/office/drawing/2014/main" id="{CF0D704A-51E7-F44A-9CDD-8DF0408B74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5527" name="TextBox 274">
                  <a:extLst>
                    <a:ext uri="{FF2B5EF4-FFF2-40B4-BE49-F238E27FC236}">
                      <a16:creationId xmlns:a16="http://schemas.microsoft.com/office/drawing/2014/main" id="{2C89C3DB-73D6-1E47-B4BD-AD36929EA1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22" name="Group 268">
              <a:extLst>
                <a:ext uri="{FF2B5EF4-FFF2-40B4-BE49-F238E27FC236}">
                  <a16:creationId xmlns:a16="http://schemas.microsoft.com/office/drawing/2014/main" id="{EC03AE1F-82A0-014B-82D3-8D1A4FA26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5523" name="TextBox 270">
                <a:extLst>
                  <a:ext uri="{FF2B5EF4-FFF2-40B4-BE49-F238E27FC236}">
                    <a16:creationId xmlns:a16="http://schemas.microsoft.com/office/drawing/2014/main" id="{C3D06D05-3308-654B-9F90-41417EE8F8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5476" name="Group 404">
            <a:extLst>
              <a:ext uri="{FF2B5EF4-FFF2-40B4-BE49-F238E27FC236}">
                <a16:creationId xmlns:a16="http://schemas.microsoft.com/office/drawing/2014/main" id="{24D6053D-E7CE-1741-8869-1CA3773B74A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5480" name="TextBox 405">
              <a:extLst>
                <a:ext uri="{FF2B5EF4-FFF2-40B4-BE49-F238E27FC236}">
                  <a16:creationId xmlns:a16="http://schemas.microsoft.com/office/drawing/2014/main" id="{0AE222E4-3839-1542-9996-B2086A362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83" name="TextBox 411">
              <a:extLst>
                <a:ext uri="{FF2B5EF4-FFF2-40B4-BE49-F238E27FC236}">
                  <a16:creationId xmlns:a16="http://schemas.microsoft.com/office/drawing/2014/main" id="{279A910E-D539-3249-BDA2-AC1505D4B4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485" name="TextBox 413">
              <a:extLst>
                <a:ext uri="{FF2B5EF4-FFF2-40B4-BE49-F238E27FC236}">
                  <a16:creationId xmlns:a16="http://schemas.microsoft.com/office/drawing/2014/main" id="{0302F06C-703D-4742-ABF8-2D64CD126F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3582989" y="533558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6140450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5479" name="TextBox 353">
            <a:extLst>
              <a:ext uri="{FF2B5EF4-FFF2-40B4-BE49-F238E27FC236}">
                <a16:creationId xmlns:a16="http://schemas.microsoft.com/office/drawing/2014/main" id="{98A30547-CF2C-6844-A362-92B8F9248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#2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29">
            <a:extLst>
              <a:ext uri="{FF2B5EF4-FFF2-40B4-BE49-F238E27FC236}">
                <a16:creationId xmlns:a16="http://schemas.microsoft.com/office/drawing/2014/main" id="{7359EDD7-A5ED-234A-BD31-B83C4C0F1A3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7658" name="Group 49">
              <a:extLst>
                <a:ext uri="{FF2B5EF4-FFF2-40B4-BE49-F238E27FC236}">
                  <a16:creationId xmlns:a16="http://schemas.microsoft.com/office/drawing/2014/main" id="{1593FFD2-ADD1-F342-90FD-1D62F48948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7824" name="Group 33">
                <a:extLst>
                  <a:ext uri="{FF2B5EF4-FFF2-40B4-BE49-F238E27FC236}">
                    <a16:creationId xmlns:a16="http://schemas.microsoft.com/office/drawing/2014/main" id="{6F850E69-0C9C-6346-BF3B-F93F926311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7866" name="TextBox 467">
                  <a:extLst>
                    <a:ext uri="{FF2B5EF4-FFF2-40B4-BE49-F238E27FC236}">
                      <a16:creationId xmlns:a16="http://schemas.microsoft.com/office/drawing/2014/main" id="{3075C966-F5FD-D844-A458-836BA659E0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25" name="Group 34">
                <a:extLst>
                  <a:ext uri="{FF2B5EF4-FFF2-40B4-BE49-F238E27FC236}">
                    <a16:creationId xmlns:a16="http://schemas.microsoft.com/office/drawing/2014/main" id="{700EF0B7-786F-9648-B101-A6623A622F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7864" name="TextBox 469">
                  <a:extLst>
                    <a:ext uri="{FF2B5EF4-FFF2-40B4-BE49-F238E27FC236}">
                      <a16:creationId xmlns:a16="http://schemas.microsoft.com/office/drawing/2014/main" id="{54042AA5-0614-8B41-9618-61DFC3BFD4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827" name="TextBox 472">
                <a:extLst>
                  <a:ext uri="{FF2B5EF4-FFF2-40B4-BE49-F238E27FC236}">
                    <a16:creationId xmlns:a16="http://schemas.microsoft.com/office/drawing/2014/main" id="{08A480CD-3804-0341-A90A-EDD8C0A5C2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7828" name="Group 441">
                <a:extLst>
                  <a:ext uri="{FF2B5EF4-FFF2-40B4-BE49-F238E27FC236}">
                    <a16:creationId xmlns:a16="http://schemas.microsoft.com/office/drawing/2014/main" id="{AA7BE55F-C65F-F441-8519-C024CFF370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7847" name="Group 450">
                  <a:extLst>
                    <a:ext uri="{FF2B5EF4-FFF2-40B4-BE49-F238E27FC236}">
                      <a16:creationId xmlns:a16="http://schemas.microsoft.com/office/drawing/2014/main" id="{DAE70F81-B4DE-2042-AE0A-32A12F0596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7861" name="TextBox 464">
                    <a:extLst>
                      <a:ext uri="{FF2B5EF4-FFF2-40B4-BE49-F238E27FC236}">
                        <a16:creationId xmlns:a16="http://schemas.microsoft.com/office/drawing/2014/main" id="{600B37E5-EB61-E84E-8802-C3C2BEB3E1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63" name="TextBox 466">
                    <a:extLst>
                      <a:ext uri="{FF2B5EF4-FFF2-40B4-BE49-F238E27FC236}">
                        <a16:creationId xmlns:a16="http://schemas.microsoft.com/office/drawing/2014/main" id="{FFB4707C-C327-4848-BA57-7B340AE1E6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7848" name="Group 451">
                  <a:extLst>
                    <a:ext uri="{FF2B5EF4-FFF2-40B4-BE49-F238E27FC236}">
                      <a16:creationId xmlns:a16="http://schemas.microsoft.com/office/drawing/2014/main" id="{ACE482F2-FF2A-1B41-BD8F-ABE9190EC4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7858" name="TextBox 461">
                    <a:extLst>
                      <a:ext uri="{FF2B5EF4-FFF2-40B4-BE49-F238E27FC236}">
                        <a16:creationId xmlns:a16="http://schemas.microsoft.com/office/drawing/2014/main" id="{E168B3F3-2C65-2E40-8D20-9A53E77F5D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60" name="TextBox 463">
                    <a:extLst>
                      <a:ext uri="{FF2B5EF4-FFF2-40B4-BE49-F238E27FC236}">
                        <a16:creationId xmlns:a16="http://schemas.microsoft.com/office/drawing/2014/main" id="{C89245A7-F2E8-8A44-866D-68F295A273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7849" name="Group 452">
                  <a:extLst>
                    <a:ext uri="{FF2B5EF4-FFF2-40B4-BE49-F238E27FC236}">
                      <a16:creationId xmlns:a16="http://schemas.microsoft.com/office/drawing/2014/main" id="{C60EF66B-9152-6348-A635-75594E8C79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7855" name="TextBox 458">
                    <a:extLst>
                      <a:ext uri="{FF2B5EF4-FFF2-40B4-BE49-F238E27FC236}">
                        <a16:creationId xmlns:a16="http://schemas.microsoft.com/office/drawing/2014/main" id="{7EC9DB77-EF7A-5540-88F1-106834A94A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57" name="TextBox 460">
                    <a:extLst>
                      <a:ext uri="{FF2B5EF4-FFF2-40B4-BE49-F238E27FC236}">
                        <a16:creationId xmlns:a16="http://schemas.microsoft.com/office/drawing/2014/main" id="{07FDE0B8-578D-054A-B4D8-E1B0DE14B5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851" name="Group 453">
                  <a:extLst>
                    <a:ext uri="{FF2B5EF4-FFF2-40B4-BE49-F238E27FC236}">
                      <a16:creationId xmlns:a16="http://schemas.microsoft.com/office/drawing/2014/main" id="{A2420F91-FFAA-7243-AE1D-165EDA8626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7852" name="TextBox 455">
                    <a:extLst>
                      <a:ext uri="{FF2B5EF4-FFF2-40B4-BE49-F238E27FC236}">
                        <a16:creationId xmlns:a16="http://schemas.microsoft.com/office/drawing/2014/main" id="{6E418CE7-8CED-E94E-816E-780AF3B962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54" name="TextBox 457">
                    <a:extLst>
                      <a:ext uri="{FF2B5EF4-FFF2-40B4-BE49-F238E27FC236}">
                        <a16:creationId xmlns:a16="http://schemas.microsoft.com/office/drawing/2014/main" id="{A24195C1-FEC1-234C-932D-A056EC1A74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7829" name="Group 44">
                <a:extLst>
                  <a:ext uri="{FF2B5EF4-FFF2-40B4-BE49-F238E27FC236}">
                    <a16:creationId xmlns:a16="http://schemas.microsoft.com/office/drawing/2014/main" id="{5A9005B8-6394-BA4D-9D57-B21239DC15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7845" name="TextBox 443">
                  <a:extLst>
                    <a:ext uri="{FF2B5EF4-FFF2-40B4-BE49-F238E27FC236}">
                      <a16:creationId xmlns:a16="http://schemas.microsoft.com/office/drawing/2014/main" id="{9C76A4E2-5D10-3E45-B4CB-50F0F5C694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0" name="Group 48">
                <a:extLst>
                  <a:ext uri="{FF2B5EF4-FFF2-40B4-BE49-F238E27FC236}">
                    <a16:creationId xmlns:a16="http://schemas.microsoft.com/office/drawing/2014/main" id="{7CF830A9-BCC6-6E44-A201-295D2AEE5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7843" name="TextBox 445">
                  <a:extLst>
                    <a:ext uri="{FF2B5EF4-FFF2-40B4-BE49-F238E27FC236}">
                      <a16:creationId xmlns:a16="http://schemas.microsoft.com/office/drawing/2014/main" id="{8DFEA430-2240-0742-84B7-BE1F97A1F8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831" name="TextBox 448">
                <a:extLst>
                  <a:ext uri="{FF2B5EF4-FFF2-40B4-BE49-F238E27FC236}">
                    <a16:creationId xmlns:a16="http://schemas.microsoft.com/office/drawing/2014/main" id="{DF6A7A37-A1E0-254E-A1C4-243989AB68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7832" name="TextBox 474">
                <a:extLst>
                  <a:ext uri="{FF2B5EF4-FFF2-40B4-BE49-F238E27FC236}">
                    <a16:creationId xmlns:a16="http://schemas.microsoft.com/office/drawing/2014/main" id="{C14DADDD-A586-A248-82B7-04E44EC47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7833" name="Group 475">
                <a:extLst>
                  <a:ext uri="{FF2B5EF4-FFF2-40B4-BE49-F238E27FC236}">
                    <a16:creationId xmlns:a16="http://schemas.microsoft.com/office/drawing/2014/main" id="{97946C45-6305-3C44-BBF3-09B0924B46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7841" name="TextBox 476">
                  <a:extLst>
                    <a:ext uri="{FF2B5EF4-FFF2-40B4-BE49-F238E27FC236}">
                      <a16:creationId xmlns:a16="http://schemas.microsoft.com/office/drawing/2014/main" id="{459782C5-6B28-D842-A73B-28FD2880B8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4" name="Group 478">
                <a:extLst>
                  <a:ext uri="{FF2B5EF4-FFF2-40B4-BE49-F238E27FC236}">
                    <a16:creationId xmlns:a16="http://schemas.microsoft.com/office/drawing/2014/main" id="{0C52B887-64A2-564F-ACC3-37321FADC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7839" name="TextBox 482">
                  <a:extLst>
                    <a:ext uri="{FF2B5EF4-FFF2-40B4-BE49-F238E27FC236}">
                      <a16:creationId xmlns:a16="http://schemas.microsoft.com/office/drawing/2014/main" id="{CF005A6F-24AD-5A44-B09E-ABD859C8F3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5" name="Group 498">
                <a:extLst>
                  <a:ext uri="{FF2B5EF4-FFF2-40B4-BE49-F238E27FC236}">
                    <a16:creationId xmlns:a16="http://schemas.microsoft.com/office/drawing/2014/main" id="{AF53E129-92BC-8C47-9CFF-1F02E30644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7837" name="TextBox 499">
                  <a:extLst>
                    <a:ext uri="{FF2B5EF4-FFF2-40B4-BE49-F238E27FC236}">
                      <a16:creationId xmlns:a16="http://schemas.microsoft.com/office/drawing/2014/main" id="{62964FB4-2809-9243-B218-080336F16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7659" name="Group 132">
              <a:extLst>
                <a:ext uri="{FF2B5EF4-FFF2-40B4-BE49-F238E27FC236}">
                  <a16:creationId xmlns:a16="http://schemas.microsoft.com/office/drawing/2014/main" id="{31CCF8AA-655C-A647-A1F5-6A0BA74C3E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7660" name="Group 6">
              <a:extLst>
                <a:ext uri="{FF2B5EF4-FFF2-40B4-BE49-F238E27FC236}">
                  <a16:creationId xmlns:a16="http://schemas.microsoft.com/office/drawing/2014/main" id="{B95C8B3C-CC56-5241-8768-D59D7696A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7798" name="Group 55">
                <a:extLst>
                  <a:ext uri="{FF2B5EF4-FFF2-40B4-BE49-F238E27FC236}">
                    <a16:creationId xmlns:a16="http://schemas.microsoft.com/office/drawing/2014/main" id="{2FC0AD23-E98E-D947-9CF4-0F199D0A0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7819" name="TextBox 57">
                  <a:extLst>
                    <a:ext uri="{FF2B5EF4-FFF2-40B4-BE49-F238E27FC236}">
                      <a16:creationId xmlns:a16="http://schemas.microsoft.com/office/drawing/2014/main" id="{007D44E5-0CA1-1A43-B9EB-89CDD3607C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7799" name="TextBox 59">
                <a:extLst>
                  <a:ext uri="{FF2B5EF4-FFF2-40B4-BE49-F238E27FC236}">
                    <a16:creationId xmlns:a16="http://schemas.microsoft.com/office/drawing/2014/main" id="{B306B2B4-8020-7541-AD18-5145A308FB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7661" name="Group 17">
              <a:extLst>
                <a:ext uri="{FF2B5EF4-FFF2-40B4-BE49-F238E27FC236}">
                  <a16:creationId xmlns:a16="http://schemas.microsoft.com/office/drawing/2014/main" id="{98C6CA24-8B52-F645-80AE-D9CEB6D442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7792" name="Group 16">
                <a:extLst>
                  <a:ext uri="{FF2B5EF4-FFF2-40B4-BE49-F238E27FC236}">
                    <a16:creationId xmlns:a16="http://schemas.microsoft.com/office/drawing/2014/main" id="{683D5EE5-016A-244C-83B8-F197B244C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7796" name="TextBox 82">
                  <a:extLst>
                    <a:ext uri="{FF2B5EF4-FFF2-40B4-BE49-F238E27FC236}">
                      <a16:creationId xmlns:a16="http://schemas.microsoft.com/office/drawing/2014/main" id="{C64A90A2-1006-E147-9C9F-15EEB99F32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793" name="TextBox 87">
                <a:extLst>
                  <a:ext uri="{FF2B5EF4-FFF2-40B4-BE49-F238E27FC236}">
                    <a16:creationId xmlns:a16="http://schemas.microsoft.com/office/drawing/2014/main" id="{A2264666-D75B-BE45-9D75-36334376D4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62" name="Group 154">
              <a:extLst>
                <a:ext uri="{FF2B5EF4-FFF2-40B4-BE49-F238E27FC236}">
                  <a16:creationId xmlns:a16="http://schemas.microsoft.com/office/drawing/2014/main" id="{B7373B85-66B4-064A-BB3F-25884B4A3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7785" name="TextBox 155">
                <a:extLst>
                  <a:ext uri="{FF2B5EF4-FFF2-40B4-BE49-F238E27FC236}">
                    <a16:creationId xmlns:a16="http://schemas.microsoft.com/office/drawing/2014/main" id="{E4AC3194-CD2B-F640-89DE-B4464226B5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788" name="TextBox 161">
                <a:extLst>
                  <a:ext uri="{FF2B5EF4-FFF2-40B4-BE49-F238E27FC236}">
                    <a16:creationId xmlns:a16="http://schemas.microsoft.com/office/drawing/2014/main" id="{8B1D2139-9969-C943-A37B-576F79C93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63" name="Group 138">
              <a:extLst>
                <a:ext uri="{FF2B5EF4-FFF2-40B4-BE49-F238E27FC236}">
                  <a16:creationId xmlns:a16="http://schemas.microsoft.com/office/drawing/2014/main" id="{8E8E0AC3-BA66-854C-B461-256FD73E38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7778" name="TextBox 139">
                <a:extLst>
                  <a:ext uri="{FF2B5EF4-FFF2-40B4-BE49-F238E27FC236}">
                    <a16:creationId xmlns:a16="http://schemas.microsoft.com/office/drawing/2014/main" id="{3764C255-9EFF-1B43-BC4D-28A136840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781" name="TextBox 145">
                <a:extLst>
                  <a:ext uri="{FF2B5EF4-FFF2-40B4-BE49-F238E27FC236}">
                    <a16:creationId xmlns:a16="http://schemas.microsoft.com/office/drawing/2014/main" id="{3D61669F-7B1F-B14C-86F7-D337A22C57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66" name="Group 37">
              <a:extLst>
                <a:ext uri="{FF2B5EF4-FFF2-40B4-BE49-F238E27FC236}">
                  <a16:creationId xmlns:a16="http://schemas.microsoft.com/office/drawing/2014/main" id="{B9BFB4AE-39EE-3246-87BB-594ADB3D17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777" name="TextBox 36">
                <a:extLst>
                  <a:ext uri="{FF2B5EF4-FFF2-40B4-BE49-F238E27FC236}">
                    <a16:creationId xmlns:a16="http://schemas.microsoft.com/office/drawing/2014/main" id="{AD20213D-24EA-9747-BFFE-9C9FEB99F7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1" name="Group 186">
              <a:extLst>
                <a:ext uri="{FF2B5EF4-FFF2-40B4-BE49-F238E27FC236}">
                  <a16:creationId xmlns:a16="http://schemas.microsoft.com/office/drawing/2014/main" id="{C84CA093-E48E-4A43-B204-8164C6F3BD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5" name="Group 23">
              <a:extLst>
                <a:ext uri="{FF2B5EF4-FFF2-40B4-BE49-F238E27FC236}">
                  <a16:creationId xmlns:a16="http://schemas.microsoft.com/office/drawing/2014/main" id="{F2B4EFD7-0A1D-9944-9D56-233050B305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7761" name="Group 43">
                <a:extLst>
                  <a:ext uri="{FF2B5EF4-FFF2-40B4-BE49-F238E27FC236}">
                    <a16:creationId xmlns:a16="http://schemas.microsoft.com/office/drawing/2014/main" id="{AA72A3D8-4428-8743-AC52-BE0B59E8FC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7769" name="Group 38">
                  <a:extLst>
                    <a:ext uri="{FF2B5EF4-FFF2-40B4-BE49-F238E27FC236}">
                      <a16:creationId xmlns:a16="http://schemas.microsoft.com/office/drawing/2014/main" id="{1B8079F1-1DA5-B948-8401-8C3E0C6FDA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7772" name="TextBox 39">
                    <a:extLst>
                      <a:ext uri="{FF2B5EF4-FFF2-40B4-BE49-F238E27FC236}">
                        <a16:creationId xmlns:a16="http://schemas.microsoft.com/office/drawing/2014/main" id="{A339F49C-0656-A441-9C39-9193BAF769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7770" name="TextBox 41">
                  <a:extLst>
                    <a:ext uri="{FF2B5EF4-FFF2-40B4-BE49-F238E27FC236}">
                      <a16:creationId xmlns:a16="http://schemas.microsoft.com/office/drawing/2014/main" id="{FE22A40B-5ECF-7240-BCBA-C56477CE4C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765" name="Group 106">
                <a:extLst>
                  <a:ext uri="{FF2B5EF4-FFF2-40B4-BE49-F238E27FC236}">
                    <a16:creationId xmlns:a16="http://schemas.microsoft.com/office/drawing/2014/main" id="{495D00EE-4FAA-1349-991F-18407D40C4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7768" name="TextBox 108">
                  <a:extLst>
                    <a:ext uri="{FF2B5EF4-FFF2-40B4-BE49-F238E27FC236}">
                      <a16:creationId xmlns:a16="http://schemas.microsoft.com/office/drawing/2014/main" id="{E9CD0744-1F31-5A4A-BD4A-62F6A873E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7" name="Group 5">
              <a:extLst>
                <a:ext uri="{FF2B5EF4-FFF2-40B4-BE49-F238E27FC236}">
                  <a16:creationId xmlns:a16="http://schemas.microsoft.com/office/drawing/2014/main" id="{3B544CE3-6076-7246-94DE-1C11877A0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7759" name="TextBox 483">
                <a:extLst>
                  <a:ext uri="{FF2B5EF4-FFF2-40B4-BE49-F238E27FC236}">
                    <a16:creationId xmlns:a16="http://schemas.microsoft.com/office/drawing/2014/main" id="{998EFEDA-2148-0943-BB37-99B5638D4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679" name="Group 32">
              <a:extLst>
                <a:ext uri="{FF2B5EF4-FFF2-40B4-BE49-F238E27FC236}">
                  <a16:creationId xmlns:a16="http://schemas.microsoft.com/office/drawing/2014/main" id="{09D8488B-D015-A843-840E-E504C2326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7751" name="Group 491">
                <a:extLst>
                  <a:ext uri="{FF2B5EF4-FFF2-40B4-BE49-F238E27FC236}">
                    <a16:creationId xmlns:a16="http://schemas.microsoft.com/office/drawing/2014/main" id="{D54EEDFD-E9E8-4A49-9BF0-54D9F986E4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7757" name="TextBox 492">
                  <a:extLst>
                    <a:ext uri="{FF2B5EF4-FFF2-40B4-BE49-F238E27FC236}">
                      <a16:creationId xmlns:a16="http://schemas.microsoft.com/office/drawing/2014/main" id="{4DEFC860-67FF-7B49-AD1F-932C76D29E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752" name="Group 494">
                <a:extLst>
                  <a:ext uri="{FF2B5EF4-FFF2-40B4-BE49-F238E27FC236}">
                    <a16:creationId xmlns:a16="http://schemas.microsoft.com/office/drawing/2014/main" id="{F1EB06A6-8B44-644B-A2EA-009DC9DE1F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7755" name="TextBox 495">
                  <a:extLst>
                    <a:ext uri="{FF2B5EF4-FFF2-40B4-BE49-F238E27FC236}">
                      <a16:creationId xmlns:a16="http://schemas.microsoft.com/office/drawing/2014/main" id="{16385684-6135-8E44-B0C3-06C33C19B5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753" name="TextBox 503">
                <a:extLst>
                  <a:ext uri="{FF2B5EF4-FFF2-40B4-BE49-F238E27FC236}">
                    <a16:creationId xmlns:a16="http://schemas.microsoft.com/office/drawing/2014/main" id="{4CFC278D-E7B0-2749-8ACC-AF22276EB6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683" name="TextBox 12">
              <a:extLst>
                <a:ext uri="{FF2B5EF4-FFF2-40B4-BE49-F238E27FC236}">
                  <a16:creationId xmlns:a16="http://schemas.microsoft.com/office/drawing/2014/main" id="{7B5B66AD-A659-BC4D-AD5F-639E1440D0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7684" name="Group 317">
              <a:extLst>
                <a:ext uri="{FF2B5EF4-FFF2-40B4-BE49-F238E27FC236}">
                  <a16:creationId xmlns:a16="http://schemas.microsoft.com/office/drawing/2014/main" id="{B3141ECB-23A6-884B-BE13-64F8DAC532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7734" name="Group 318">
                <a:extLst>
                  <a:ext uri="{FF2B5EF4-FFF2-40B4-BE49-F238E27FC236}">
                    <a16:creationId xmlns:a16="http://schemas.microsoft.com/office/drawing/2014/main" id="{F89E1423-042F-CF4A-832B-7E23617E5E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43" name="Group 327">
                  <a:extLst>
                    <a:ext uri="{FF2B5EF4-FFF2-40B4-BE49-F238E27FC236}">
                      <a16:creationId xmlns:a16="http://schemas.microsoft.com/office/drawing/2014/main" id="{275E5B77-BD0E-014E-AE78-BA99D5207D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7744" name="TextBox 7">
                    <a:extLst>
                      <a:ext uri="{FF2B5EF4-FFF2-40B4-BE49-F238E27FC236}">
                        <a16:creationId xmlns:a16="http://schemas.microsoft.com/office/drawing/2014/main" id="{3053E132-892A-3543-AE82-DB2D4A3F92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746" name="TextBox 329">
                    <a:extLst>
                      <a:ext uri="{FF2B5EF4-FFF2-40B4-BE49-F238E27FC236}">
                        <a16:creationId xmlns:a16="http://schemas.microsoft.com/office/drawing/2014/main" id="{EA414A38-91DA-414F-9C22-33AADDFF1B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7747" name="Group 330">
                    <a:extLst>
                      <a:ext uri="{FF2B5EF4-FFF2-40B4-BE49-F238E27FC236}">
                        <a16:creationId xmlns:a16="http://schemas.microsoft.com/office/drawing/2014/main" id="{390DD155-F324-274C-8E65-BEE60331C3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7749" name="TextBox 333">
                      <a:extLst>
                        <a:ext uri="{FF2B5EF4-FFF2-40B4-BE49-F238E27FC236}">
                          <a16:creationId xmlns:a16="http://schemas.microsoft.com/office/drawing/2014/main" id="{5EC6E562-AEAC-4B4D-AD58-6923CA1F497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7748" name="TextBox 332">
                    <a:extLst>
                      <a:ext uri="{FF2B5EF4-FFF2-40B4-BE49-F238E27FC236}">
                        <a16:creationId xmlns:a16="http://schemas.microsoft.com/office/drawing/2014/main" id="{19738735-4EAA-D84B-A866-E0EBFE7632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85" name="Group 11">
              <a:extLst>
                <a:ext uri="{FF2B5EF4-FFF2-40B4-BE49-F238E27FC236}">
                  <a16:creationId xmlns:a16="http://schemas.microsoft.com/office/drawing/2014/main" id="{BDF192CD-BD3A-E04B-87F8-B5DCAFFD76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90" name="Group 60">
              <a:extLst>
                <a:ext uri="{FF2B5EF4-FFF2-40B4-BE49-F238E27FC236}">
                  <a16:creationId xmlns:a16="http://schemas.microsoft.com/office/drawing/2014/main" id="{F88295EA-83DC-104D-9C9E-DEE857FA2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723" name="Group 53">
                <a:extLst>
                  <a:ext uri="{FF2B5EF4-FFF2-40B4-BE49-F238E27FC236}">
                    <a16:creationId xmlns:a16="http://schemas.microsoft.com/office/drawing/2014/main" id="{15B7C303-7822-B94B-82C9-EFDB67D3EF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26" name="Group 52">
                  <a:extLst>
                    <a:ext uri="{FF2B5EF4-FFF2-40B4-BE49-F238E27FC236}">
                      <a16:creationId xmlns:a16="http://schemas.microsoft.com/office/drawing/2014/main" id="{15C6B3CB-B4DC-7441-9F22-D9DB2768CD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7730" name="TextBox 122">
                    <a:extLst>
                      <a:ext uri="{FF2B5EF4-FFF2-40B4-BE49-F238E27FC236}">
                        <a16:creationId xmlns:a16="http://schemas.microsoft.com/office/drawing/2014/main" id="{CEE46793-7F00-B447-8D39-6B2588B965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7727" name="TextBox 128">
                  <a:extLst>
                    <a:ext uri="{FF2B5EF4-FFF2-40B4-BE49-F238E27FC236}">
                      <a16:creationId xmlns:a16="http://schemas.microsoft.com/office/drawing/2014/main" id="{BCF8A688-3E60-4940-8B72-A150C33143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691" name="TextBox 359">
              <a:extLst>
                <a:ext uri="{FF2B5EF4-FFF2-40B4-BE49-F238E27FC236}">
                  <a16:creationId xmlns:a16="http://schemas.microsoft.com/office/drawing/2014/main" id="{1FFEC27B-C185-594D-B2AE-0AA698873C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7692" name="Group 31">
              <a:extLst>
                <a:ext uri="{FF2B5EF4-FFF2-40B4-BE49-F238E27FC236}">
                  <a16:creationId xmlns:a16="http://schemas.microsoft.com/office/drawing/2014/main" id="{C73F516B-2D9A-984D-8CC7-C8E45DA3C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7713" name="Group 28">
                <a:extLst>
                  <a:ext uri="{FF2B5EF4-FFF2-40B4-BE49-F238E27FC236}">
                    <a16:creationId xmlns:a16="http://schemas.microsoft.com/office/drawing/2014/main" id="{7A3E91BA-6B4C-B343-8CC5-813DDEE8BC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16" name="Group 24">
                  <a:extLst>
                    <a:ext uri="{FF2B5EF4-FFF2-40B4-BE49-F238E27FC236}">
                      <a16:creationId xmlns:a16="http://schemas.microsoft.com/office/drawing/2014/main" id="{A2D2950D-F7DE-E943-B04A-E73A550C08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7720" name="TextBox 171">
                    <a:extLst>
                      <a:ext uri="{FF2B5EF4-FFF2-40B4-BE49-F238E27FC236}">
                        <a16:creationId xmlns:a16="http://schemas.microsoft.com/office/drawing/2014/main" id="{E6F773C7-BDF9-2E42-A853-561DD60747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7717" name="TextBox 177">
                  <a:extLst>
                    <a:ext uri="{FF2B5EF4-FFF2-40B4-BE49-F238E27FC236}">
                      <a16:creationId xmlns:a16="http://schemas.microsoft.com/office/drawing/2014/main" id="{2CC68FCD-007A-1246-BE2E-9859B79A04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94" name="Group 358">
              <a:extLst>
                <a:ext uri="{FF2B5EF4-FFF2-40B4-BE49-F238E27FC236}">
                  <a16:creationId xmlns:a16="http://schemas.microsoft.com/office/drawing/2014/main" id="{FEE9B3D7-D33E-C148-95C7-22941D00F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7695" name="Group 377">
                <a:extLst>
                  <a:ext uri="{FF2B5EF4-FFF2-40B4-BE49-F238E27FC236}">
                    <a16:creationId xmlns:a16="http://schemas.microsoft.com/office/drawing/2014/main" id="{587876D5-961A-5F44-9C97-E8A60DB8E7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7700" name="TextBox 7">
                  <a:extLst>
                    <a:ext uri="{FF2B5EF4-FFF2-40B4-BE49-F238E27FC236}">
                      <a16:creationId xmlns:a16="http://schemas.microsoft.com/office/drawing/2014/main" id="{DE7B3CC6-9463-0D4B-8D05-5345D3AB0E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7701" name="Group 390">
                  <a:extLst>
                    <a:ext uri="{FF2B5EF4-FFF2-40B4-BE49-F238E27FC236}">
                      <a16:creationId xmlns:a16="http://schemas.microsoft.com/office/drawing/2014/main" id="{6104B1E9-6A4C-744C-80FD-C22F16B141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7702" name="TextBox 391">
                    <a:extLst>
                      <a:ext uri="{FF2B5EF4-FFF2-40B4-BE49-F238E27FC236}">
                        <a16:creationId xmlns:a16="http://schemas.microsoft.com/office/drawing/2014/main" id="{0E057923-B3FE-9944-A878-9DF85572E7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7696" name="TextBox 381">
                <a:extLst>
                  <a:ext uri="{FF2B5EF4-FFF2-40B4-BE49-F238E27FC236}">
                    <a16:creationId xmlns:a16="http://schemas.microsoft.com/office/drawing/2014/main" id="{C7714313-E08A-EC47-B132-23FAAED686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698" name="TextBox 384">
                <a:extLst>
                  <a:ext uri="{FF2B5EF4-FFF2-40B4-BE49-F238E27FC236}">
                    <a16:creationId xmlns:a16="http://schemas.microsoft.com/office/drawing/2014/main" id="{A6761B7E-7EF9-F444-8897-F60865935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523" name="Group 223">
            <a:extLst>
              <a:ext uri="{FF2B5EF4-FFF2-40B4-BE49-F238E27FC236}">
                <a16:creationId xmlns:a16="http://schemas.microsoft.com/office/drawing/2014/main" id="{7E388C1C-B3AA-8E40-B129-62F7DBA16454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7533" name="Group 225">
              <a:extLst>
                <a:ext uri="{FF2B5EF4-FFF2-40B4-BE49-F238E27FC236}">
                  <a16:creationId xmlns:a16="http://schemas.microsoft.com/office/drawing/2014/main" id="{C3EE5893-8026-2A43-8DE2-688000CCE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7656" name="TextBox 380">
                <a:extLst>
                  <a:ext uri="{FF2B5EF4-FFF2-40B4-BE49-F238E27FC236}">
                    <a16:creationId xmlns:a16="http://schemas.microsoft.com/office/drawing/2014/main" id="{A597ED02-4619-944E-8D42-F18E1D17E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34" name="Group 226">
              <a:extLst>
                <a:ext uri="{FF2B5EF4-FFF2-40B4-BE49-F238E27FC236}">
                  <a16:creationId xmlns:a16="http://schemas.microsoft.com/office/drawing/2014/main" id="{C92D392E-1380-3447-A036-777145477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5" name="TextBox 379">
                <a:extLst>
                  <a:ext uri="{FF2B5EF4-FFF2-40B4-BE49-F238E27FC236}">
                    <a16:creationId xmlns:a16="http://schemas.microsoft.com/office/drawing/2014/main" id="{714C1F49-2C5F-FF43-94B5-E95013E000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35" name="Group 227">
              <a:extLst>
                <a:ext uri="{FF2B5EF4-FFF2-40B4-BE49-F238E27FC236}">
                  <a16:creationId xmlns:a16="http://schemas.microsoft.com/office/drawing/2014/main" id="{996EFA8B-CF7E-6142-9577-8006FDB057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3" name="TextBox 376">
                <a:extLst>
                  <a:ext uri="{FF2B5EF4-FFF2-40B4-BE49-F238E27FC236}">
                    <a16:creationId xmlns:a16="http://schemas.microsoft.com/office/drawing/2014/main" id="{68952A10-B486-7846-8891-F94C0F757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36" name="Group 228">
              <a:extLst>
                <a:ext uri="{FF2B5EF4-FFF2-40B4-BE49-F238E27FC236}">
                  <a16:creationId xmlns:a16="http://schemas.microsoft.com/office/drawing/2014/main" id="{3F128BC7-8207-8849-A25C-E6B9BF1EF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1" name="TextBox 374">
                <a:extLst>
                  <a:ext uri="{FF2B5EF4-FFF2-40B4-BE49-F238E27FC236}">
                    <a16:creationId xmlns:a16="http://schemas.microsoft.com/office/drawing/2014/main" id="{A19F4040-E2D5-1746-8EAF-BB04AB4A53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7537" name="Group 229">
              <a:extLst>
                <a:ext uri="{FF2B5EF4-FFF2-40B4-BE49-F238E27FC236}">
                  <a16:creationId xmlns:a16="http://schemas.microsoft.com/office/drawing/2014/main" id="{187BA459-1E2B-BA49-A686-BACD54DA1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9" name="TextBox 372">
                <a:extLst>
                  <a:ext uri="{FF2B5EF4-FFF2-40B4-BE49-F238E27FC236}">
                    <a16:creationId xmlns:a16="http://schemas.microsoft.com/office/drawing/2014/main" id="{7E97093B-2E9F-B84C-9638-9E3090257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7538" name="Group 230">
              <a:extLst>
                <a:ext uri="{FF2B5EF4-FFF2-40B4-BE49-F238E27FC236}">
                  <a16:creationId xmlns:a16="http://schemas.microsoft.com/office/drawing/2014/main" id="{1BAADFD7-D7ED-3241-BD59-F5340AD04C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7" name="TextBox 370">
                <a:extLst>
                  <a:ext uri="{FF2B5EF4-FFF2-40B4-BE49-F238E27FC236}">
                    <a16:creationId xmlns:a16="http://schemas.microsoft.com/office/drawing/2014/main" id="{22877199-32E8-7347-8FD4-B02477AF14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7539" name="Group 232">
              <a:extLst>
                <a:ext uri="{FF2B5EF4-FFF2-40B4-BE49-F238E27FC236}">
                  <a16:creationId xmlns:a16="http://schemas.microsoft.com/office/drawing/2014/main" id="{17B466E3-F2FD-9A4B-9BB5-DEF2452B8D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7644" name="TextBox 367">
                <a:extLst>
                  <a:ext uri="{FF2B5EF4-FFF2-40B4-BE49-F238E27FC236}">
                    <a16:creationId xmlns:a16="http://schemas.microsoft.com/office/drawing/2014/main" id="{9420D033-7841-B34A-8E8E-620BB1EDAE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40" name="Group 233">
              <a:extLst>
                <a:ext uri="{FF2B5EF4-FFF2-40B4-BE49-F238E27FC236}">
                  <a16:creationId xmlns:a16="http://schemas.microsoft.com/office/drawing/2014/main" id="{C1409CF5-DA5B-C449-B8E1-496936804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3" name="TextBox 366">
                <a:extLst>
                  <a:ext uri="{FF2B5EF4-FFF2-40B4-BE49-F238E27FC236}">
                    <a16:creationId xmlns:a16="http://schemas.microsoft.com/office/drawing/2014/main" id="{4D144F34-5B5A-8D4D-A5FA-534833544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7541" name="Group 234">
              <a:extLst>
                <a:ext uri="{FF2B5EF4-FFF2-40B4-BE49-F238E27FC236}">
                  <a16:creationId xmlns:a16="http://schemas.microsoft.com/office/drawing/2014/main" id="{1FAD0FA6-8097-E64F-A3CA-B684BF43D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1" name="TextBox 364">
                <a:extLst>
                  <a:ext uri="{FF2B5EF4-FFF2-40B4-BE49-F238E27FC236}">
                    <a16:creationId xmlns:a16="http://schemas.microsoft.com/office/drawing/2014/main" id="{A304A238-71F3-3148-9F7E-2C6934A7F4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7542" name="Group 236">
              <a:extLst>
                <a:ext uri="{FF2B5EF4-FFF2-40B4-BE49-F238E27FC236}">
                  <a16:creationId xmlns:a16="http://schemas.microsoft.com/office/drawing/2014/main" id="{E1219A8C-41B1-E94B-8339-5FD0DAE44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7" name="TextBox 360">
                <a:extLst>
                  <a:ext uri="{FF2B5EF4-FFF2-40B4-BE49-F238E27FC236}">
                    <a16:creationId xmlns:a16="http://schemas.microsoft.com/office/drawing/2014/main" id="{28C92467-0896-EE48-990E-3238E757A4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9" name="TextBox 362">
                <a:extLst>
                  <a:ext uri="{FF2B5EF4-FFF2-40B4-BE49-F238E27FC236}">
                    <a16:creationId xmlns:a16="http://schemas.microsoft.com/office/drawing/2014/main" id="{3226E7ED-7EA7-394A-ADD9-267A064EF3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7543" name="TextBox 237">
              <a:extLst>
                <a:ext uri="{FF2B5EF4-FFF2-40B4-BE49-F238E27FC236}">
                  <a16:creationId xmlns:a16="http://schemas.microsoft.com/office/drawing/2014/main" id="{60D71719-7816-9B43-8264-F9A1FC564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545" name="Group 239">
              <a:extLst>
                <a:ext uri="{FF2B5EF4-FFF2-40B4-BE49-F238E27FC236}">
                  <a16:creationId xmlns:a16="http://schemas.microsoft.com/office/drawing/2014/main" id="{B3FF0A68-377F-F14A-A31B-493E520BD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3" name="TextBox 353">
                <a:extLst>
                  <a:ext uri="{FF2B5EF4-FFF2-40B4-BE49-F238E27FC236}">
                    <a16:creationId xmlns:a16="http://schemas.microsoft.com/office/drawing/2014/main" id="{A3559B9C-16E2-F740-89DF-6ADC912696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5" name="TextBox 356">
                <a:extLst>
                  <a:ext uri="{FF2B5EF4-FFF2-40B4-BE49-F238E27FC236}">
                    <a16:creationId xmlns:a16="http://schemas.microsoft.com/office/drawing/2014/main" id="{5C5B271F-1C29-274D-86EC-401D130E2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6" name="Group 240">
              <a:extLst>
                <a:ext uri="{FF2B5EF4-FFF2-40B4-BE49-F238E27FC236}">
                  <a16:creationId xmlns:a16="http://schemas.microsoft.com/office/drawing/2014/main" id="{AB1F7167-29E6-4345-ADA1-CD748E0207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7" name="TextBox 347">
                <a:extLst>
                  <a:ext uri="{FF2B5EF4-FFF2-40B4-BE49-F238E27FC236}">
                    <a16:creationId xmlns:a16="http://schemas.microsoft.com/office/drawing/2014/main" id="{366B7F59-18EB-AD41-AE04-6296A74BE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9" name="TextBox 349">
                <a:extLst>
                  <a:ext uri="{FF2B5EF4-FFF2-40B4-BE49-F238E27FC236}">
                    <a16:creationId xmlns:a16="http://schemas.microsoft.com/office/drawing/2014/main" id="{C2CC4849-3266-2742-81CC-AD946ECCB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7" name="Group 241">
              <a:extLst>
                <a:ext uri="{FF2B5EF4-FFF2-40B4-BE49-F238E27FC236}">
                  <a16:creationId xmlns:a16="http://schemas.microsoft.com/office/drawing/2014/main" id="{E0DEBEDA-B20C-BB40-A8C0-137D539EE0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3" name="TextBox 343">
                <a:extLst>
                  <a:ext uri="{FF2B5EF4-FFF2-40B4-BE49-F238E27FC236}">
                    <a16:creationId xmlns:a16="http://schemas.microsoft.com/office/drawing/2014/main" id="{F64E5809-4E74-4D4A-891C-E650118AA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8" name="Group 243">
              <a:extLst>
                <a:ext uri="{FF2B5EF4-FFF2-40B4-BE49-F238E27FC236}">
                  <a16:creationId xmlns:a16="http://schemas.microsoft.com/office/drawing/2014/main" id="{9624DA36-A414-A447-8C77-EDCF79D9D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1" name="TextBox 341">
                <a:extLst>
                  <a:ext uri="{FF2B5EF4-FFF2-40B4-BE49-F238E27FC236}">
                    <a16:creationId xmlns:a16="http://schemas.microsoft.com/office/drawing/2014/main" id="{9F92DE58-FE83-9A4F-A254-5E9BDBEA2D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49" name="Group 244">
              <a:extLst>
                <a:ext uri="{FF2B5EF4-FFF2-40B4-BE49-F238E27FC236}">
                  <a16:creationId xmlns:a16="http://schemas.microsoft.com/office/drawing/2014/main" id="{31451789-7C2D-AB45-B3B4-327FFA12F0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9" name="TextBox 339">
                <a:extLst>
                  <a:ext uri="{FF2B5EF4-FFF2-40B4-BE49-F238E27FC236}">
                    <a16:creationId xmlns:a16="http://schemas.microsoft.com/office/drawing/2014/main" id="{F4949D57-949E-4A46-9816-AE0E45E994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0" name="Group 245">
              <a:extLst>
                <a:ext uri="{FF2B5EF4-FFF2-40B4-BE49-F238E27FC236}">
                  <a16:creationId xmlns:a16="http://schemas.microsoft.com/office/drawing/2014/main" id="{332B07AB-C705-0143-9F3B-537BBF939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7616" name="TextBox 335">
                <a:extLst>
                  <a:ext uri="{FF2B5EF4-FFF2-40B4-BE49-F238E27FC236}">
                    <a16:creationId xmlns:a16="http://schemas.microsoft.com/office/drawing/2014/main" id="{5F98E22C-1AD7-AC4A-AE2E-0F1A484C59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1" name="Group 249">
              <a:extLst>
                <a:ext uri="{FF2B5EF4-FFF2-40B4-BE49-F238E27FC236}">
                  <a16:creationId xmlns:a16="http://schemas.microsoft.com/office/drawing/2014/main" id="{6AAFAEB4-A9E9-EB41-8B1E-C000E04E63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5" name="TextBox 316">
                <a:extLst>
                  <a:ext uri="{FF2B5EF4-FFF2-40B4-BE49-F238E27FC236}">
                    <a16:creationId xmlns:a16="http://schemas.microsoft.com/office/drawing/2014/main" id="{A2B7B609-95D4-5641-8051-5FE332E8D5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2" name="Group 251">
              <a:extLst>
                <a:ext uri="{FF2B5EF4-FFF2-40B4-BE49-F238E27FC236}">
                  <a16:creationId xmlns:a16="http://schemas.microsoft.com/office/drawing/2014/main" id="{BE373B30-A599-E044-8778-A709726E6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3" name="TextBox 314">
                <a:extLst>
                  <a:ext uri="{FF2B5EF4-FFF2-40B4-BE49-F238E27FC236}">
                    <a16:creationId xmlns:a16="http://schemas.microsoft.com/office/drawing/2014/main" id="{02CC0F3D-5778-884A-8939-563553B85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3" name="Group 252">
              <a:extLst>
                <a:ext uri="{FF2B5EF4-FFF2-40B4-BE49-F238E27FC236}">
                  <a16:creationId xmlns:a16="http://schemas.microsoft.com/office/drawing/2014/main" id="{07BE9EEF-248E-1041-8ECA-775A1025B3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1" name="TextBox 312">
                <a:extLst>
                  <a:ext uri="{FF2B5EF4-FFF2-40B4-BE49-F238E27FC236}">
                    <a16:creationId xmlns:a16="http://schemas.microsoft.com/office/drawing/2014/main" id="{08CFB566-665A-2F42-9CE7-6D87320BC1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54" name="Group 253">
              <a:extLst>
                <a:ext uri="{FF2B5EF4-FFF2-40B4-BE49-F238E27FC236}">
                  <a16:creationId xmlns:a16="http://schemas.microsoft.com/office/drawing/2014/main" id="{66911844-AD4E-3148-BFDC-47DD4815A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09" name="TextBox 310">
                <a:extLst>
                  <a:ext uri="{FF2B5EF4-FFF2-40B4-BE49-F238E27FC236}">
                    <a16:creationId xmlns:a16="http://schemas.microsoft.com/office/drawing/2014/main" id="{119BCD42-939F-C943-953B-BDC952BEB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7555" name="Group 254">
              <a:extLst>
                <a:ext uri="{FF2B5EF4-FFF2-40B4-BE49-F238E27FC236}">
                  <a16:creationId xmlns:a16="http://schemas.microsoft.com/office/drawing/2014/main" id="{099D9141-084D-4949-BE63-650E7BF67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07" name="TextBox 308">
                <a:extLst>
                  <a:ext uri="{FF2B5EF4-FFF2-40B4-BE49-F238E27FC236}">
                    <a16:creationId xmlns:a16="http://schemas.microsoft.com/office/drawing/2014/main" id="{C121B0F8-C05B-734B-86AD-0450AE115F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56" name="Group 255">
              <a:extLst>
                <a:ext uri="{FF2B5EF4-FFF2-40B4-BE49-F238E27FC236}">
                  <a16:creationId xmlns:a16="http://schemas.microsoft.com/office/drawing/2014/main" id="{1A66D4FF-CE86-1744-9F92-73383BBDA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7604" name="TextBox 305">
                <a:extLst>
                  <a:ext uri="{FF2B5EF4-FFF2-40B4-BE49-F238E27FC236}">
                    <a16:creationId xmlns:a16="http://schemas.microsoft.com/office/drawing/2014/main" id="{3F4A851D-3B31-0041-B5E6-E7F71677E0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7" name="Group 256">
              <a:extLst>
                <a:ext uri="{FF2B5EF4-FFF2-40B4-BE49-F238E27FC236}">
                  <a16:creationId xmlns:a16="http://schemas.microsoft.com/office/drawing/2014/main" id="{C08C422B-21A8-A244-A0E7-D23C0F5449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7602" name="TextBox 303">
                <a:extLst>
                  <a:ext uri="{FF2B5EF4-FFF2-40B4-BE49-F238E27FC236}">
                    <a16:creationId xmlns:a16="http://schemas.microsoft.com/office/drawing/2014/main" id="{CC43C556-A39B-AF47-816E-8479481CEC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8" name="Group 257">
              <a:extLst>
                <a:ext uri="{FF2B5EF4-FFF2-40B4-BE49-F238E27FC236}">
                  <a16:creationId xmlns:a16="http://schemas.microsoft.com/office/drawing/2014/main" id="{1FAA8F6A-9E69-6540-B86D-B0B28159F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7600" name="TextBox 301">
                <a:extLst>
                  <a:ext uri="{FF2B5EF4-FFF2-40B4-BE49-F238E27FC236}">
                    <a16:creationId xmlns:a16="http://schemas.microsoft.com/office/drawing/2014/main" id="{EC3C6132-0FA9-3744-AD0E-2D18CB572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9" name="Group 258">
              <a:extLst>
                <a:ext uri="{FF2B5EF4-FFF2-40B4-BE49-F238E27FC236}">
                  <a16:creationId xmlns:a16="http://schemas.microsoft.com/office/drawing/2014/main" id="{A36543CE-FC4D-9148-9190-86EE51329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7594" name="Group 295">
                <a:extLst>
                  <a:ext uri="{FF2B5EF4-FFF2-40B4-BE49-F238E27FC236}">
                    <a16:creationId xmlns:a16="http://schemas.microsoft.com/office/drawing/2014/main" id="{7F6B0B7F-6B75-3D4F-BE0C-286316737E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7598" name="TextBox 299">
                  <a:extLst>
                    <a:ext uri="{FF2B5EF4-FFF2-40B4-BE49-F238E27FC236}">
                      <a16:creationId xmlns:a16="http://schemas.microsoft.com/office/drawing/2014/main" id="{D8E5CF76-889C-EA4E-8454-8FA103580A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595" name="Group 296">
                <a:extLst>
                  <a:ext uri="{FF2B5EF4-FFF2-40B4-BE49-F238E27FC236}">
                    <a16:creationId xmlns:a16="http://schemas.microsoft.com/office/drawing/2014/main" id="{53718817-6504-8F40-A12A-C79E48E0A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7596" name="TextBox 297">
                  <a:extLst>
                    <a:ext uri="{FF2B5EF4-FFF2-40B4-BE49-F238E27FC236}">
                      <a16:creationId xmlns:a16="http://schemas.microsoft.com/office/drawing/2014/main" id="{753EDF37-BA0C-AE4E-B5B5-E79B18DB34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7560" name="Group 259">
              <a:extLst>
                <a:ext uri="{FF2B5EF4-FFF2-40B4-BE49-F238E27FC236}">
                  <a16:creationId xmlns:a16="http://schemas.microsoft.com/office/drawing/2014/main" id="{ADEE2992-49AA-4149-B8CB-85AB5C4568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93" name="TextBox 294">
                <a:extLst>
                  <a:ext uri="{FF2B5EF4-FFF2-40B4-BE49-F238E27FC236}">
                    <a16:creationId xmlns:a16="http://schemas.microsoft.com/office/drawing/2014/main" id="{E72D458F-073E-6543-8A6E-D5F9A6D89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1" name="Group 260">
              <a:extLst>
                <a:ext uri="{FF2B5EF4-FFF2-40B4-BE49-F238E27FC236}">
                  <a16:creationId xmlns:a16="http://schemas.microsoft.com/office/drawing/2014/main" id="{BBCEACCB-1D2B-8746-A73E-2ABDEEEB3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7590" name="TextBox 291">
                <a:extLst>
                  <a:ext uri="{FF2B5EF4-FFF2-40B4-BE49-F238E27FC236}">
                    <a16:creationId xmlns:a16="http://schemas.microsoft.com/office/drawing/2014/main" id="{D376CA28-0C9D-1448-A30C-1C464FA0F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2" name="Group 261">
              <a:extLst>
                <a:ext uri="{FF2B5EF4-FFF2-40B4-BE49-F238E27FC236}">
                  <a16:creationId xmlns:a16="http://schemas.microsoft.com/office/drawing/2014/main" id="{AE4E6930-E776-DF4A-82B6-8225D64C8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7588" name="TextBox 289">
                <a:extLst>
                  <a:ext uri="{FF2B5EF4-FFF2-40B4-BE49-F238E27FC236}">
                    <a16:creationId xmlns:a16="http://schemas.microsoft.com/office/drawing/2014/main" id="{A375B780-86E5-814E-AB60-FE5507D92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3" name="Group 262">
              <a:extLst>
                <a:ext uri="{FF2B5EF4-FFF2-40B4-BE49-F238E27FC236}">
                  <a16:creationId xmlns:a16="http://schemas.microsoft.com/office/drawing/2014/main" id="{DDE979ED-C081-304D-B322-B6AADE85D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87" name="TextBox 288">
                <a:extLst>
                  <a:ext uri="{FF2B5EF4-FFF2-40B4-BE49-F238E27FC236}">
                    <a16:creationId xmlns:a16="http://schemas.microsoft.com/office/drawing/2014/main" id="{E0CD3A22-A646-6D47-8E11-CD97456BC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4" name="Group 263">
              <a:extLst>
                <a:ext uri="{FF2B5EF4-FFF2-40B4-BE49-F238E27FC236}">
                  <a16:creationId xmlns:a16="http://schemas.microsoft.com/office/drawing/2014/main" id="{8A83C458-F637-4448-8C10-3818B0A448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85" name="TextBox 286">
                <a:extLst>
                  <a:ext uri="{FF2B5EF4-FFF2-40B4-BE49-F238E27FC236}">
                    <a16:creationId xmlns:a16="http://schemas.microsoft.com/office/drawing/2014/main" id="{F2CF7E7B-D312-D944-9AD8-2BC0F4DB3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5" name="Group 264">
              <a:extLst>
                <a:ext uri="{FF2B5EF4-FFF2-40B4-BE49-F238E27FC236}">
                  <a16:creationId xmlns:a16="http://schemas.microsoft.com/office/drawing/2014/main" id="{FED9B8E0-2E21-5247-A298-A03E07E91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7582" name="TextBox 283">
                <a:extLst>
                  <a:ext uri="{FF2B5EF4-FFF2-40B4-BE49-F238E27FC236}">
                    <a16:creationId xmlns:a16="http://schemas.microsoft.com/office/drawing/2014/main" id="{8822DB01-DBF9-2D4F-8D93-09E8BCABA9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6" name="Group 265">
              <a:extLst>
                <a:ext uri="{FF2B5EF4-FFF2-40B4-BE49-F238E27FC236}">
                  <a16:creationId xmlns:a16="http://schemas.microsoft.com/office/drawing/2014/main" id="{E95E2A41-FE6C-1245-B1C3-A29F70D7C1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7580" name="TextBox 280">
                <a:extLst>
                  <a:ext uri="{FF2B5EF4-FFF2-40B4-BE49-F238E27FC236}">
                    <a16:creationId xmlns:a16="http://schemas.microsoft.com/office/drawing/2014/main" id="{DDB2D637-19BF-CB46-80FD-A22A7895E1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7" name="Group 266">
              <a:extLst>
                <a:ext uri="{FF2B5EF4-FFF2-40B4-BE49-F238E27FC236}">
                  <a16:creationId xmlns:a16="http://schemas.microsoft.com/office/drawing/2014/main" id="{C382A1A2-F6CA-D547-9C4B-595CA599E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7578" name="TextBox 278">
                <a:extLst>
                  <a:ext uri="{FF2B5EF4-FFF2-40B4-BE49-F238E27FC236}">
                    <a16:creationId xmlns:a16="http://schemas.microsoft.com/office/drawing/2014/main" id="{DCEACC61-1136-C843-9474-D1B3D179F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8" name="Group 267">
              <a:extLst>
                <a:ext uri="{FF2B5EF4-FFF2-40B4-BE49-F238E27FC236}">
                  <a16:creationId xmlns:a16="http://schemas.microsoft.com/office/drawing/2014/main" id="{A17DB944-3D0B-6D4E-A2E4-54CBAC123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7572" name="Group 272">
                <a:extLst>
                  <a:ext uri="{FF2B5EF4-FFF2-40B4-BE49-F238E27FC236}">
                    <a16:creationId xmlns:a16="http://schemas.microsoft.com/office/drawing/2014/main" id="{3D4001A3-8CC2-0448-B288-804FBFFC55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573" name="Group 273">
                <a:extLst>
                  <a:ext uri="{FF2B5EF4-FFF2-40B4-BE49-F238E27FC236}">
                    <a16:creationId xmlns:a16="http://schemas.microsoft.com/office/drawing/2014/main" id="{2DF26B92-1A62-DB44-9BC7-F96B57261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7574" name="TextBox 274">
                  <a:extLst>
                    <a:ext uri="{FF2B5EF4-FFF2-40B4-BE49-F238E27FC236}">
                      <a16:creationId xmlns:a16="http://schemas.microsoft.com/office/drawing/2014/main" id="{154AAB8C-F732-E847-9FC2-F1FE08A6F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7569" name="Group 268">
              <a:extLst>
                <a:ext uri="{FF2B5EF4-FFF2-40B4-BE49-F238E27FC236}">
                  <a16:creationId xmlns:a16="http://schemas.microsoft.com/office/drawing/2014/main" id="{0DF2C606-B2FE-7F47-9242-10F18A560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7570" name="TextBox 270">
                <a:extLst>
                  <a:ext uri="{FF2B5EF4-FFF2-40B4-BE49-F238E27FC236}">
                    <a16:creationId xmlns:a16="http://schemas.microsoft.com/office/drawing/2014/main" id="{76814F39-67AA-9F44-AD5D-5F655B9E1F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7524" name="Group 404">
            <a:extLst>
              <a:ext uri="{FF2B5EF4-FFF2-40B4-BE49-F238E27FC236}">
                <a16:creationId xmlns:a16="http://schemas.microsoft.com/office/drawing/2014/main" id="{70B619EC-1481-B141-86DE-0E82F1182E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7527" name="TextBox 405">
              <a:extLst>
                <a:ext uri="{FF2B5EF4-FFF2-40B4-BE49-F238E27FC236}">
                  <a16:creationId xmlns:a16="http://schemas.microsoft.com/office/drawing/2014/main" id="{282BB7A6-9EA7-DC40-AC68-FF9342670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530" name="TextBox 411">
              <a:extLst>
                <a:ext uri="{FF2B5EF4-FFF2-40B4-BE49-F238E27FC236}">
                  <a16:creationId xmlns:a16="http://schemas.microsoft.com/office/drawing/2014/main" id="{115F52F8-36F6-A44B-8D49-CC9F1749C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32" name="TextBox 413">
              <a:extLst>
                <a:ext uri="{FF2B5EF4-FFF2-40B4-BE49-F238E27FC236}">
                  <a16:creationId xmlns:a16="http://schemas.microsoft.com/office/drawing/2014/main" id="{8536765F-546B-3B44-A8DE-BD3794420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07525" name="TextBox 353">
            <a:extLst>
              <a:ext uri="{FF2B5EF4-FFF2-40B4-BE49-F238E27FC236}">
                <a16:creationId xmlns:a16="http://schemas.microsoft.com/office/drawing/2014/main" id="{68F69333-4642-4F4D-9DFA-BF46E7CBD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#2</a:t>
            </a:r>
          </a:p>
        </p:txBody>
      </p:sp>
      <p:sp>
        <p:nvSpPr>
          <p:cNvPr id="357" name="Trapezoid 109">
            <a:extLst>
              <a:ext uri="{FF2B5EF4-FFF2-40B4-BE49-F238E27FC236}">
                <a16:creationId xmlns:a16="http://schemas.microsoft.com/office/drawing/2014/main" id="{A4D55AB4-B44A-3849-A215-8DA2D1AEC20F}"/>
              </a:ext>
            </a:extLst>
          </p:cNvPr>
          <p:cNvSpPr/>
          <p:nvPr/>
        </p:nvSpPr>
        <p:spPr bwMode="auto">
          <a:xfrm rot="5400000">
            <a:off x="2794001" y="2227263"/>
            <a:ext cx="4400550" cy="2498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3970" h="552270">
                <a:moveTo>
                  <a:pt x="2483970" y="552270"/>
                </a:moveTo>
                <a:lnTo>
                  <a:pt x="2075042" y="549925"/>
                </a:lnTo>
                <a:lnTo>
                  <a:pt x="373589" y="0"/>
                </a:lnTo>
                <a:lnTo>
                  <a:pt x="0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69" name="Group 29">
            <a:extLst>
              <a:ext uri="{FF2B5EF4-FFF2-40B4-BE49-F238E27FC236}">
                <a16:creationId xmlns:a16="http://schemas.microsoft.com/office/drawing/2014/main" id="{9331D404-C479-8545-B30A-87B35598E9C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9707" name="Group 49">
              <a:extLst>
                <a:ext uri="{FF2B5EF4-FFF2-40B4-BE49-F238E27FC236}">
                  <a16:creationId xmlns:a16="http://schemas.microsoft.com/office/drawing/2014/main" id="{115AEC72-FFC6-7F44-97A2-A9F8EDA14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9873" name="Group 33">
                <a:extLst>
                  <a:ext uri="{FF2B5EF4-FFF2-40B4-BE49-F238E27FC236}">
                    <a16:creationId xmlns:a16="http://schemas.microsoft.com/office/drawing/2014/main" id="{A08014BD-9F35-0440-BC30-FBBD3F5FA0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9915" name="TextBox 467">
                  <a:extLst>
                    <a:ext uri="{FF2B5EF4-FFF2-40B4-BE49-F238E27FC236}">
                      <a16:creationId xmlns:a16="http://schemas.microsoft.com/office/drawing/2014/main" id="{AAE21568-1347-D941-B8EF-3F223E6DA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74" name="Group 34">
                <a:extLst>
                  <a:ext uri="{FF2B5EF4-FFF2-40B4-BE49-F238E27FC236}">
                    <a16:creationId xmlns:a16="http://schemas.microsoft.com/office/drawing/2014/main" id="{174B768D-A1F3-534D-89D2-CFB4586E7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9913" name="TextBox 469">
                  <a:extLst>
                    <a:ext uri="{FF2B5EF4-FFF2-40B4-BE49-F238E27FC236}">
                      <a16:creationId xmlns:a16="http://schemas.microsoft.com/office/drawing/2014/main" id="{3DDF893C-A2AF-0448-A665-FA62A667DA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876" name="TextBox 472">
                <a:extLst>
                  <a:ext uri="{FF2B5EF4-FFF2-40B4-BE49-F238E27FC236}">
                    <a16:creationId xmlns:a16="http://schemas.microsoft.com/office/drawing/2014/main" id="{72796102-87EF-A34B-A2CC-B77FE9E219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9877" name="Group 441">
                <a:extLst>
                  <a:ext uri="{FF2B5EF4-FFF2-40B4-BE49-F238E27FC236}">
                    <a16:creationId xmlns:a16="http://schemas.microsoft.com/office/drawing/2014/main" id="{6A04FDC7-4B50-2D4F-A41F-5A2CF9F10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9896" name="Group 450">
                  <a:extLst>
                    <a:ext uri="{FF2B5EF4-FFF2-40B4-BE49-F238E27FC236}">
                      <a16:creationId xmlns:a16="http://schemas.microsoft.com/office/drawing/2014/main" id="{DE0F73FC-2A65-A448-B787-211DD22AB4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9910" name="TextBox 464">
                    <a:extLst>
                      <a:ext uri="{FF2B5EF4-FFF2-40B4-BE49-F238E27FC236}">
                        <a16:creationId xmlns:a16="http://schemas.microsoft.com/office/drawing/2014/main" id="{0C160376-D06A-AA46-9C54-D7BE0CE9E0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12" name="TextBox 466">
                    <a:extLst>
                      <a:ext uri="{FF2B5EF4-FFF2-40B4-BE49-F238E27FC236}">
                        <a16:creationId xmlns:a16="http://schemas.microsoft.com/office/drawing/2014/main" id="{44B33702-7015-2349-AEF9-EACE366A81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9897" name="Group 451">
                  <a:extLst>
                    <a:ext uri="{FF2B5EF4-FFF2-40B4-BE49-F238E27FC236}">
                      <a16:creationId xmlns:a16="http://schemas.microsoft.com/office/drawing/2014/main" id="{D2EEB87F-DE36-0644-B49C-5744D7401C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9907" name="TextBox 461">
                    <a:extLst>
                      <a:ext uri="{FF2B5EF4-FFF2-40B4-BE49-F238E27FC236}">
                        <a16:creationId xmlns:a16="http://schemas.microsoft.com/office/drawing/2014/main" id="{AFC0F1A3-79CA-4142-A160-8BD530EDEF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9" name="TextBox 463">
                    <a:extLst>
                      <a:ext uri="{FF2B5EF4-FFF2-40B4-BE49-F238E27FC236}">
                        <a16:creationId xmlns:a16="http://schemas.microsoft.com/office/drawing/2014/main" id="{9A1BD3DC-405A-1149-816D-9C4F676575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9898" name="Group 452">
                  <a:extLst>
                    <a:ext uri="{FF2B5EF4-FFF2-40B4-BE49-F238E27FC236}">
                      <a16:creationId xmlns:a16="http://schemas.microsoft.com/office/drawing/2014/main" id="{56897403-3B72-804E-9F6C-4C9628556A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9904" name="TextBox 458">
                    <a:extLst>
                      <a:ext uri="{FF2B5EF4-FFF2-40B4-BE49-F238E27FC236}">
                        <a16:creationId xmlns:a16="http://schemas.microsoft.com/office/drawing/2014/main" id="{FA167837-CD3C-0149-A182-4BABAAC83C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6" name="TextBox 460">
                    <a:extLst>
                      <a:ext uri="{FF2B5EF4-FFF2-40B4-BE49-F238E27FC236}">
                        <a16:creationId xmlns:a16="http://schemas.microsoft.com/office/drawing/2014/main" id="{D8A5EC60-CCD6-2F48-ACAC-2C1519C752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900" name="Group 453">
                  <a:extLst>
                    <a:ext uri="{FF2B5EF4-FFF2-40B4-BE49-F238E27FC236}">
                      <a16:creationId xmlns:a16="http://schemas.microsoft.com/office/drawing/2014/main" id="{EAEC016D-9CB4-0040-8833-412137414D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9901" name="TextBox 455">
                    <a:extLst>
                      <a:ext uri="{FF2B5EF4-FFF2-40B4-BE49-F238E27FC236}">
                        <a16:creationId xmlns:a16="http://schemas.microsoft.com/office/drawing/2014/main" id="{E6CC71E2-E7CD-104C-956A-258957BC4F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3" name="TextBox 457">
                    <a:extLst>
                      <a:ext uri="{FF2B5EF4-FFF2-40B4-BE49-F238E27FC236}">
                        <a16:creationId xmlns:a16="http://schemas.microsoft.com/office/drawing/2014/main" id="{878CB17F-793E-454E-B167-8D752FCE17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9878" name="Group 44">
                <a:extLst>
                  <a:ext uri="{FF2B5EF4-FFF2-40B4-BE49-F238E27FC236}">
                    <a16:creationId xmlns:a16="http://schemas.microsoft.com/office/drawing/2014/main" id="{DC28F4E3-B8B8-FC4D-813A-3247AE72EE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9894" name="TextBox 443">
                  <a:extLst>
                    <a:ext uri="{FF2B5EF4-FFF2-40B4-BE49-F238E27FC236}">
                      <a16:creationId xmlns:a16="http://schemas.microsoft.com/office/drawing/2014/main" id="{195D5C96-4382-AE4F-A30D-3D15E8F3A6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79" name="Group 48">
                <a:extLst>
                  <a:ext uri="{FF2B5EF4-FFF2-40B4-BE49-F238E27FC236}">
                    <a16:creationId xmlns:a16="http://schemas.microsoft.com/office/drawing/2014/main" id="{8EA335F9-CC60-3C46-957D-EF844B9B8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9892" name="TextBox 445">
                  <a:extLst>
                    <a:ext uri="{FF2B5EF4-FFF2-40B4-BE49-F238E27FC236}">
                      <a16:creationId xmlns:a16="http://schemas.microsoft.com/office/drawing/2014/main" id="{AFB0282D-F4DF-8546-A5CD-E90201247A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80" name="TextBox 448">
                <a:extLst>
                  <a:ext uri="{FF2B5EF4-FFF2-40B4-BE49-F238E27FC236}">
                    <a16:creationId xmlns:a16="http://schemas.microsoft.com/office/drawing/2014/main" id="{1ABAFF32-01F6-7248-B209-8A277A7E8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9881" name="TextBox 474">
                <a:extLst>
                  <a:ext uri="{FF2B5EF4-FFF2-40B4-BE49-F238E27FC236}">
                    <a16:creationId xmlns:a16="http://schemas.microsoft.com/office/drawing/2014/main" id="{BE532E97-1798-2A4A-AE2A-53E237304C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9882" name="Group 475">
                <a:extLst>
                  <a:ext uri="{FF2B5EF4-FFF2-40B4-BE49-F238E27FC236}">
                    <a16:creationId xmlns:a16="http://schemas.microsoft.com/office/drawing/2014/main" id="{B09A470E-3AF6-154E-A3BF-DDC9B9DD46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9890" name="TextBox 476">
                  <a:extLst>
                    <a:ext uri="{FF2B5EF4-FFF2-40B4-BE49-F238E27FC236}">
                      <a16:creationId xmlns:a16="http://schemas.microsoft.com/office/drawing/2014/main" id="{63EC2701-6268-F04A-9760-C9FC819F62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83" name="Group 478">
                <a:extLst>
                  <a:ext uri="{FF2B5EF4-FFF2-40B4-BE49-F238E27FC236}">
                    <a16:creationId xmlns:a16="http://schemas.microsoft.com/office/drawing/2014/main" id="{BEE8FBC6-FCE3-2E47-98D9-864280F810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9888" name="TextBox 482">
                  <a:extLst>
                    <a:ext uri="{FF2B5EF4-FFF2-40B4-BE49-F238E27FC236}">
                      <a16:creationId xmlns:a16="http://schemas.microsoft.com/office/drawing/2014/main" id="{0C1B85B5-B0AB-2145-B17D-579FE5D16A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84" name="Group 498">
                <a:extLst>
                  <a:ext uri="{FF2B5EF4-FFF2-40B4-BE49-F238E27FC236}">
                    <a16:creationId xmlns:a16="http://schemas.microsoft.com/office/drawing/2014/main" id="{95EED478-1104-D741-8A73-A02846B7D8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9886" name="TextBox 499">
                  <a:extLst>
                    <a:ext uri="{FF2B5EF4-FFF2-40B4-BE49-F238E27FC236}">
                      <a16:creationId xmlns:a16="http://schemas.microsoft.com/office/drawing/2014/main" id="{2CE43C5A-8E8B-834C-8994-CDD51DFD40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9708" name="Group 132">
              <a:extLst>
                <a:ext uri="{FF2B5EF4-FFF2-40B4-BE49-F238E27FC236}">
                  <a16:creationId xmlns:a16="http://schemas.microsoft.com/office/drawing/2014/main" id="{0A04537B-53A5-FB4B-9E1B-3B60319719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9709" name="Group 6">
              <a:extLst>
                <a:ext uri="{FF2B5EF4-FFF2-40B4-BE49-F238E27FC236}">
                  <a16:creationId xmlns:a16="http://schemas.microsoft.com/office/drawing/2014/main" id="{5FB8C628-CA21-134A-8FA4-6CCFFCE0F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9847" name="Group 55">
                <a:extLst>
                  <a:ext uri="{FF2B5EF4-FFF2-40B4-BE49-F238E27FC236}">
                    <a16:creationId xmlns:a16="http://schemas.microsoft.com/office/drawing/2014/main" id="{1D7693C3-3B42-D549-91A1-57403C3C2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9868" name="TextBox 57">
                  <a:extLst>
                    <a:ext uri="{FF2B5EF4-FFF2-40B4-BE49-F238E27FC236}">
                      <a16:creationId xmlns:a16="http://schemas.microsoft.com/office/drawing/2014/main" id="{B2248EEE-DC24-FF43-B411-94F9574625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9848" name="TextBox 59">
                <a:extLst>
                  <a:ext uri="{FF2B5EF4-FFF2-40B4-BE49-F238E27FC236}">
                    <a16:creationId xmlns:a16="http://schemas.microsoft.com/office/drawing/2014/main" id="{330A4520-692A-3D47-94BA-FA405590FE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9710" name="Group 17">
              <a:extLst>
                <a:ext uri="{FF2B5EF4-FFF2-40B4-BE49-F238E27FC236}">
                  <a16:creationId xmlns:a16="http://schemas.microsoft.com/office/drawing/2014/main" id="{A61B7CFE-A29B-E845-908E-DD4F398BD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9841" name="Group 16">
                <a:extLst>
                  <a:ext uri="{FF2B5EF4-FFF2-40B4-BE49-F238E27FC236}">
                    <a16:creationId xmlns:a16="http://schemas.microsoft.com/office/drawing/2014/main" id="{01FDEAD4-32A4-6044-9F9B-7FF953303D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9845" name="TextBox 82">
                  <a:extLst>
                    <a:ext uri="{FF2B5EF4-FFF2-40B4-BE49-F238E27FC236}">
                      <a16:creationId xmlns:a16="http://schemas.microsoft.com/office/drawing/2014/main" id="{31A3CBA1-8824-EC44-93A1-7A6943DF64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42" name="TextBox 87">
                <a:extLst>
                  <a:ext uri="{FF2B5EF4-FFF2-40B4-BE49-F238E27FC236}">
                    <a16:creationId xmlns:a16="http://schemas.microsoft.com/office/drawing/2014/main" id="{66913B7B-4650-BB49-A279-013E68748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11" name="Group 154">
              <a:extLst>
                <a:ext uri="{FF2B5EF4-FFF2-40B4-BE49-F238E27FC236}">
                  <a16:creationId xmlns:a16="http://schemas.microsoft.com/office/drawing/2014/main" id="{C45A8063-EE11-FF47-A7CD-750812F5A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9834" name="TextBox 155">
                <a:extLst>
                  <a:ext uri="{FF2B5EF4-FFF2-40B4-BE49-F238E27FC236}">
                    <a16:creationId xmlns:a16="http://schemas.microsoft.com/office/drawing/2014/main" id="{527EEE53-416B-1D45-A0F5-A61B5450FF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37" name="TextBox 161">
                <a:extLst>
                  <a:ext uri="{FF2B5EF4-FFF2-40B4-BE49-F238E27FC236}">
                    <a16:creationId xmlns:a16="http://schemas.microsoft.com/office/drawing/2014/main" id="{D2DD9C34-8AE1-784A-AC82-5AABAE2831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12" name="Group 138">
              <a:extLst>
                <a:ext uri="{FF2B5EF4-FFF2-40B4-BE49-F238E27FC236}">
                  <a16:creationId xmlns:a16="http://schemas.microsoft.com/office/drawing/2014/main" id="{8EA3728F-32C6-8E4D-BCFC-99531869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9827" name="TextBox 139">
                <a:extLst>
                  <a:ext uri="{FF2B5EF4-FFF2-40B4-BE49-F238E27FC236}">
                    <a16:creationId xmlns:a16="http://schemas.microsoft.com/office/drawing/2014/main" id="{741CD691-F0F8-C84D-A316-09F75ACA7A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30" name="TextBox 145">
                <a:extLst>
                  <a:ext uri="{FF2B5EF4-FFF2-40B4-BE49-F238E27FC236}">
                    <a16:creationId xmlns:a16="http://schemas.microsoft.com/office/drawing/2014/main" id="{7B0B149C-F41F-834C-81D1-32BF915C54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15" name="Group 37">
              <a:extLst>
                <a:ext uri="{FF2B5EF4-FFF2-40B4-BE49-F238E27FC236}">
                  <a16:creationId xmlns:a16="http://schemas.microsoft.com/office/drawing/2014/main" id="{239DC3C9-7872-3E43-B39D-96A47478EC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826" name="TextBox 36">
                <a:extLst>
                  <a:ext uri="{FF2B5EF4-FFF2-40B4-BE49-F238E27FC236}">
                    <a16:creationId xmlns:a16="http://schemas.microsoft.com/office/drawing/2014/main" id="{74A4C93C-6DA4-684E-B72F-5D61452C3C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0" name="Group 186">
              <a:extLst>
                <a:ext uri="{FF2B5EF4-FFF2-40B4-BE49-F238E27FC236}">
                  <a16:creationId xmlns:a16="http://schemas.microsoft.com/office/drawing/2014/main" id="{6624BABE-C8CA-BD45-8CD2-30E155F5C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4" name="Group 23">
              <a:extLst>
                <a:ext uri="{FF2B5EF4-FFF2-40B4-BE49-F238E27FC236}">
                  <a16:creationId xmlns:a16="http://schemas.microsoft.com/office/drawing/2014/main" id="{66737F82-4B0A-FE4F-8DA1-64DCCD713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9810" name="Group 43">
                <a:extLst>
                  <a:ext uri="{FF2B5EF4-FFF2-40B4-BE49-F238E27FC236}">
                    <a16:creationId xmlns:a16="http://schemas.microsoft.com/office/drawing/2014/main" id="{C8F5332F-12F6-4D4A-9335-329EDECC40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9818" name="Group 38">
                  <a:extLst>
                    <a:ext uri="{FF2B5EF4-FFF2-40B4-BE49-F238E27FC236}">
                      <a16:creationId xmlns:a16="http://schemas.microsoft.com/office/drawing/2014/main" id="{42DEBF3A-E8C3-3941-B69F-40EE579A7F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9821" name="TextBox 39">
                    <a:extLst>
                      <a:ext uri="{FF2B5EF4-FFF2-40B4-BE49-F238E27FC236}">
                        <a16:creationId xmlns:a16="http://schemas.microsoft.com/office/drawing/2014/main" id="{B2268DE5-6EB2-6247-A568-53A052C43F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9819" name="TextBox 41">
                  <a:extLst>
                    <a:ext uri="{FF2B5EF4-FFF2-40B4-BE49-F238E27FC236}">
                      <a16:creationId xmlns:a16="http://schemas.microsoft.com/office/drawing/2014/main" id="{50D524FA-7709-BB4D-B5A1-1FB76918C6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9814" name="Group 106">
                <a:extLst>
                  <a:ext uri="{FF2B5EF4-FFF2-40B4-BE49-F238E27FC236}">
                    <a16:creationId xmlns:a16="http://schemas.microsoft.com/office/drawing/2014/main" id="{9E52DF3F-6E5F-ED4A-BF7A-813CA3B4B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9817" name="TextBox 108">
                  <a:extLst>
                    <a:ext uri="{FF2B5EF4-FFF2-40B4-BE49-F238E27FC236}">
                      <a16:creationId xmlns:a16="http://schemas.microsoft.com/office/drawing/2014/main" id="{F4E4A407-670B-FB45-A10C-EF2E29EE16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6" name="Group 5">
              <a:extLst>
                <a:ext uri="{FF2B5EF4-FFF2-40B4-BE49-F238E27FC236}">
                  <a16:creationId xmlns:a16="http://schemas.microsoft.com/office/drawing/2014/main" id="{3741E7A0-A078-2942-BC4B-AAC5BCB38C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9808" name="TextBox 483">
                <a:extLst>
                  <a:ext uri="{FF2B5EF4-FFF2-40B4-BE49-F238E27FC236}">
                    <a16:creationId xmlns:a16="http://schemas.microsoft.com/office/drawing/2014/main" id="{87CAA3CD-ADE6-8345-925D-E75CC07018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728" name="Group 32">
              <a:extLst>
                <a:ext uri="{FF2B5EF4-FFF2-40B4-BE49-F238E27FC236}">
                  <a16:creationId xmlns:a16="http://schemas.microsoft.com/office/drawing/2014/main" id="{7DC1818C-FE61-E24B-9EEC-8459B2A2A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9800" name="Group 491">
                <a:extLst>
                  <a:ext uri="{FF2B5EF4-FFF2-40B4-BE49-F238E27FC236}">
                    <a16:creationId xmlns:a16="http://schemas.microsoft.com/office/drawing/2014/main" id="{B8A050A8-D735-5B40-A856-5F6A6B913E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9806" name="TextBox 492">
                  <a:extLst>
                    <a:ext uri="{FF2B5EF4-FFF2-40B4-BE49-F238E27FC236}">
                      <a16:creationId xmlns:a16="http://schemas.microsoft.com/office/drawing/2014/main" id="{E7E23667-1CC6-F749-AC9F-051EEE04BC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01" name="Group 494">
                <a:extLst>
                  <a:ext uri="{FF2B5EF4-FFF2-40B4-BE49-F238E27FC236}">
                    <a16:creationId xmlns:a16="http://schemas.microsoft.com/office/drawing/2014/main" id="{0FC0019D-ECA3-3741-9A48-AF42B9121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9804" name="TextBox 495">
                  <a:extLst>
                    <a:ext uri="{FF2B5EF4-FFF2-40B4-BE49-F238E27FC236}">
                      <a16:creationId xmlns:a16="http://schemas.microsoft.com/office/drawing/2014/main" id="{E5EFB381-62A1-4B49-BEB4-842E748DF0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02" name="TextBox 503">
                <a:extLst>
                  <a:ext uri="{FF2B5EF4-FFF2-40B4-BE49-F238E27FC236}">
                    <a16:creationId xmlns:a16="http://schemas.microsoft.com/office/drawing/2014/main" id="{7EF20AB2-70D2-7D48-AE7B-D24EFE40F5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732" name="TextBox 12">
              <a:extLst>
                <a:ext uri="{FF2B5EF4-FFF2-40B4-BE49-F238E27FC236}">
                  <a16:creationId xmlns:a16="http://schemas.microsoft.com/office/drawing/2014/main" id="{445EE7EB-C405-E34F-8EE2-9FAC03DBA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9733" name="Group 317">
              <a:extLst>
                <a:ext uri="{FF2B5EF4-FFF2-40B4-BE49-F238E27FC236}">
                  <a16:creationId xmlns:a16="http://schemas.microsoft.com/office/drawing/2014/main" id="{7E0852C9-5489-B947-863E-53E9BB1E4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9783" name="Group 318">
                <a:extLst>
                  <a:ext uri="{FF2B5EF4-FFF2-40B4-BE49-F238E27FC236}">
                    <a16:creationId xmlns:a16="http://schemas.microsoft.com/office/drawing/2014/main" id="{57AD83B8-B480-314D-89AE-50ADD3437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92" name="Group 327">
                  <a:extLst>
                    <a:ext uri="{FF2B5EF4-FFF2-40B4-BE49-F238E27FC236}">
                      <a16:creationId xmlns:a16="http://schemas.microsoft.com/office/drawing/2014/main" id="{EC14CA93-C716-BB44-9F67-9FE61FF306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9793" name="TextBox 7">
                    <a:extLst>
                      <a:ext uri="{FF2B5EF4-FFF2-40B4-BE49-F238E27FC236}">
                        <a16:creationId xmlns:a16="http://schemas.microsoft.com/office/drawing/2014/main" id="{8C9D1471-5D14-1B45-B7EE-E811EDD16A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795" name="TextBox 329">
                    <a:extLst>
                      <a:ext uri="{FF2B5EF4-FFF2-40B4-BE49-F238E27FC236}">
                        <a16:creationId xmlns:a16="http://schemas.microsoft.com/office/drawing/2014/main" id="{642601A2-EB99-C64C-BE17-46F54BB15F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9796" name="Group 330">
                    <a:extLst>
                      <a:ext uri="{FF2B5EF4-FFF2-40B4-BE49-F238E27FC236}">
                        <a16:creationId xmlns:a16="http://schemas.microsoft.com/office/drawing/2014/main" id="{06DD5873-77AE-0048-BF25-27EAB93511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9798" name="TextBox 333">
                      <a:extLst>
                        <a:ext uri="{FF2B5EF4-FFF2-40B4-BE49-F238E27FC236}">
                          <a16:creationId xmlns:a16="http://schemas.microsoft.com/office/drawing/2014/main" id="{6D57BAAE-C576-DC43-80F4-A42E2BCE8BC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9797" name="TextBox 332">
                    <a:extLst>
                      <a:ext uri="{FF2B5EF4-FFF2-40B4-BE49-F238E27FC236}">
                        <a16:creationId xmlns:a16="http://schemas.microsoft.com/office/drawing/2014/main" id="{2C0963A8-F38E-7142-BA55-E3B42CC89E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34" name="Group 11">
              <a:extLst>
                <a:ext uri="{FF2B5EF4-FFF2-40B4-BE49-F238E27FC236}">
                  <a16:creationId xmlns:a16="http://schemas.microsoft.com/office/drawing/2014/main" id="{60F65FDC-452B-6748-8DDA-1F3DE07F8A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39" name="Group 60">
              <a:extLst>
                <a:ext uri="{FF2B5EF4-FFF2-40B4-BE49-F238E27FC236}">
                  <a16:creationId xmlns:a16="http://schemas.microsoft.com/office/drawing/2014/main" id="{F96772D3-1B99-D34C-B39F-B9478A835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9772" name="Group 53">
                <a:extLst>
                  <a:ext uri="{FF2B5EF4-FFF2-40B4-BE49-F238E27FC236}">
                    <a16:creationId xmlns:a16="http://schemas.microsoft.com/office/drawing/2014/main" id="{E91A9A42-F543-C24F-BFF1-CF10D97D8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75" name="Group 52">
                  <a:extLst>
                    <a:ext uri="{FF2B5EF4-FFF2-40B4-BE49-F238E27FC236}">
                      <a16:creationId xmlns:a16="http://schemas.microsoft.com/office/drawing/2014/main" id="{C4D6E1B6-A8B6-0E47-BEEE-5FFBA773CB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9779" name="TextBox 122">
                    <a:extLst>
                      <a:ext uri="{FF2B5EF4-FFF2-40B4-BE49-F238E27FC236}">
                        <a16:creationId xmlns:a16="http://schemas.microsoft.com/office/drawing/2014/main" id="{CA55F7CC-FDDA-1945-828B-77750B885D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9776" name="TextBox 128">
                  <a:extLst>
                    <a:ext uri="{FF2B5EF4-FFF2-40B4-BE49-F238E27FC236}">
                      <a16:creationId xmlns:a16="http://schemas.microsoft.com/office/drawing/2014/main" id="{4BC1F874-BAF6-C148-9570-CEFEE5EE59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740" name="TextBox 359">
              <a:extLst>
                <a:ext uri="{FF2B5EF4-FFF2-40B4-BE49-F238E27FC236}">
                  <a16:creationId xmlns:a16="http://schemas.microsoft.com/office/drawing/2014/main" id="{44F8A90F-ADB8-1E4D-B587-EF5A000AC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9741" name="Group 31">
              <a:extLst>
                <a:ext uri="{FF2B5EF4-FFF2-40B4-BE49-F238E27FC236}">
                  <a16:creationId xmlns:a16="http://schemas.microsoft.com/office/drawing/2014/main" id="{580CD74B-98B9-1F45-BEF7-84F6868A29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9762" name="Group 28">
                <a:extLst>
                  <a:ext uri="{FF2B5EF4-FFF2-40B4-BE49-F238E27FC236}">
                    <a16:creationId xmlns:a16="http://schemas.microsoft.com/office/drawing/2014/main" id="{1D984086-0C1E-4C4C-973E-0342873E8B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65" name="Group 24">
                  <a:extLst>
                    <a:ext uri="{FF2B5EF4-FFF2-40B4-BE49-F238E27FC236}">
                      <a16:creationId xmlns:a16="http://schemas.microsoft.com/office/drawing/2014/main" id="{A195431D-AE81-7B42-879B-C18CFC0E14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9769" name="TextBox 171">
                    <a:extLst>
                      <a:ext uri="{FF2B5EF4-FFF2-40B4-BE49-F238E27FC236}">
                        <a16:creationId xmlns:a16="http://schemas.microsoft.com/office/drawing/2014/main" id="{DBEBB504-DB6F-3A48-9E32-777687E0FC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9766" name="TextBox 177">
                  <a:extLst>
                    <a:ext uri="{FF2B5EF4-FFF2-40B4-BE49-F238E27FC236}">
                      <a16:creationId xmlns:a16="http://schemas.microsoft.com/office/drawing/2014/main" id="{91444FCE-8B53-3F4F-A969-454F6B5AB0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43" name="Group 358">
              <a:extLst>
                <a:ext uri="{FF2B5EF4-FFF2-40B4-BE49-F238E27FC236}">
                  <a16:creationId xmlns:a16="http://schemas.microsoft.com/office/drawing/2014/main" id="{66870D9E-7D1C-CD47-AC4B-E653F3D72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9744" name="Group 377">
                <a:extLst>
                  <a:ext uri="{FF2B5EF4-FFF2-40B4-BE49-F238E27FC236}">
                    <a16:creationId xmlns:a16="http://schemas.microsoft.com/office/drawing/2014/main" id="{EA6070E8-73A5-E848-ADAF-9ECCE859D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9749" name="TextBox 7">
                  <a:extLst>
                    <a:ext uri="{FF2B5EF4-FFF2-40B4-BE49-F238E27FC236}">
                      <a16:creationId xmlns:a16="http://schemas.microsoft.com/office/drawing/2014/main" id="{D5E8754E-0788-6B4D-B872-46576C2FC4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9750" name="Group 390">
                  <a:extLst>
                    <a:ext uri="{FF2B5EF4-FFF2-40B4-BE49-F238E27FC236}">
                      <a16:creationId xmlns:a16="http://schemas.microsoft.com/office/drawing/2014/main" id="{72143E54-3866-214D-BBBC-C5B24D544F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9751" name="TextBox 391">
                    <a:extLst>
                      <a:ext uri="{FF2B5EF4-FFF2-40B4-BE49-F238E27FC236}">
                        <a16:creationId xmlns:a16="http://schemas.microsoft.com/office/drawing/2014/main" id="{3A9ED757-A745-E74B-A258-94F58A3272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9745" name="TextBox 381">
                <a:extLst>
                  <a:ext uri="{FF2B5EF4-FFF2-40B4-BE49-F238E27FC236}">
                    <a16:creationId xmlns:a16="http://schemas.microsoft.com/office/drawing/2014/main" id="{E61C1891-FE76-F140-BD14-D319D1112E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747" name="TextBox 384">
                <a:extLst>
                  <a:ext uri="{FF2B5EF4-FFF2-40B4-BE49-F238E27FC236}">
                    <a16:creationId xmlns:a16="http://schemas.microsoft.com/office/drawing/2014/main" id="{1F112EDF-8654-F34C-9E18-4B698C571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571" name="Group 223">
            <a:extLst>
              <a:ext uri="{FF2B5EF4-FFF2-40B4-BE49-F238E27FC236}">
                <a16:creationId xmlns:a16="http://schemas.microsoft.com/office/drawing/2014/main" id="{BBDBF299-6F0C-CF4A-80F8-BA0E81C2A79D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9582" name="Group 225">
              <a:extLst>
                <a:ext uri="{FF2B5EF4-FFF2-40B4-BE49-F238E27FC236}">
                  <a16:creationId xmlns:a16="http://schemas.microsoft.com/office/drawing/2014/main" id="{F383A5B3-EF46-E540-9D2B-2543497AA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9705" name="TextBox 380">
                <a:extLst>
                  <a:ext uri="{FF2B5EF4-FFF2-40B4-BE49-F238E27FC236}">
                    <a16:creationId xmlns:a16="http://schemas.microsoft.com/office/drawing/2014/main" id="{D9DEFBCD-8630-4D47-B250-BDC57382DD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583" name="Group 226">
              <a:extLst>
                <a:ext uri="{FF2B5EF4-FFF2-40B4-BE49-F238E27FC236}">
                  <a16:creationId xmlns:a16="http://schemas.microsoft.com/office/drawing/2014/main" id="{008DB46E-682C-6245-AB26-85E94DEB9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4" name="TextBox 379">
                <a:extLst>
                  <a:ext uri="{FF2B5EF4-FFF2-40B4-BE49-F238E27FC236}">
                    <a16:creationId xmlns:a16="http://schemas.microsoft.com/office/drawing/2014/main" id="{6F8D43F0-66B6-344A-A62E-60F2A71A4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84" name="Group 227">
              <a:extLst>
                <a:ext uri="{FF2B5EF4-FFF2-40B4-BE49-F238E27FC236}">
                  <a16:creationId xmlns:a16="http://schemas.microsoft.com/office/drawing/2014/main" id="{F77617B1-2B59-9943-9457-0B43E64AC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2" name="TextBox 376">
                <a:extLst>
                  <a:ext uri="{FF2B5EF4-FFF2-40B4-BE49-F238E27FC236}">
                    <a16:creationId xmlns:a16="http://schemas.microsoft.com/office/drawing/2014/main" id="{E833B890-C15C-9A4F-9909-8F6E81EB60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85" name="Group 228">
              <a:extLst>
                <a:ext uri="{FF2B5EF4-FFF2-40B4-BE49-F238E27FC236}">
                  <a16:creationId xmlns:a16="http://schemas.microsoft.com/office/drawing/2014/main" id="{13F14B79-41D0-4D46-8541-AFEA84509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0" name="TextBox 374">
                <a:extLst>
                  <a:ext uri="{FF2B5EF4-FFF2-40B4-BE49-F238E27FC236}">
                    <a16:creationId xmlns:a16="http://schemas.microsoft.com/office/drawing/2014/main" id="{227D3CFC-99D7-7D44-9B99-F51457B1A7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9586" name="Group 229">
              <a:extLst>
                <a:ext uri="{FF2B5EF4-FFF2-40B4-BE49-F238E27FC236}">
                  <a16:creationId xmlns:a16="http://schemas.microsoft.com/office/drawing/2014/main" id="{D82FEC7E-B108-C940-B403-AA8A2E571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8" name="TextBox 372">
                <a:extLst>
                  <a:ext uri="{FF2B5EF4-FFF2-40B4-BE49-F238E27FC236}">
                    <a16:creationId xmlns:a16="http://schemas.microsoft.com/office/drawing/2014/main" id="{53D214BE-C769-554F-B7FE-58A117C521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9587" name="Group 230">
              <a:extLst>
                <a:ext uri="{FF2B5EF4-FFF2-40B4-BE49-F238E27FC236}">
                  <a16:creationId xmlns:a16="http://schemas.microsoft.com/office/drawing/2014/main" id="{FE8431F6-31BD-AC44-A9D0-B9F8BD151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6" name="TextBox 370">
                <a:extLst>
                  <a:ext uri="{FF2B5EF4-FFF2-40B4-BE49-F238E27FC236}">
                    <a16:creationId xmlns:a16="http://schemas.microsoft.com/office/drawing/2014/main" id="{8FB88C30-784B-8547-B540-262E0424B5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9588" name="Group 232">
              <a:extLst>
                <a:ext uri="{FF2B5EF4-FFF2-40B4-BE49-F238E27FC236}">
                  <a16:creationId xmlns:a16="http://schemas.microsoft.com/office/drawing/2014/main" id="{DE09032A-E019-DD46-A42F-AB5DEF42A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9693" name="TextBox 367">
                <a:extLst>
                  <a:ext uri="{FF2B5EF4-FFF2-40B4-BE49-F238E27FC236}">
                    <a16:creationId xmlns:a16="http://schemas.microsoft.com/office/drawing/2014/main" id="{65A512B2-6BD3-1640-9192-7DF1B7426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589" name="Group 233">
              <a:extLst>
                <a:ext uri="{FF2B5EF4-FFF2-40B4-BE49-F238E27FC236}">
                  <a16:creationId xmlns:a16="http://schemas.microsoft.com/office/drawing/2014/main" id="{FAAA2E01-31B7-4A48-9325-5B8517C86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2" name="TextBox 366">
                <a:extLst>
                  <a:ext uri="{FF2B5EF4-FFF2-40B4-BE49-F238E27FC236}">
                    <a16:creationId xmlns:a16="http://schemas.microsoft.com/office/drawing/2014/main" id="{D79B08B4-8950-1947-99E0-DD250D8F5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9590" name="Group 234">
              <a:extLst>
                <a:ext uri="{FF2B5EF4-FFF2-40B4-BE49-F238E27FC236}">
                  <a16:creationId xmlns:a16="http://schemas.microsoft.com/office/drawing/2014/main" id="{D0545730-FABB-BE4A-9919-8C77CF7551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0" name="TextBox 364">
                <a:extLst>
                  <a:ext uri="{FF2B5EF4-FFF2-40B4-BE49-F238E27FC236}">
                    <a16:creationId xmlns:a16="http://schemas.microsoft.com/office/drawing/2014/main" id="{E54FE489-7696-9F47-9D67-9D8DAD1281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9591" name="Group 236">
              <a:extLst>
                <a:ext uri="{FF2B5EF4-FFF2-40B4-BE49-F238E27FC236}">
                  <a16:creationId xmlns:a16="http://schemas.microsoft.com/office/drawing/2014/main" id="{D00382D6-1E3B-4548-AFEA-20F722596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6" name="TextBox 360">
                <a:extLst>
                  <a:ext uri="{FF2B5EF4-FFF2-40B4-BE49-F238E27FC236}">
                    <a16:creationId xmlns:a16="http://schemas.microsoft.com/office/drawing/2014/main" id="{2373499B-F1E0-BB47-AFC4-4F029F953B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8" name="TextBox 362">
                <a:extLst>
                  <a:ext uri="{FF2B5EF4-FFF2-40B4-BE49-F238E27FC236}">
                    <a16:creationId xmlns:a16="http://schemas.microsoft.com/office/drawing/2014/main" id="{B5B247E3-6398-EB4A-8586-DA763CD69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9592" name="TextBox 237">
              <a:extLst>
                <a:ext uri="{FF2B5EF4-FFF2-40B4-BE49-F238E27FC236}">
                  <a16:creationId xmlns:a16="http://schemas.microsoft.com/office/drawing/2014/main" id="{39AB10E9-7D3E-184A-B972-1975FAA00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594" name="Group 239">
              <a:extLst>
                <a:ext uri="{FF2B5EF4-FFF2-40B4-BE49-F238E27FC236}">
                  <a16:creationId xmlns:a16="http://schemas.microsoft.com/office/drawing/2014/main" id="{EB508357-C15D-1946-A925-76561606E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2" name="TextBox 353">
                <a:extLst>
                  <a:ext uri="{FF2B5EF4-FFF2-40B4-BE49-F238E27FC236}">
                    <a16:creationId xmlns:a16="http://schemas.microsoft.com/office/drawing/2014/main" id="{200E36F6-009C-0545-A8FF-5BC38286D1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4" name="TextBox 356">
                <a:extLst>
                  <a:ext uri="{FF2B5EF4-FFF2-40B4-BE49-F238E27FC236}">
                    <a16:creationId xmlns:a16="http://schemas.microsoft.com/office/drawing/2014/main" id="{CED94B2D-FDA0-C74F-95CF-7328CD7F8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5" name="Group 240">
              <a:extLst>
                <a:ext uri="{FF2B5EF4-FFF2-40B4-BE49-F238E27FC236}">
                  <a16:creationId xmlns:a16="http://schemas.microsoft.com/office/drawing/2014/main" id="{C20A0620-B263-7549-AADC-4E51621738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6" name="TextBox 347">
                <a:extLst>
                  <a:ext uri="{FF2B5EF4-FFF2-40B4-BE49-F238E27FC236}">
                    <a16:creationId xmlns:a16="http://schemas.microsoft.com/office/drawing/2014/main" id="{A9EFED44-3436-EB4F-8504-9CD50D75A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8" name="TextBox 349">
                <a:extLst>
                  <a:ext uri="{FF2B5EF4-FFF2-40B4-BE49-F238E27FC236}">
                    <a16:creationId xmlns:a16="http://schemas.microsoft.com/office/drawing/2014/main" id="{3931280D-14B9-D34A-82A3-08CBF3F94C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6" name="Group 241">
              <a:extLst>
                <a:ext uri="{FF2B5EF4-FFF2-40B4-BE49-F238E27FC236}">
                  <a16:creationId xmlns:a16="http://schemas.microsoft.com/office/drawing/2014/main" id="{EEFEFC00-6D24-E94A-A82C-90B8644C1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2" name="TextBox 343">
                <a:extLst>
                  <a:ext uri="{FF2B5EF4-FFF2-40B4-BE49-F238E27FC236}">
                    <a16:creationId xmlns:a16="http://schemas.microsoft.com/office/drawing/2014/main" id="{FC32EE3E-216A-4948-A104-C76B8F7DDC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7" name="Group 243">
              <a:extLst>
                <a:ext uri="{FF2B5EF4-FFF2-40B4-BE49-F238E27FC236}">
                  <a16:creationId xmlns:a16="http://schemas.microsoft.com/office/drawing/2014/main" id="{02ED5819-26FF-9A40-BFEE-5260CC71E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0" name="TextBox 341">
                <a:extLst>
                  <a:ext uri="{FF2B5EF4-FFF2-40B4-BE49-F238E27FC236}">
                    <a16:creationId xmlns:a16="http://schemas.microsoft.com/office/drawing/2014/main" id="{C65D20D8-FEA8-EC4C-806D-B91221D46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98" name="Group 244">
              <a:extLst>
                <a:ext uri="{FF2B5EF4-FFF2-40B4-BE49-F238E27FC236}">
                  <a16:creationId xmlns:a16="http://schemas.microsoft.com/office/drawing/2014/main" id="{2201524D-814A-9A45-B4D2-BBE6735AB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8" name="TextBox 339">
                <a:extLst>
                  <a:ext uri="{FF2B5EF4-FFF2-40B4-BE49-F238E27FC236}">
                    <a16:creationId xmlns:a16="http://schemas.microsoft.com/office/drawing/2014/main" id="{8F02087D-2776-884A-B9F6-2B93EA896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99" name="Group 245">
              <a:extLst>
                <a:ext uri="{FF2B5EF4-FFF2-40B4-BE49-F238E27FC236}">
                  <a16:creationId xmlns:a16="http://schemas.microsoft.com/office/drawing/2014/main" id="{353C21F4-3252-7942-85DA-1149C548B8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9665" name="TextBox 335">
                <a:extLst>
                  <a:ext uri="{FF2B5EF4-FFF2-40B4-BE49-F238E27FC236}">
                    <a16:creationId xmlns:a16="http://schemas.microsoft.com/office/drawing/2014/main" id="{672A6FE1-6BFA-4F49-AC99-2D65673D5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0" name="Group 249">
              <a:extLst>
                <a:ext uri="{FF2B5EF4-FFF2-40B4-BE49-F238E27FC236}">
                  <a16:creationId xmlns:a16="http://schemas.microsoft.com/office/drawing/2014/main" id="{37A9CBED-7B3A-7941-97BA-67CF7A7039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4" name="TextBox 316">
                <a:extLst>
                  <a:ext uri="{FF2B5EF4-FFF2-40B4-BE49-F238E27FC236}">
                    <a16:creationId xmlns:a16="http://schemas.microsoft.com/office/drawing/2014/main" id="{EF8E45D1-FAEB-E148-88EA-2B2774694E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601" name="Group 251">
              <a:extLst>
                <a:ext uri="{FF2B5EF4-FFF2-40B4-BE49-F238E27FC236}">
                  <a16:creationId xmlns:a16="http://schemas.microsoft.com/office/drawing/2014/main" id="{E849F29C-74AF-4A4F-B24D-61A1BDDC03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2" name="TextBox 314">
                <a:extLst>
                  <a:ext uri="{FF2B5EF4-FFF2-40B4-BE49-F238E27FC236}">
                    <a16:creationId xmlns:a16="http://schemas.microsoft.com/office/drawing/2014/main" id="{160F73E1-6836-D04C-B958-4FE26C090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602" name="Group 252">
              <a:extLst>
                <a:ext uri="{FF2B5EF4-FFF2-40B4-BE49-F238E27FC236}">
                  <a16:creationId xmlns:a16="http://schemas.microsoft.com/office/drawing/2014/main" id="{D999D9E3-1DEC-074E-813F-695EFA2F9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0" name="TextBox 312">
                <a:extLst>
                  <a:ext uri="{FF2B5EF4-FFF2-40B4-BE49-F238E27FC236}">
                    <a16:creationId xmlns:a16="http://schemas.microsoft.com/office/drawing/2014/main" id="{163A691B-5E28-BA4E-B39D-FCDB4611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03" name="Group 253">
              <a:extLst>
                <a:ext uri="{FF2B5EF4-FFF2-40B4-BE49-F238E27FC236}">
                  <a16:creationId xmlns:a16="http://schemas.microsoft.com/office/drawing/2014/main" id="{DD1F50A3-7C37-B940-8663-928EAE43E3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58" name="TextBox 310">
                <a:extLst>
                  <a:ext uri="{FF2B5EF4-FFF2-40B4-BE49-F238E27FC236}">
                    <a16:creationId xmlns:a16="http://schemas.microsoft.com/office/drawing/2014/main" id="{0D2A8B29-E40E-A24D-8C3E-5AE12885B8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9604" name="Group 254">
              <a:extLst>
                <a:ext uri="{FF2B5EF4-FFF2-40B4-BE49-F238E27FC236}">
                  <a16:creationId xmlns:a16="http://schemas.microsoft.com/office/drawing/2014/main" id="{2DB5C676-AA1A-3F4A-8F78-BCEC1D5F9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56" name="TextBox 308">
                <a:extLst>
                  <a:ext uri="{FF2B5EF4-FFF2-40B4-BE49-F238E27FC236}">
                    <a16:creationId xmlns:a16="http://schemas.microsoft.com/office/drawing/2014/main" id="{6BC89AC3-64DD-DA45-B731-3C8B2B9F25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05" name="Group 255">
              <a:extLst>
                <a:ext uri="{FF2B5EF4-FFF2-40B4-BE49-F238E27FC236}">
                  <a16:creationId xmlns:a16="http://schemas.microsoft.com/office/drawing/2014/main" id="{6EAAC1BD-EAAB-304D-9E39-099B19470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9653" name="TextBox 305">
                <a:extLst>
                  <a:ext uri="{FF2B5EF4-FFF2-40B4-BE49-F238E27FC236}">
                    <a16:creationId xmlns:a16="http://schemas.microsoft.com/office/drawing/2014/main" id="{EEBCACA5-5D4A-6747-8B0D-73D3F3D1D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6" name="Group 256">
              <a:extLst>
                <a:ext uri="{FF2B5EF4-FFF2-40B4-BE49-F238E27FC236}">
                  <a16:creationId xmlns:a16="http://schemas.microsoft.com/office/drawing/2014/main" id="{93F7F9D0-9E02-534C-B8FC-6CE6627EC3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9651" name="TextBox 303">
                <a:extLst>
                  <a:ext uri="{FF2B5EF4-FFF2-40B4-BE49-F238E27FC236}">
                    <a16:creationId xmlns:a16="http://schemas.microsoft.com/office/drawing/2014/main" id="{2B520021-0D34-9F44-8A16-F54B591A5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7" name="Group 257">
              <a:extLst>
                <a:ext uri="{FF2B5EF4-FFF2-40B4-BE49-F238E27FC236}">
                  <a16:creationId xmlns:a16="http://schemas.microsoft.com/office/drawing/2014/main" id="{52FA9318-9B8C-6840-9706-546C1B201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9649" name="TextBox 301">
                <a:extLst>
                  <a:ext uri="{FF2B5EF4-FFF2-40B4-BE49-F238E27FC236}">
                    <a16:creationId xmlns:a16="http://schemas.microsoft.com/office/drawing/2014/main" id="{1F18E330-C076-4644-BDCC-50C32C658F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8" name="Group 258">
              <a:extLst>
                <a:ext uri="{FF2B5EF4-FFF2-40B4-BE49-F238E27FC236}">
                  <a16:creationId xmlns:a16="http://schemas.microsoft.com/office/drawing/2014/main" id="{9A412B2A-F82F-2447-98BF-430AF710C7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9643" name="Group 295">
                <a:extLst>
                  <a:ext uri="{FF2B5EF4-FFF2-40B4-BE49-F238E27FC236}">
                    <a16:creationId xmlns:a16="http://schemas.microsoft.com/office/drawing/2014/main" id="{B3D3A705-E813-2346-AF2A-B03C9525B4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9647" name="TextBox 299">
                  <a:extLst>
                    <a:ext uri="{FF2B5EF4-FFF2-40B4-BE49-F238E27FC236}">
                      <a16:creationId xmlns:a16="http://schemas.microsoft.com/office/drawing/2014/main" id="{17129213-64D0-C948-87C7-B0F9A16CCD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644" name="Group 296">
                <a:extLst>
                  <a:ext uri="{FF2B5EF4-FFF2-40B4-BE49-F238E27FC236}">
                    <a16:creationId xmlns:a16="http://schemas.microsoft.com/office/drawing/2014/main" id="{6CA91768-2066-8E44-92AC-9527A3694B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9645" name="TextBox 297">
                  <a:extLst>
                    <a:ext uri="{FF2B5EF4-FFF2-40B4-BE49-F238E27FC236}">
                      <a16:creationId xmlns:a16="http://schemas.microsoft.com/office/drawing/2014/main" id="{73B5D65D-75A2-0640-93FA-06D5D6DB19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609" name="Group 259">
              <a:extLst>
                <a:ext uri="{FF2B5EF4-FFF2-40B4-BE49-F238E27FC236}">
                  <a16:creationId xmlns:a16="http://schemas.microsoft.com/office/drawing/2014/main" id="{09DEC806-9B1B-0443-B9D6-4FF20972FB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42" name="TextBox 294">
                <a:extLst>
                  <a:ext uri="{FF2B5EF4-FFF2-40B4-BE49-F238E27FC236}">
                    <a16:creationId xmlns:a16="http://schemas.microsoft.com/office/drawing/2014/main" id="{48E9B192-BEAB-0742-BE86-9BD5BF125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0" name="Group 260">
              <a:extLst>
                <a:ext uri="{FF2B5EF4-FFF2-40B4-BE49-F238E27FC236}">
                  <a16:creationId xmlns:a16="http://schemas.microsoft.com/office/drawing/2014/main" id="{5F1FC0B3-35C7-5047-AFD7-960AA68DF7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9639" name="TextBox 291">
                <a:extLst>
                  <a:ext uri="{FF2B5EF4-FFF2-40B4-BE49-F238E27FC236}">
                    <a16:creationId xmlns:a16="http://schemas.microsoft.com/office/drawing/2014/main" id="{71A9E007-8150-CB43-AE98-F1CFB42A7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1" name="Group 261">
              <a:extLst>
                <a:ext uri="{FF2B5EF4-FFF2-40B4-BE49-F238E27FC236}">
                  <a16:creationId xmlns:a16="http://schemas.microsoft.com/office/drawing/2014/main" id="{1191378F-7D1B-6F49-B0DC-1D84F689CC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9637" name="TextBox 289">
                <a:extLst>
                  <a:ext uri="{FF2B5EF4-FFF2-40B4-BE49-F238E27FC236}">
                    <a16:creationId xmlns:a16="http://schemas.microsoft.com/office/drawing/2014/main" id="{FD1C87B3-1A66-5C49-A933-878608DD79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2" name="Group 262">
              <a:extLst>
                <a:ext uri="{FF2B5EF4-FFF2-40B4-BE49-F238E27FC236}">
                  <a16:creationId xmlns:a16="http://schemas.microsoft.com/office/drawing/2014/main" id="{14809A75-F348-D940-B3F2-B7207B6D7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36" name="TextBox 288">
                <a:extLst>
                  <a:ext uri="{FF2B5EF4-FFF2-40B4-BE49-F238E27FC236}">
                    <a16:creationId xmlns:a16="http://schemas.microsoft.com/office/drawing/2014/main" id="{7EFD051B-38E0-8840-B8BB-917818764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3" name="Group 263">
              <a:extLst>
                <a:ext uri="{FF2B5EF4-FFF2-40B4-BE49-F238E27FC236}">
                  <a16:creationId xmlns:a16="http://schemas.microsoft.com/office/drawing/2014/main" id="{64559398-CC6A-7544-A6E5-D472F8E65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34" name="TextBox 286">
                <a:extLst>
                  <a:ext uri="{FF2B5EF4-FFF2-40B4-BE49-F238E27FC236}">
                    <a16:creationId xmlns:a16="http://schemas.microsoft.com/office/drawing/2014/main" id="{37515A78-B23A-B647-9859-6F57CA87FD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4" name="Group 264">
              <a:extLst>
                <a:ext uri="{FF2B5EF4-FFF2-40B4-BE49-F238E27FC236}">
                  <a16:creationId xmlns:a16="http://schemas.microsoft.com/office/drawing/2014/main" id="{BB090337-AA01-C74C-B6E8-A190C1C379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9631" name="TextBox 283">
                <a:extLst>
                  <a:ext uri="{FF2B5EF4-FFF2-40B4-BE49-F238E27FC236}">
                    <a16:creationId xmlns:a16="http://schemas.microsoft.com/office/drawing/2014/main" id="{54515711-9A77-E741-BDBC-5DC9BD6E37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5" name="Group 265">
              <a:extLst>
                <a:ext uri="{FF2B5EF4-FFF2-40B4-BE49-F238E27FC236}">
                  <a16:creationId xmlns:a16="http://schemas.microsoft.com/office/drawing/2014/main" id="{3111A939-58B4-3447-921E-F784206C99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9629" name="TextBox 280">
                <a:extLst>
                  <a:ext uri="{FF2B5EF4-FFF2-40B4-BE49-F238E27FC236}">
                    <a16:creationId xmlns:a16="http://schemas.microsoft.com/office/drawing/2014/main" id="{7CF7D749-E0A4-ED49-8283-4AC9CFFBE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6" name="Group 266">
              <a:extLst>
                <a:ext uri="{FF2B5EF4-FFF2-40B4-BE49-F238E27FC236}">
                  <a16:creationId xmlns:a16="http://schemas.microsoft.com/office/drawing/2014/main" id="{B9A76C5D-58E9-C94A-BC57-DC00E2ADB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9627" name="TextBox 278">
                <a:extLst>
                  <a:ext uri="{FF2B5EF4-FFF2-40B4-BE49-F238E27FC236}">
                    <a16:creationId xmlns:a16="http://schemas.microsoft.com/office/drawing/2014/main" id="{14A0B164-EC8B-E342-8000-42DED1399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7" name="Group 267">
              <a:extLst>
                <a:ext uri="{FF2B5EF4-FFF2-40B4-BE49-F238E27FC236}">
                  <a16:creationId xmlns:a16="http://schemas.microsoft.com/office/drawing/2014/main" id="{53678991-B077-9F44-A0C9-1BF2EDF566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9621" name="Group 272">
                <a:extLst>
                  <a:ext uri="{FF2B5EF4-FFF2-40B4-BE49-F238E27FC236}">
                    <a16:creationId xmlns:a16="http://schemas.microsoft.com/office/drawing/2014/main" id="{D66AFEA7-9218-5D45-A61D-F75545635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622" name="Group 273">
                <a:extLst>
                  <a:ext uri="{FF2B5EF4-FFF2-40B4-BE49-F238E27FC236}">
                    <a16:creationId xmlns:a16="http://schemas.microsoft.com/office/drawing/2014/main" id="{8B744F6B-4E32-5045-B890-BD6E563FF9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9623" name="TextBox 274">
                  <a:extLst>
                    <a:ext uri="{FF2B5EF4-FFF2-40B4-BE49-F238E27FC236}">
                      <a16:creationId xmlns:a16="http://schemas.microsoft.com/office/drawing/2014/main" id="{44EA1059-5004-E549-9229-37A8C2529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618" name="Group 268">
              <a:extLst>
                <a:ext uri="{FF2B5EF4-FFF2-40B4-BE49-F238E27FC236}">
                  <a16:creationId xmlns:a16="http://schemas.microsoft.com/office/drawing/2014/main" id="{457ED91C-C6DB-9A48-B0F8-06F840A10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9619" name="TextBox 270">
                <a:extLst>
                  <a:ext uri="{FF2B5EF4-FFF2-40B4-BE49-F238E27FC236}">
                    <a16:creationId xmlns:a16="http://schemas.microsoft.com/office/drawing/2014/main" id="{EC358276-E8C8-E641-A5E8-200CC278F5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572" name="Group 404">
            <a:extLst>
              <a:ext uri="{FF2B5EF4-FFF2-40B4-BE49-F238E27FC236}">
                <a16:creationId xmlns:a16="http://schemas.microsoft.com/office/drawing/2014/main" id="{0D307E5E-7DDD-0A4C-A914-5B16887A5A3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9576" name="TextBox 405">
              <a:extLst>
                <a:ext uri="{FF2B5EF4-FFF2-40B4-BE49-F238E27FC236}">
                  <a16:creationId xmlns:a16="http://schemas.microsoft.com/office/drawing/2014/main" id="{67BFAC76-AB58-1148-BFD2-C962320E1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579" name="TextBox 411">
              <a:extLst>
                <a:ext uri="{FF2B5EF4-FFF2-40B4-BE49-F238E27FC236}">
                  <a16:creationId xmlns:a16="http://schemas.microsoft.com/office/drawing/2014/main" id="{428C067F-E7B9-EA48-9A3E-7EF0C2917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81" name="TextBox 413">
              <a:extLst>
                <a:ext uri="{FF2B5EF4-FFF2-40B4-BE49-F238E27FC236}">
                  <a16:creationId xmlns:a16="http://schemas.microsoft.com/office/drawing/2014/main" id="{9479467A-1D05-EF4C-9CAB-D5BFC98C7B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8615363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9574" name="TextBox 353">
            <a:extLst>
              <a:ext uri="{FF2B5EF4-FFF2-40B4-BE49-F238E27FC236}">
                <a16:creationId xmlns:a16="http://schemas.microsoft.com/office/drawing/2014/main" id="{386EA392-F785-1742-9AEE-589A0A3A7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0" y="350839"/>
            <a:ext cx="1657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#18</a:t>
            </a:r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1327B803-D70E-074D-9FEE-0B4E5057EE1E}"/>
              </a:ext>
            </a:extLst>
          </p:cNvPr>
          <p:cNvSpPr/>
          <p:nvPr/>
        </p:nvSpPr>
        <p:spPr>
          <a:xfrm>
            <a:off x="9393239" y="3619500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29">
            <a:extLst>
              <a:ext uri="{FF2B5EF4-FFF2-40B4-BE49-F238E27FC236}">
                <a16:creationId xmlns:a16="http://schemas.microsoft.com/office/drawing/2014/main" id="{AF39E05B-E5F4-7A4A-80E0-6BDF672FEC7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1754" name="Group 49">
              <a:extLst>
                <a:ext uri="{FF2B5EF4-FFF2-40B4-BE49-F238E27FC236}">
                  <a16:creationId xmlns:a16="http://schemas.microsoft.com/office/drawing/2014/main" id="{0A5674F4-76FA-7944-B51B-5905F636C6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1920" name="Group 33">
                <a:extLst>
                  <a:ext uri="{FF2B5EF4-FFF2-40B4-BE49-F238E27FC236}">
                    <a16:creationId xmlns:a16="http://schemas.microsoft.com/office/drawing/2014/main" id="{90FE2B0A-16FD-DD4C-80A4-12E1B86AA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1962" name="TextBox 467">
                  <a:extLst>
                    <a:ext uri="{FF2B5EF4-FFF2-40B4-BE49-F238E27FC236}">
                      <a16:creationId xmlns:a16="http://schemas.microsoft.com/office/drawing/2014/main" id="{539D6E6D-2A8E-3E41-9E7E-125989ECC1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21" name="Group 34">
                <a:extLst>
                  <a:ext uri="{FF2B5EF4-FFF2-40B4-BE49-F238E27FC236}">
                    <a16:creationId xmlns:a16="http://schemas.microsoft.com/office/drawing/2014/main" id="{BA092C17-BCF9-4944-8FE5-2AEBE5F032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1960" name="TextBox 469">
                  <a:extLst>
                    <a:ext uri="{FF2B5EF4-FFF2-40B4-BE49-F238E27FC236}">
                      <a16:creationId xmlns:a16="http://schemas.microsoft.com/office/drawing/2014/main" id="{27231941-1789-B34B-8F74-17F91679FF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923" name="TextBox 472">
                <a:extLst>
                  <a:ext uri="{FF2B5EF4-FFF2-40B4-BE49-F238E27FC236}">
                    <a16:creationId xmlns:a16="http://schemas.microsoft.com/office/drawing/2014/main" id="{0D94ADF0-C710-2749-9355-621388F8A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1924" name="Group 441">
                <a:extLst>
                  <a:ext uri="{FF2B5EF4-FFF2-40B4-BE49-F238E27FC236}">
                    <a16:creationId xmlns:a16="http://schemas.microsoft.com/office/drawing/2014/main" id="{D67858DB-E90F-9443-901C-5B5E6657D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1943" name="Group 450">
                  <a:extLst>
                    <a:ext uri="{FF2B5EF4-FFF2-40B4-BE49-F238E27FC236}">
                      <a16:creationId xmlns:a16="http://schemas.microsoft.com/office/drawing/2014/main" id="{1929D5B7-E82B-3549-856E-923E07CC99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1957" name="TextBox 464">
                    <a:extLst>
                      <a:ext uri="{FF2B5EF4-FFF2-40B4-BE49-F238E27FC236}">
                        <a16:creationId xmlns:a16="http://schemas.microsoft.com/office/drawing/2014/main" id="{9596F2BD-B66B-7548-A2CF-7AF7CC2A1C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9" name="TextBox 466">
                    <a:extLst>
                      <a:ext uri="{FF2B5EF4-FFF2-40B4-BE49-F238E27FC236}">
                        <a16:creationId xmlns:a16="http://schemas.microsoft.com/office/drawing/2014/main" id="{1C9E4373-FC2A-5A40-89FB-2B52B5542D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1944" name="Group 451">
                  <a:extLst>
                    <a:ext uri="{FF2B5EF4-FFF2-40B4-BE49-F238E27FC236}">
                      <a16:creationId xmlns:a16="http://schemas.microsoft.com/office/drawing/2014/main" id="{645F1630-B93A-1042-BC30-A79128F7B0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1954" name="TextBox 461">
                    <a:extLst>
                      <a:ext uri="{FF2B5EF4-FFF2-40B4-BE49-F238E27FC236}">
                        <a16:creationId xmlns:a16="http://schemas.microsoft.com/office/drawing/2014/main" id="{34FBE0ED-D7B2-6E4F-B8F7-7EF48C70BD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6" name="TextBox 463">
                    <a:extLst>
                      <a:ext uri="{FF2B5EF4-FFF2-40B4-BE49-F238E27FC236}">
                        <a16:creationId xmlns:a16="http://schemas.microsoft.com/office/drawing/2014/main" id="{ED1FB9F6-CFF4-884E-AD5F-25A5920EB7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1945" name="Group 452">
                  <a:extLst>
                    <a:ext uri="{FF2B5EF4-FFF2-40B4-BE49-F238E27FC236}">
                      <a16:creationId xmlns:a16="http://schemas.microsoft.com/office/drawing/2014/main" id="{355699EE-C394-874C-B9A8-3CBD20AC6A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1951" name="TextBox 458">
                    <a:extLst>
                      <a:ext uri="{FF2B5EF4-FFF2-40B4-BE49-F238E27FC236}">
                        <a16:creationId xmlns:a16="http://schemas.microsoft.com/office/drawing/2014/main" id="{C7C7BEAC-2BED-AF41-8F15-D27180E3F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3" name="TextBox 460">
                    <a:extLst>
                      <a:ext uri="{FF2B5EF4-FFF2-40B4-BE49-F238E27FC236}">
                        <a16:creationId xmlns:a16="http://schemas.microsoft.com/office/drawing/2014/main" id="{ED677A3D-EEC8-2646-9564-279DD6C1E6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947" name="Group 453">
                  <a:extLst>
                    <a:ext uri="{FF2B5EF4-FFF2-40B4-BE49-F238E27FC236}">
                      <a16:creationId xmlns:a16="http://schemas.microsoft.com/office/drawing/2014/main" id="{29C70C56-A124-5244-AA8E-7D1F4315F8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1948" name="TextBox 455">
                    <a:extLst>
                      <a:ext uri="{FF2B5EF4-FFF2-40B4-BE49-F238E27FC236}">
                        <a16:creationId xmlns:a16="http://schemas.microsoft.com/office/drawing/2014/main" id="{06C23C08-49F9-E943-963E-1B48F6DD7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0" name="TextBox 457">
                    <a:extLst>
                      <a:ext uri="{FF2B5EF4-FFF2-40B4-BE49-F238E27FC236}">
                        <a16:creationId xmlns:a16="http://schemas.microsoft.com/office/drawing/2014/main" id="{BF4B6134-C1CF-5243-910C-13949F86C2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1925" name="Group 44">
                <a:extLst>
                  <a:ext uri="{FF2B5EF4-FFF2-40B4-BE49-F238E27FC236}">
                    <a16:creationId xmlns:a16="http://schemas.microsoft.com/office/drawing/2014/main" id="{5F7F7C91-A564-7746-80D4-82A905E5A4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1941" name="TextBox 443">
                  <a:extLst>
                    <a:ext uri="{FF2B5EF4-FFF2-40B4-BE49-F238E27FC236}">
                      <a16:creationId xmlns:a16="http://schemas.microsoft.com/office/drawing/2014/main" id="{AC024BCE-3714-094F-B009-7F3CFACD00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26" name="Group 48">
                <a:extLst>
                  <a:ext uri="{FF2B5EF4-FFF2-40B4-BE49-F238E27FC236}">
                    <a16:creationId xmlns:a16="http://schemas.microsoft.com/office/drawing/2014/main" id="{EBCC4DEE-0E4A-0843-8783-52FE55C6E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1939" name="TextBox 445">
                  <a:extLst>
                    <a:ext uri="{FF2B5EF4-FFF2-40B4-BE49-F238E27FC236}">
                      <a16:creationId xmlns:a16="http://schemas.microsoft.com/office/drawing/2014/main" id="{E623278E-F36C-F24F-988E-F196544383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927" name="TextBox 448">
                <a:extLst>
                  <a:ext uri="{FF2B5EF4-FFF2-40B4-BE49-F238E27FC236}">
                    <a16:creationId xmlns:a16="http://schemas.microsoft.com/office/drawing/2014/main" id="{E5326A9D-C92B-334D-B994-D0835EAC1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1928" name="TextBox 474">
                <a:extLst>
                  <a:ext uri="{FF2B5EF4-FFF2-40B4-BE49-F238E27FC236}">
                    <a16:creationId xmlns:a16="http://schemas.microsoft.com/office/drawing/2014/main" id="{EE662A7E-8DAF-8949-A2B8-6F0940177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1929" name="Group 475">
                <a:extLst>
                  <a:ext uri="{FF2B5EF4-FFF2-40B4-BE49-F238E27FC236}">
                    <a16:creationId xmlns:a16="http://schemas.microsoft.com/office/drawing/2014/main" id="{061DE838-5A04-0A49-B514-D1AAFF4C7B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1937" name="TextBox 476">
                  <a:extLst>
                    <a:ext uri="{FF2B5EF4-FFF2-40B4-BE49-F238E27FC236}">
                      <a16:creationId xmlns:a16="http://schemas.microsoft.com/office/drawing/2014/main" id="{7C602ACF-E4E1-D042-8B0E-E24AECEA07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30" name="Group 478">
                <a:extLst>
                  <a:ext uri="{FF2B5EF4-FFF2-40B4-BE49-F238E27FC236}">
                    <a16:creationId xmlns:a16="http://schemas.microsoft.com/office/drawing/2014/main" id="{FFF5CA6E-0754-6948-8FAF-4DB6AC9490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1935" name="TextBox 482">
                  <a:extLst>
                    <a:ext uri="{FF2B5EF4-FFF2-40B4-BE49-F238E27FC236}">
                      <a16:creationId xmlns:a16="http://schemas.microsoft.com/office/drawing/2014/main" id="{4D7F634E-D196-114A-A906-BE8BE63AB7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31" name="Group 498">
                <a:extLst>
                  <a:ext uri="{FF2B5EF4-FFF2-40B4-BE49-F238E27FC236}">
                    <a16:creationId xmlns:a16="http://schemas.microsoft.com/office/drawing/2014/main" id="{A8965038-9957-E346-848B-F8946BA28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1933" name="TextBox 499">
                  <a:extLst>
                    <a:ext uri="{FF2B5EF4-FFF2-40B4-BE49-F238E27FC236}">
                      <a16:creationId xmlns:a16="http://schemas.microsoft.com/office/drawing/2014/main" id="{505E972A-83AC-C24C-A627-4C058B6C68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1755" name="Group 132">
              <a:extLst>
                <a:ext uri="{FF2B5EF4-FFF2-40B4-BE49-F238E27FC236}">
                  <a16:creationId xmlns:a16="http://schemas.microsoft.com/office/drawing/2014/main" id="{441CB127-1448-F34A-8A3C-E9EED625A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1756" name="Group 6">
              <a:extLst>
                <a:ext uri="{FF2B5EF4-FFF2-40B4-BE49-F238E27FC236}">
                  <a16:creationId xmlns:a16="http://schemas.microsoft.com/office/drawing/2014/main" id="{522009CC-F91E-8F43-A9B6-2F6BB2259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1894" name="Group 55">
                <a:extLst>
                  <a:ext uri="{FF2B5EF4-FFF2-40B4-BE49-F238E27FC236}">
                    <a16:creationId xmlns:a16="http://schemas.microsoft.com/office/drawing/2014/main" id="{FD68598D-DE80-8948-A858-D674F0903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1915" name="TextBox 57">
                  <a:extLst>
                    <a:ext uri="{FF2B5EF4-FFF2-40B4-BE49-F238E27FC236}">
                      <a16:creationId xmlns:a16="http://schemas.microsoft.com/office/drawing/2014/main" id="{C6576B97-191F-B147-A21C-6D7C72BE1F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1895" name="TextBox 59">
                <a:extLst>
                  <a:ext uri="{FF2B5EF4-FFF2-40B4-BE49-F238E27FC236}">
                    <a16:creationId xmlns:a16="http://schemas.microsoft.com/office/drawing/2014/main" id="{C7F84333-183B-AA4F-8264-D93C998DB9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1757" name="Group 17">
              <a:extLst>
                <a:ext uri="{FF2B5EF4-FFF2-40B4-BE49-F238E27FC236}">
                  <a16:creationId xmlns:a16="http://schemas.microsoft.com/office/drawing/2014/main" id="{00270EE3-8BFC-4540-AFFA-80649BF93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1888" name="Group 16">
                <a:extLst>
                  <a:ext uri="{FF2B5EF4-FFF2-40B4-BE49-F238E27FC236}">
                    <a16:creationId xmlns:a16="http://schemas.microsoft.com/office/drawing/2014/main" id="{65EB69A2-5DE0-024F-9920-658460BE6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1892" name="TextBox 82">
                  <a:extLst>
                    <a:ext uri="{FF2B5EF4-FFF2-40B4-BE49-F238E27FC236}">
                      <a16:creationId xmlns:a16="http://schemas.microsoft.com/office/drawing/2014/main" id="{F9C952D5-116C-D44E-BDA4-8E5B45A6B3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889" name="TextBox 87">
                <a:extLst>
                  <a:ext uri="{FF2B5EF4-FFF2-40B4-BE49-F238E27FC236}">
                    <a16:creationId xmlns:a16="http://schemas.microsoft.com/office/drawing/2014/main" id="{55F500E2-2D78-9A41-A1BB-91C2080FB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58" name="Group 154">
              <a:extLst>
                <a:ext uri="{FF2B5EF4-FFF2-40B4-BE49-F238E27FC236}">
                  <a16:creationId xmlns:a16="http://schemas.microsoft.com/office/drawing/2014/main" id="{B1965752-7BD9-8749-AEDA-EC2CF2F42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1881" name="TextBox 155">
                <a:extLst>
                  <a:ext uri="{FF2B5EF4-FFF2-40B4-BE49-F238E27FC236}">
                    <a16:creationId xmlns:a16="http://schemas.microsoft.com/office/drawing/2014/main" id="{B21C0BB5-7958-9C43-9BAD-240949CFBB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884" name="TextBox 161">
                <a:extLst>
                  <a:ext uri="{FF2B5EF4-FFF2-40B4-BE49-F238E27FC236}">
                    <a16:creationId xmlns:a16="http://schemas.microsoft.com/office/drawing/2014/main" id="{3063224F-B93B-064D-A129-A95F5BF313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59" name="Group 138">
              <a:extLst>
                <a:ext uri="{FF2B5EF4-FFF2-40B4-BE49-F238E27FC236}">
                  <a16:creationId xmlns:a16="http://schemas.microsoft.com/office/drawing/2014/main" id="{7E2EAB92-9CC0-B449-833F-DE4A23ADC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1874" name="TextBox 139">
                <a:extLst>
                  <a:ext uri="{FF2B5EF4-FFF2-40B4-BE49-F238E27FC236}">
                    <a16:creationId xmlns:a16="http://schemas.microsoft.com/office/drawing/2014/main" id="{D445737D-2B5E-474E-8DC9-A26866B936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877" name="TextBox 145">
                <a:extLst>
                  <a:ext uri="{FF2B5EF4-FFF2-40B4-BE49-F238E27FC236}">
                    <a16:creationId xmlns:a16="http://schemas.microsoft.com/office/drawing/2014/main" id="{DE404DF6-1AD9-9647-B9C7-56FECDF5BA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62" name="Group 37">
              <a:extLst>
                <a:ext uri="{FF2B5EF4-FFF2-40B4-BE49-F238E27FC236}">
                  <a16:creationId xmlns:a16="http://schemas.microsoft.com/office/drawing/2014/main" id="{2817E5E2-AF9A-474A-9B79-B0901E749B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873" name="TextBox 36">
                <a:extLst>
                  <a:ext uri="{FF2B5EF4-FFF2-40B4-BE49-F238E27FC236}">
                    <a16:creationId xmlns:a16="http://schemas.microsoft.com/office/drawing/2014/main" id="{7FBD9AD3-E087-0246-841A-4C656A6DE1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67" name="Group 186">
              <a:extLst>
                <a:ext uri="{FF2B5EF4-FFF2-40B4-BE49-F238E27FC236}">
                  <a16:creationId xmlns:a16="http://schemas.microsoft.com/office/drawing/2014/main" id="{F218D8A4-2867-1244-823F-DAB7B83F9F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71" name="Group 23">
              <a:extLst>
                <a:ext uri="{FF2B5EF4-FFF2-40B4-BE49-F238E27FC236}">
                  <a16:creationId xmlns:a16="http://schemas.microsoft.com/office/drawing/2014/main" id="{322D0AF4-C1B9-FE40-9F4C-091F6D8A1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1857" name="Group 43">
                <a:extLst>
                  <a:ext uri="{FF2B5EF4-FFF2-40B4-BE49-F238E27FC236}">
                    <a16:creationId xmlns:a16="http://schemas.microsoft.com/office/drawing/2014/main" id="{0D70203C-BB20-CE4C-BCF4-DF3B36624D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1865" name="Group 38">
                  <a:extLst>
                    <a:ext uri="{FF2B5EF4-FFF2-40B4-BE49-F238E27FC236}">
                      <a16:creationId xmlns:a16="http://schemas.microsoft.com/office/drawing/2014/main" id="{0D55A995-7E83-354C-A4FD-C71B9EE619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1868" name="TextBox 39">
                    <a:extLst>
                      <a:ext uri="{FF2B5EF4-FFF2-40B4-BE49-F238E27FC236}">
                        <a16:creationId xmlns:a16="http://schemas.microsoft.com/office/drawing/2014/main" id="{A5371F57-680E-BB44-A838-0A0589581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1866" name="TextBox 41">
                  <a:extLst>
                    <a:ext uri="{FF2B5EF4-FFF2-40B4-BE49-F238E27FC236}">
                      <a16:creationId xmlns:a16="http://schemas.microsoft.com/office/drawing/2014/main" id="{6435817F-65A0-9F4D-96B4-3E38CA08F5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1861" name="Group 106">
                <a:extLst>
                  <a:ext uri="{FF2B5EF4-FFF2-40B4-BE49-F238E27FC236}">
                    <a16:creationId xmlns:a16="http://schemas.microsoft.com/office/drawing/2014/main" id="{034DD9B1-5361-EC45-951F-9D36F18B5B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864" name="TextBox 108">
                  <a:extLst>
                    <a:ext uri="{FF2B5EF4-FFF2-40B4-BE49-F238E27FC236}">
                      <a16:creationId xmlns:a16="http://schemas.microsoft.com/office/drawing/2014/main" id="{A702B091-480F-0B46-8797-5D2F10A686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73" name="Group 5">
              <a:extLst>
                <a:ext uri="{FF2B5EF4-FFF2-40B4-BE49-F238E27FC236}">
                  <a16:creationId xmlns:a16="http://schemas.microsoft.com/office/drawing/2014/main" id="{F7B52143-CB50-CC40-919F-B3780F511C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1855" name="TextBox 483">
                <a:extLst>
                  <a:ext uri="{FF2B5EF4-FFF2-40B4-BE49-F238E27FC236}">
                    <a16:creationId xmlns:a16="http://schemas.microsoft.com/office/drawing/2014/main" id="{CE978CC8-559B-7748-BA32-E52F7E53EE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775" name="Group 32">
              <a:extLst>
                <a:ext uri="{FF2B5EF4-FFF2-40B4-BE49-F238E27FC236}">
                  <a16:creationId xmlns:a16="http://schemas.microsoft.com/office/drawing/2014/main" id="{38EA101E-C502-3245-8991-A9EF263590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1847" name="Group 491">
                <a:extLst>
                  <a:ext uri="{FF2B5EF4-FFF2-40B4-BE49-F238E27FC236}">
                    <a16:creationId xmlns:a16="http://schemas.microsoft.com/office/drawing/2014/main" id="{C4CFCD53-11A5-9344-AD14-80EA273328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1853" name="TextBox 492">
                  <a:extLst>
                    <a:ext uri="{FF2B5EF4-FFF2-40B4-BE49-F238E27FC236}">
                      <a16:creationId xmlns:a16="http://schemas.microsoft.com/office/drawing/2014/main" id="{466730CB-78B2-5244-9FA2-1489914153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848" name="Group 494">
                <a:extLst>
                  <a:ext uri="{FF2B5EF4-FFF2-40B4-BE49-F238E27FC236}">
                    <a16:creationId xmlns:a16="http://schemas.microsoft.com/office/drawing/2014/main" id="{1C6A6B1D-7D2A-6D43-A855-686CD4BA66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1851" name="TextBox 495">
                  <a:extLst>
                    <a:ext uri="{FF2B5EF4-FFF2-40B4-BE49-F238E27FC236}">
                      <a16:creationId xmlns:a16="http://schemas.microsoft.com/office/drawing/2014/main" id="{B0B00738-A2D0-174C-904B-E89B6FD54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849" name="TextBox 503">
                <a:extLst>
                  <a:ext uri="{FF2B5EF4-FFF2-40B4-BE49-F238E27FC236}">
                    <a16:creationId xmlns:a16="http://schemas.microsoft.com/office/drawing/2014/main" id="{B4D15B9C-AC82-D044-AFF5-660F32926A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1779" name="TextBox 12">
              <a:extLst>
                <a:ext uri="{FF2B5EF4-FFF2-40B4-BE49-F238E27FC236}">
                  <a16:creationId xmlns:a16="http://schemas.microsoft.com/office/drawing/2014/main" id="{98F3B7A2-A879-DC4C-A22C-E1D016D2B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1780" name="Group 317">
              <a:extLst>
                <a:ext uri="{FF2B5EF4-FFF2-40B4-BE49-F238E27FC236}">
                  <a16:creationId xmlns:a16="http://schemas.microsoft.com/office/drawing/2014/main" id="{62C12C45-1D60-6E4C-B914-E48EC0535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1830" name="Group 318">
                <a:extLst>
                  <a:ext uri="{FF2B5EF4-FFF2-40B4-BE49-F238E27FC236}">
                    <a16:creationId xmlns:a16="http://schemas.microsoft.com/office/drawing/2014/main" id="{60E4BD0F-DD46-EA44-876A-440C661CD3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39" name="Group 327">
                  <a:extLst>
                    <a:ext uri="{FF2B5EF4-FFF2-40B4-BE49-F238E27FC236}">
                      <a16:creationId xmlns:a16="http://schemas.microsoft.com/office/drawing/2014/main" id="{65DC5633-0878-0A49-9E11-7D95835D82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1840" name="TextBox 7">
                    <a:extLst>
                      <a:ext uri="{FF2B5EF4-FFF2-40B4-BE49-F238E27FC236}">
                        <a16:creationId xmlns:a16="http://schemas.microsoft.com/office/drawing/2014/main" id="{D1A85727-9E12-4A47-ACC3-B4964F8A22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842" name="TextBox 329">
                    <a:extLst>
                      <a:ext uri="{FF2B5EF4-FFF2-40B4-BE49-F238E27FC236}">
                        <a16:creationId xmlns:a16="http://schemas.microsoft.com/office/drawing/2014/main" id="{BA33AD9D-22A4-AA42-908D-9B9FD34332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1843" name="Group 330">
                    <a:extLst>
                      <a:ext uri="{FF2B5EF4-FFF2-40B4-BE49-F238E27FC236}">
                        <a16:creationId xmlns:a16="http://schemas.microsoft.com/office/drawing/2014/main" id="{4A60CEEE-347C-5847-8F03-A7BDC2CCEF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1845" name="TextBox 333">
                      <a:extLst>
                        <a:ext uri="{FF2B5EF4-FFF2-40B4-BE49-F238E27FC236}">
                          <a16:creationId xmlns:a16="http://schemas.microsoft.com/office/drawing/2014/main" id="{8BDAE9D0-B98B-5C41-BC1D-AD54BC695F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1844" name="TextBox 332">
                    <a:extLst>
                      <a:ext uri="{FF2B5EF4-FFF2-40B4-BE49-F238E27FC236}">
                        <a16:creationId xmlns:a16="http://schemas.microsoft.com/office/drawing/2014/main" id="{4D43BE86-AEAF-D64A-8C6C-D6A6AA14F1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81" name="Group 11">
              <a:extLst>
                <a:ext uri="{FF2B5EF4-FFF2-40B4-BE49-F238E27FC236}">
                  <a16:creationId xmlns:a16="http://schemas.microsoft.com/office/drawing/2014/main" id="{FFBB3665-E0BA-A240-BEF4-49836BD861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86" name="Group 60">
              <a:extLst>
                <a:ext uri="{FF2B5EF4-FFF2-40B4-BE49-F238E27FC236}">
                  <a16:creationId xmlns:a16="http://schemas.microsoft.com/office/drawing/2014/main" id="{6DBDC04A-FFE4-D647-AD4D-53C924C1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1819" name="Group 53">
                <a:extLst>
                  <a:ext uri="{FF2B5EF4-FFF2-40B4-BE49-F238E27FC236}">
                    <a16:creationId xmlns:a16="http://schemas.microsoft.com/office/drawing/2014/main" id="{E219CC0B-17FF-364C-B6C2-E55AA40C1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22" name="Group 52">
                  <a:extLst>
                    <a:ext uri="{FF2B5EF4-FFF2-40B4-BE49-F238E27FC236}">
                      <a16:creationId xmlns:a16="http://schemas.microsoft.com/office/drawing/2014/main" id="{66C85D4C-4679-E843-8290-C478ACCCCC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1826" name="TextBox 122">
                    <a:extLst>
                      <a:ext uri="{FF2B5EF4-FFF2-40B4-BE49-F238E27FC236}">
                        <a16:creationId xmlns:a16="http://schemas.microsoft.com/office/drawing/2014/main" id="{978B012C-51BB-1E40-BF2A-1DB36B7782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1823" name="TextBox 128">
                  <a:extLst>
                    <a:ext uri="{FF2B5EF4-FFF2-40B4-BE49-F238E27FC236}">
                      <a16:creationId xmlns:a16="http://schemas.microsoft.com/office/drawing/2014/main" id="{61399A69-A086-CA4B-BF82-D1897E49F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87" name="TextBox 359">
              <a:extLst>
                <a:ext uri="{FF2B5EF4-FFF2-40B4-BE49-F238E27FC236}">
                  <a16:creationId xmlns:a16="http://schemas.microsoft.com/office/drawing/2014/main" id="{6F7F60E1-FBB0-EC45-8C9D-603F2F183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1788" name="Group 31">
              <a:extLst>
                <a:ext uri="{FF2B5EF4-FFF2-40B4-BE49-F238E27FC236}">
                  <a16:creationId xmlns:a16="http://schemas.microsoft.com/office/drawing/2014/main" id="{943D3CD9-95DB-7E48-A33F-90463148F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1809" name="Group 28">
                <a:extLst>
                  <a:ext uri="{FF2B5EF4-FFF2-40B4-BE49-F238E27FC236}">
                    <a16:creationId xmlns:a16="http://schemas.microsoft.com/office/drawing/2014/main" id="{12E92056-3AB6-1C46-97F1-FE07F26B1A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12" name="Group 24">
                  <a:extLst>
                    <a:ext uri="{FF2B5EF4-FFF2-40B4-BE49-F238E27FC236}">
                      <a16:creationId xmlns:a16="http://schemas.microsoft.com/office/drawing/2014/main" id="{F1639F0B-CE62-5049-B466-304E0E738D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1816" name="TextBox 171">
                    <a:extLst>
                      <a:ext uri="{FF2B5EF4-FFF2-40B4-BE49-F238E27FC236}">
                        <a16:creationId xmlns:a16="http://schemas.microsoft.com/office/drawing/2014/main" id="{0A301063-BDB9-804F-B5E7-E015394DC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1813" name="TextBox 177">
                  <a:extLst>
                    <a:ext uri="{FF2B5EF4-FFF2-40B4-BE49-F238E27FC236}">
                      <a16:creationId xmlns:a16="http://schemas.microsoft.com/office/drawing/2014/main" id="{291A201C-C0AD-BF4F-9B83-39071DA9D3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90" name="Group 358">
              <a:extLst>
                <a:ext uri="{FF2B5EF4-FFF2-40B4-BE49-F238E27FC236}">
                  <a16:creationId xmlns:a16="http://schemas.microsoft.com/office/drawing/2014/main" id="{663D92B7-8C45-934B-8F41-CB0180DC4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1791" name="Group 377">
                <a:extLst>
                  <a:ext uri="{FF2B5EF4-FFF2-40B4-BE49-F238E27FC236}">
                    <a16:creationId xmlns:a16="http://schemas.microsoft.com/office/drawing/2014/main" id="{D9B0B660-C9C5-F943-961C-D35234C91A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1796" name="TextBox 7">
                  <a:extLst>
                    <a:ext uri="{FF2B5EF4-FFF2-40B4-BE49-F238E27FC236}">
                      <a16:creationId xmlns:a16="http://schemas.microsoft.com/office/drawing/2014/main" id="{A939D22D-1994-994D-889C-0454EAB4C0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1797" name="Group 390">
                  <a:extLst>
                    <a:ext uri="{FF2B5EF4-FFF2-40B4-BE49-F238E27FC236}">
                      <a16:creationId xmlns:a16="http://schemas.microsoft.com/office/drawing/2014/main" id="{CE6DF117-38C6-E745-83EC-851D36D5E9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1798" name="TextBox 391">
                    <a:extLst>
                      <a:ext uri="{FF2B5EF4-FFF2-40B4-BE49-F238E27FC236}">
                        <a16:creationId xmlns:a16="http://schemas.microsoft.com/office/drawing/2014/main" id="{8EFFE151-5EBC-8C48-B963-9126586339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1792" name="TextBox 381">
                <a:extLst>
                  <a:ext uri="{FF2B5EF4-FFF2-40B4-BE49-F238E27FC236}">
                    <a16:creationId xmlns:a16="http://schemas.microsoft.com/office/drawing/2014/main" id="{C9954CA3-BBE5-9447-B932-78E5107FE5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794" name="TextBox 384">
                <a:extLst>
                  <a:ext uri="{FF2B5EF4-FFF2-40B4-BE49-F238E27FC236}">
                    <a16:creationId xmlns:a16="http://schemas.microsoft.com/office/drawing/2014/main" id="{166AD06D-551C-1F4F-A288-50BE3653E9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619" name="Group 223">
            <a:extLst>
              <a:ext uri="{FF2B5EF4-FFF2-40B4-BE49-F238E27FC236}">
                <a16:creationId xmlns:a16="http://schemas.microsoft.com/office/drawing/2014/main" id="{1C02C898-C7AD-5843-A22C-AD26C858B61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1629" name="Group 225">
              <a:extLst>
                <a:ext uri="{FF2B5EF4-FFF2-40B4-BE49-F238E27FC236}">
                  <a16:creationId xmlns:a16="http://schemas.microsoft.com/office/drawing/2014/main" id="{DC55F29D-A33B-604C-95D9-9D1900912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1752" name="TextBox 380">
                <a:extLst>
                  <a:ext uri="{FF2B5EF4-FFF2-40B4-BE49-F238E27FC236}">
                    <a16:creationId xmlns:a16="http://schemas.microsoft.com/office/drawing/2014/main" id="{FFDE6362-D0C5-264F-99E2-FCB3C5D466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30" name="Group 226">
              <a:extLst>
                <a:ext uri="{FF2B5EF4-FFF2-40B4-BE49-F238E27FC236}">
                  <a16:creationId xmlns:a16="http://schemas.microsoft.com/office/drawing/2014/main" id="{6391EE60-3664-DA48-9723-86612213C0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51" name="TextBox 379">
                <a:extLst>
                  <a:ext uri="{FF2B5EF4-FFF2-40B4-BE49-F238E27FC236}">
                    <a16:creationId xmlns:a16="http://schemas.microsoft.com/office/drawing/2014/main" id="{42136C90-2857-2143-8662-BBB7EA3AED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31" name="Group 227">
              <a:extLst>
                <a:ext uri="{FF2B5EF4-FFF2-40B4-BE49-F238E27FC236}">
                  <a16:creationId xmlns:a16="http://schemas.microsoft.com/office/drawing/2014/main" id="{B9C20F9E-E70B-AA4D-95DF-54A0239D1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9" name="TextBox 376">
                <a:extLst>
                  <a:ext uri="{FF2B5EF4-FFF2-40B4-BE49-F238E27FC236}">
                    <a16:creationId xmlns:a16="http://schemas.microsoft.com/office/drawing/2014/main" id="{621745FD-FB08-8644-890F-BE90D27F96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32" name="Group 228">
              <a:extLst>
                <a:ext uri="{FF2B5EF4-FFF2-40B4-BE49-F238E27FC236}">
                  <a16:creationId xmlns:a16="http://schemas.microsoft.com/office/drawing/2014/main" id="{360A6D42-69A7-024E-AD18-91B424115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7" name="TextBox 374">
                <a:extLst>
                  <a:ext uri="{FF2B5EF4-FFF2-40B4-BE49-F238E27FC236}">
                    <a16:creationId xmlns:a16="http://schemas.microsoft.com/office/drawing/2014/main" id="{EF29AFD8-504A-154D-AFBC-FA8D96A45A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1633" name="Group 229">
              <a:extLst>
                <a:ext uri="{FF2B5EF4-FFF2-40B4-BE49-F238E27FC236}">
                  <a16:creationId xmlns:a16="http://schemas.microsoft.com/office/drawing/2014/main" id="{6C9EB58F-8B06-7743-815B-0241C9DEE1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5" name="TextBox 372">
                <a:extLst>
                  <a:ext uri="{FF2B5EF4-FFF2-40B4-BE49-F238E27FC236}">
                    <a16:creationId xmlns:a16="http://schemas.microsoft.com/office/drawing/2014/main" id="{FCBB773A-DC32-824E-A84F-9E0F6A233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1634" name="Group 230">
              <a:extLst>
                <a:ext uri="{FF2B5EF4-FFF2-40B4-BE49-F238E27FC236}">
                  <a16:creationId xmlns:a16="http://schemas.microsoft.com/office/drawing/2014/main" id="{ED4D8DF2-96F1-D647-8265-88FC2D321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3" name="TextBox 370">
                <a:extLst>
                  <a:ext uri="{FF2B5EF4-FFF2-40B4-BE49-F238E27FC236}">
                    <a16:creationId xmlns:a16="http://schemas.microsoft.com/office/drawing/2014/main" id="{F09755DE-E456-4741-83F6-39DE6517C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1635" name="Group 232">
              <a:extLst>
                <a:ext uri="{FF2B5EF4-FFF2-40B4-BE49-F238E27FC236}">
                  <a16:creationId xmlns:a16="http://schemas.microsoft.com/office/drawing/2014/main" id="{D9A5C9B0-ADDE-6A47-B89C-7BFF3A8338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1740" name="TextBox 367">
                <a:extLst>
                  <a:ext uri="{FF2B5EF4-FFF2-40B4-BE49-F238E27FC236}">
                    <a16:creationId xmlns:a16="http://schemas.microsoft.com/office/drawing/2014/main" id="{1C172F10-51FE-C24C-942E-6026222CBE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36" name="Group 233">
              <a:extLst>
                <a:ext uri="{FF2B5EF4-FFF2-40B4-BE49-F238E27FC236}">
                  <a16:creationId xmlns:a16="http://schemas.microsoft.com/office/drawing/2014/main" id="{DF86EA18-0715-DF45-9F2F-D98B19C86A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9" name="TextBox 366">
                <a:extLst>
                  <a:ext uri="{FF2B5EF4-FFF2-40B4-BE49-F238E27FC236}">
                    <a16:creationId xmlns:a16="http://schemas.microsoft.com/office/drawing/2014/main" id="{47507495-DA97-0143-838A-92F9C20A5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1637" name="Group 234">
              <a:extLst>
                <a:ext uri="{FF2B5EF4-FFF2-40B4-BE49-F238E27FC236}">
                  <a16:creationId xmlns:a16="http://schemas.microsoft.com/office/drawing/2014/main" id="{738AA954-1472-A54B-98A7-9B66A1083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7" name="TextBox 364">
                <a:extLst>
                  <a:ext uri="{FF2B5EF4-FFF2-40B4-BE49-F238E27FC236}">
                    <a16:creationId xmlns:a16="http://schemas.microsoft.com/office/drawing/2014/main" id="{3230FA5E-BF40-C542-9343-7E3D2C31A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1638" name="Group 236">
              <a:extLst>
                <a:ext uri="{FF2B5EF4-FFF2-40B4-BE49-F238E27FC236}">
                  <a16:creationId xmlns:a16="http://schemas.microsoft.com/office/drawing/2014/main" id="{5C3A8DEB-8CEA-A549-9964-3EA36AFD1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3" name="TextBox 360">
                <a:extLst>
                  <a:ext uri="{FF2B5EF4-FFF2-40B4-BE49-F238E27FC236}">
                    <a16:creationId xmlns:a16="http://schemas.microsoft.com/office/drawing/2014/main" id="{FA183588-F020-3843-8418-E59F1C1AD7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5" name="TextBox 362">
                <a:extLst>
                  <a:ext uri="{FF2B5EF4-FFF2-40B4-BE49-F238E27FC236}">
                    <a16:creationId xmlns:a16="http://schemas.microsoft.com/office/drawing/2014/main" id="{0DEDB6BD-CFD4-B346-A524-DACE7D622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1639" name="TextBox 237">
              <a:extLst>
                <a:ext uri="{FF2B5EF4-FFF2-40B4-BE49-F238E27FC236}">
                  <a16:creationId xmlns:a16="http://schemas.microsoft.com/office/drawing/2014/main" id="{4968C0B0-AB2E-5247-9035-2B502EFC57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641" name="Group 239">
              <a:extLst>
                <a:ext uri="{FF2B5EF4-FFF2-40B4-BE49-F238E27FC236}">
                  <a16:creationId xmlns:a16="http://schemas.microsoft.com/office/drawing/2014/main" id="{7DFD0FCA-90DF-754C-BD13-0A712243D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9" name="TextBox 353">
                <a:extLst>
                  <a:ext uri="{FF2B5EF4-FFF2-40B4-BE49-F238E27FC236}">
                    <a16:creationId xmlns:a16="http://schemas.microsoft.com/office/drawing/2014/main" id="{656F22E8-5078-4842-A2F9-D43517CCEB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1" name="TextBox 356">
                <a:extLst>
                  <a:ext uri="{FF2B5EF4-FFF2-40B4-BE49-F238E27FC236}">
                    <a16:creationId xmlns:a16="http://schemas.microsoft.com/office/drawing/2014/main" id="{8F657BE2-E2AF-4A4F-A0D4-67356BD2BA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2" name="Group 240">
              <a:extLst>
                <a:ext uri="{FF2B5EF4-FFF2-40B4-BE49-F238E27FC236}">
                  <a16:creationId xmlns:a16="http://schemas.microsoft.com/office/drawing/2014/main" id="{FCCA81B4-54E6-4A41-89FB-FBBE2B069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3" name="TextBox 347">
                <a:extLst>
                  <a:ext uri="{FF2B5EF4-FFF2-40B4-BE49-F238E27FC236}">
                    <a16:creationId xmlns:a16="http://schemas.microsoft.com/office/drawing/2014/main" id="{33C17B6F-FF12-D54C-81B9-A1DB38D2E5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5" name="TextBox 349">
                <a:extLst>
                  <a:ext uri="{FF2B5EF4-FFF2-40B4-BE49-F238E27FC236}">
                    <a16:creationId xmlns:a16="http://schemas.microsoft.com/office/drawing/2014/main" id="{89A94757-413D-354A-9D36-589E818DDE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3" name="Group 241">
              <a:extLst>
                <a:ext uri="{FF2B5EF4-FFF2-40B4-BE49-F238E27FC236}">
                  <a16:creationId xmlns:a16="http://schemas.microsoft.com/office/drawing/2014/main" id="{CDE62422-D593-144F-BCAF-EC6AA5BE9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9" name="TextBox 343">
                <a:extLst>
                  <a:ext uri="{FF2B5EF4-FFF2-40B4-BE49-F238E27FC236}">
                    <a16:creationId xmlns:a16="http://schemas.microsoft.com/office/drawing/2014/main" id="{7B5E09B8-C236-5346-8D8A-358AD9CD64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4" name="Group 243">
              <a:extLst>
                <a:ext uri="{FF2B5EF4-FFF2-40B4-BE49-F238E27FC236}">
                  <a16:creationId xmlns:a16="http://schemas.microsoft.com/office/drawing/2014/main" id="{E89EB7A6-4906-DF48-9FE9-8D524369C6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7" name="TextBox 341">
                <a:extLst>
                  <a:ext uri="{FF2B5EF4-FFF2-40B4-BE49-F238E27FC236}">
                    <a16:creationId xmlns:a16="http://schemas.microsoft.com/office/drawing/2014/main" id="{91347355-3F21-284A-A402-6ABC0DFE51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5" name="Group 244">
              <a:extLst>
                <a:ext uri="{FF2B5EF4-FFF2-40B4-BE49-F238E27FC236}">
                  <a16:creationId xmlns:a16="http://schemas.microsoft.com/office/drawing/2014/main" id="{CB8D4CC3-8E12-EA43-95CA-B04D21B16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5" name="TextBox 339">
                <a:extLst>
                  <a:ext uri="{FF2B5EF4-FFF2-40B4-BE49-F238E27FC236}">
                    <a16:creationId xmlns:a16="http://schemas.microsoft.com/office/drawing/2014/main" id="{FCF16805-1743-4E47-B0F0-4FBA46965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6" name="Group 245">
              <a:extLst>
                <a:ext uri="{FF2B5EF4-FFF2-40B4-BE49-F238E27FC236}">
                  <a16:creationId xmlns:a16="http://schemas.microsoft.com/office/drawing/2014/main" id="{3180019E-C08A-264F-977B-0E8399E1E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1712" name="TextBox 335">
                <a:extLst>
                  <a:ext uri="{FF2B5EF4-FFF2-40B4-BE49-F238E27FC236}">
                    <a16:creationId xmlns:a16="http://schemas.microsoft.com/office/drawing/2014/main" id="{90778EA6-0808-9A4C-B474-FB2945D9BC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47" name="Group 249">
              <a:extLst>
                <a:ext uri="{FF2B5EF4-FFF2-40B4-BE49-F238E27FC236}">
                  <a16:creationId xmlns:a16="http://schemas.microsoft.com/office/drawing/2014/main" id="{134EC22D-6F5B-3547-8009-FAD2EE5D50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1" name="TextBox 316">
                <a:extLst>
                  <a:ext uri="{FF2B5EF4-FFF2-40B4-BE49-F238E27FC236}">
                    <a16:creationId xmlns:a16="http://schemas.microsoft.com/office/drawing/2014/main" id="{20406710-2657-0047-9F60-323D6CE4C7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8" name="Group 251">
              <a:extLst>
                <a:ext uri="{FF2B5EF4-FFF2-40B4-BE49-F238E27FC236}">
                  <a16:creationId xmlns:a16="http://schemas.microsoft.com/office/drawing/2014/main" id="{00D853C6-AA78-564B-9B03-DB53F6B08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9" name="TextBox 314">
                <a:extLst>
                  <a:ext uri="{FF2B5EF4-FFF2-40B4-BE49-F238E27FC236}">
                    <a16:creationId xmlns:a16="http://schemas.microsoft.com/office/drawing/2014/main" id="{75FA220C-1CD3-0040-AB1A-3299A4675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9" name="Group 252">
              <a:extLst>
                <a:ext uri="{FF2B5EF4-FFF2-40B4-BE49-F238E27FC236}">
                  <a16:creationId xmlns:a16="http://schemas.microsoft.com/office/drawing/2014/main" id="{908E5BD0-D7BA-D24D-ADF3-2AB062410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7" name="TextBox 312">
                <a:extLst>
                  <a:ext uri="{FF2B5EF4-FFF2-40B4-BE49-F238E27FC236}">
                    <a16:creationId xmlns:a16="http://schemas.microsoft.com/office/drawing/2014/main" id="{076894A9-668A-5844-87AF-8C20DC8A67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0" name="Group 253">
              <a:extLst>
                <a:ext uri="{FF2B5EF4-FFF2-40B4-BE49-F238E27FC236}">
                  <a16:creationId xmlns:a16="http://schemas.microsoft.com/office/drawing/2014/main" id="{2F7737E4-47D1-0F42-8217-8768B98127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5" name="TextBox 310">
                <a:extLst>
                  <a:ext uri="{FF2B5EF4-FFF2-40B4-BE49-F238E27FC236}">
                    <a16:creationId xmlns:a16="http://schemas.microsoft.com/office/drawing/2014/main" id="{EB75ED54-01BF-8E47-9797-0E272882BF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1651" name="Group 254">
              <a:extLst>
                <a:ext uri="{FF2B5EF4-FFF2-40B4-BE49-F238E27FC236}">
                  <a16:creationId xmlns:a16="http://schemas.microsoft.com/office/drawing/2014/main" id="{4B4EE1F6-C2DF-4542-98F3-73997336C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3" name="TextBox 308">
                <a:extLst>
                  <a:ext uri="{FF2B5EF4-FFF2-40B4-BE49-F238E27FC236}">
                    <a16:creationId xmlns:a16="http://schemas.microsoft.com/office/drawing/2014/main" id="{777D17F1-5D7D-EE40-9CA9-A5BBC22A96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2" name="Group 255">
              <a:extLst>
                <a:ext uri="{FF2B5EF4-FFF2-40B4-BE49-F238E27FC236}">
                  <a16:creationId xmlns:a16="http://schemas.microsoft.com/office/drawing/2014/main" id="{DD354BD8-2BFF-5942-8816-960E84E84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1700" name="TextBox 305">
                <a:extLst>
                  <a:ext uri="{FF2B5EF4-FFF2-40B4-BE49-F238E27FC236}">
                    <a16:creationId xmlns:a16="http://schemas.microsoft.com/office/drawing/2014/main" id="{5CB83022-987C-3740-BFDE-C38D60F7CF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3" name="Group 256">
              <a:extLst>
                <a:ext uri="{FF2B5EF4-FFF2-40B4-BE49-F238E27FC236}">
                  <a16:creationId xmlns:a16="http://schemas.microsoft.com/office/drawing/2014/main" id="{ED986077-8E06-6F42-85F9-DB7092865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1698" name="TextBox 303">
                <a:extLst>
                  <a:ext uri="{FF2B5EF4-FFF2-40B4-BE49-F238E27FC236}">
                    <a16:creationId xmlns:a16="http://schemas.microsoft.com/office/drawing/2014/main" id="{F5B16F75-CFDD-624D-B842-B32EB83FCF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4" name="Group 257">
              <a:extLst>
                <a:ext uri="{FF2B5EF4-FFF2-40B4-BE49-F238E27FC236}">
                  <a16:creationId xmlns:a16="http://schemas.microsoft.com/office/drawing/2014/main" id="{1A4C52D8-621D-D542-A194-95C9539F4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1696" name="TextBox 301">
                <a:extLst>
                  <a:ext uri="{FF2B5EF4-FFF2-40B4-BE49-F238E27FC236}">
                    <a16:creationId xmlns:a16="http://schemas.microsoft.com/office/drawing/2014/main" id="{405D05FC-108C-4741-8423-395F4BE80D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5" name="Group 258">
              <a:extLst>
                <a:ext uri="{FF2B5EF4-FFF2-40B4-BE49-F238E27FC236}">
                  <a16:creationId xmlns:a16="http://schemas.microsoft.com/office/drawing/2014/main" id="{4EC090B8-0D59-8D4A-A6F8-EB4F033FC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1690" name="Group 295">
                <a:extLst>
                  <a:ext uri="{FF2B5EF4-FFF2-40B4-BE49-F238E27FC236}">
                    <a16:creationId xmlns:a16="http://schemas.microsoft.com/office/drawing/2014/main" id="{545C091B-358D-0644-AEC9-209A43E410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1694" name="TextBox 299">
                  <a:extLst>
                    <a:ext uri="{FF2B5EF4-FFF2-40B4-BE49-F238E27FC236}">
                      <a16:creationId xmlns:a16="http://schemas.microsoft.com/office/drawing/2014/main" id="{6A7DFD5B-DF7E-F640-B2CB-602A8D013C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691" name="Group 296">
                <a:extLst>
                  <a:ext uri="{FF2B5EF4-FFF2-40B4-BE49-F238E27FC236}">
                    <a16:creationId xmlns:a16="http://schemas.microsoft.com/office/drawing/2014/main" id="{C43CA1A6-2A06-7D40-9466-55C9A13197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1692" name="TextBox 297">
                  <a:extLst>
                    <a:ext uri="{FF2B5EF4-FFF2-40B4-BE49-F238E27FC236}">
                      <a16:creationId xmlns:a16="http://schemas.microsoft.com/office/drawing/2014/main" id="{542F88C8-4ACA-5C4C-9986-34DFE51AD5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1656" name="Group 259">
              <a:extLst>
                <a:ext uri="{FF2B5EF4-FFF2-40B4-BE49-F238E27FC236}">
                  <a16:creationId xmlns:a16="http://schemas.microsoft.com/office/drawing/2014/main" id="{4806715E-DF62-8D49-83E3-3A2CD1E45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9" name="TextBox 294">
                <a:extLst>
                  <a:ext uri="{FF2B5EF4-FFF2-40B4-BE49-F238E27FC236}">
                    <a16:creationId xmlns:a16="http://schemas.microsoft.com/office/drawing/2014/main" id="{BE497225-02DC-6741-A5F9-668E727E9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7" name="Group 260">
              <a:extLst>
                <a:ext uri="{FF2B5EF4-FFF2-40B4-BE49-F238E27FC236}">
                  <a16:creationId xmlns:a16="http://schemas.microsoft.com/office/drawing/2014/main" id="{B1849A83-8FD0-E64E-B273-8723BF9F1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1686" name="TextBox 291">
                <a:extLst>
                  <a:ext uri="{FF2B5EF4-FFF2-40B4-BE49-F238E27FC236}">
                    <a16:creationId xmlns:a16="http://schemas.microsoft.com/office/drawing/2014/main" id="{DECA5BCC-D9F8-1740-9373-8F5AA821E6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8" name="Group 261">
              <a:extLst>
                <a:ext uri="{FF2B5EF4-FFF2-40B4-BE49-F238E27FC236}">
                  <a16:creationId xmlns:a16="http://schemas.microsoft.com/office/drawing/2014/main" id="{F5A040EA-3386-7A43-BC1F-EDBE9CE29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1684" name="TextBox 289">
                <a:extLst>
                  <a:ext uri="{FF2B5EF4-FFF2-40B4-BE49-F238E27FC236}">
                    <a16:creationId xmlns:a16="http://schemas.microsoft.com/office/drawing/2014/main" id="{96FD81DF-6B6A-0A48-9BCF-BEE4972A62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9" name="Group 262">
              <a:extLst>
                <a:ext uri="{FF2B5EF4-FFF2-40B4-BE49-F238E27FC236}">
                  <a16:creationId xmlns:a16="http://schemas.microsoft.com/office/drawing/2014/main" id="{BBD8424C-5BFB-6549-BBF0-14B1B0C8E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3" name="TextBox 288">
                <a:extLst>
                  <a:ext uri="{FF2B5EF4-FFF2-40B4-BE49-F238E27FC236}">
                    <a16:creationId xmlns:a16="http://schemas.microsoft.com/office/drawing/2014/main" id="{3BD57C97-B6E5-A443-9715-0AC67309E7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60" name="Group 263">
              <a:extLst>
                <a:ext uri="{FF2B5EF4-FFF2-40B4-BE49-F238E27FC236}">
                  <a16:creationId xmlns:a16="http://schemas.microsoft.com/office/drawing/2014/main" id="{9131E753-9AD9-2D4A-A486-02DEE0AE61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1" name="TextBox 286">
                <a:extLst>
                  <a:ext uri="{FF2B5EF4-FFF2-40B4-BE49-F238E27FC236}">
                    <a16:creationId xmlns:a16="http://schemas.microsoft.com/office/drawing/2014/main" id="{2919FD0F-E00E-6546-BA9D-4C76F6EF6C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61" name="Group 264">
              <a:extLst>
                <a:ext uri="{FF2B5EF4-FFF2-40B4-BE49-F238E27FC236}">
                  <a16:creationId xmlns:a16="http://schemas.microsoft.com/office/drawing/2014/main" id="{D56C9E4B-6D75-7C49-99DD-34B89397B3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1678" name="TextBox 283">
                <a:extLst>
                  <a:ext uri="{FF2B5EF4-FFF2-40B4-BE49-F238E27FC236}">
                    <a16:creationId xmlns:a16="http://schemas.microsoft.com/office/drawing/2014/main" id="{BB037162-E522-8B45-9830-62C745AD94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2" name="Group 265">
              <a:extLst>
                <a:ext uri="{FF2B5EF4-FFF2-40B4-BE49-F238E27FC236}">
                  <a16:creationId xmlns:a16="http://schemas.microsoft.com/office/drawing/2014/main" id="{D51C0970-7E30-AF46-8CA7-78A2DB3EC7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1676" name="TextBox 280">
                <a:extLst>
                  <a:ext uri="{FF2B5EF4-FFF2-40B4-BE49-F238E27FC236}">
                    <a16:creationId xmlns:a16="http://schemas.microsoft.com/office/drawing/2014/main" id="{11C0C043-7E3B-EE4F-93BD-1BE66ECA0E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3" name="Group 266">
              <a:extLst>
                <a:ext uri="{FF2B5EF4-FFF2-40B4-BE49-F238E27FC236}">
                  <a16:creationId xmlns:a16="http://schemas.microsoft.com/office/drawing/2014/main" id="{00878BAB-09E8-C34B-8654-B4772E939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1674" name="TextBox 278">
                <a:extLst>
                  <a:ext uri="{FF2B5EF4-FFF2-40B4-BE49-F238E27FC236}">
                    <a16:creationId xmlns:a16="http://schemas.microsoft.com/office/drawing/2014/main" id="{C66AE22D-16E0-9244-8288-6E8CEB5F3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4" name="Group 267">
              <a:extLst>
                <a:ext uri="{FF2B5EF4-FFF2-40B4-BE49-F238E27FC236}">
                  <a16:creationId xmlns:a16="http://schemas.microsoft.com/office/drawing/2014/main" id="{2B9FBF36-2050-9D4D-9CA9-6F546A39D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1668" name="Group 272">
                <a:extLst>
                  <a:ext uri="{FF2B5EF4-FFF2-40B4-BE49-F238E27FC236}">
                    <a16:creationId xmlns:a16="http://schemas.microsoft.com/office/drawing/2014/main" id="{B1700C93-2136-D64C-A1EB-495CD772D7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669" name="Group 273">
                <a:extLst>
                  <a:ext uri="{FF2B5EF4-FFF2-40B4-BE49-F238E27FC236}">
                    <a16:creationId xmlns:a16="http://schemas.microsoft.com/office/drawing/2014/main" id="{D5ED935B-161E-0C44-8450-40ED0F4749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1670" name="TextBox 274">
                  <a:extLst>
                    <a:ext uri="{FF2B5EF4-FFF2-40B4-BE49-F238E27FC236}">
                      <a16:creationId xmlns:a16="http://schemas.microsoft.com/office/drawing/2014/main" id="{02ED235E-14CB-B947-9865-963160987D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1665" name="Group 268">
              <a:extLst>
                <a:ext uri="{FF2B5EF4-FFF2-40B4-BE49-F238E27FC236}">
                  <a16:creationId xmlns:a16="http://schemas.microsoft.com/office/drawing/2014/main" id="{52852D2F-D835-724E-AC8D-F7B2A1D4B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1666" name="TextBox 270">
                <a:extLst>
                  <a:ext uri="{FF2B5EF4-FFF2-40B4-BE49-F238E27FC236}">
                    <a16:creationId xmlns:a16="http://schemas.microsoft.com/office/drawing/2014/main" id="{1060321E-1BDA-FE42-84F5-8F61AEAD0C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1620" name="Group 404">
            <a:extLst>
              <a:ext uri="{FF2B5EF4-FFF2-40B4-BE49-F238E27FC236}">
                <a16:creationId xmlns:a16="http://schemas.microsoft.com/office/drawing/2014/main" id="{29815CD2-A1A6-6640-B2C4-C4BB3B5A8C6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1623" name="TextBox 405">
              <a:extLst>
                <a:ext uri="{FF2B5EF4-FFF2-40B4-BE49-F238E27FC236}">
                  <a16:creationId xmlns:a16="http://schemas.microsoft.com/office/drawing/2014/main" id="{838563DB-FFD6-AC49-B80E-9D5772619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1626" name="TextBox 411">
              <a:extLst>
                <a:ext uri="{FF2B5EF4-FFF2-40B4-BE49-F238E27FC236}">
                  <a16:creationId xmlns:a16="http://schemas.microsoft.com/office/drawing/2014/main" id="{CBB912C5-7266-3543-AF42-DE8665CC6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628" name="TextBox 413">
              <a:extLst>
                <a:ext uri="{FF2B5EF4-FFF2-40B4-BE49-F238E27FC236}">
                  <a16:creationId xmlns:a16="http://schemas.microsoft.com/office/drawing/2014/main" id="{5CB500AA-FDF9-9649-A74F-E2CD68998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11621" name="TextBox 353">
            <a:extLst>
              <a:ext uri="{FF2B5EF4-FFF2-40B4-BE49-F238E27FC236}">
                <a16:creationId xmlns:a16="http://schemas.microsoft.com/office/drawing/2014/main" id="{8DEBB0D4-D48B-BB40-9E32-E5446877A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0" y="350839"/>
            <a:ext cx="1657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#18</a:t>
            </a:r>
          </a:p>
        </p:txBody>
      </p:sp>
      <p:sp>
        <p:nvSpPr>
          <p:cNvPr id="359" name="Trapezoid 109">
            <a:extLst>
              <a:ext uri="{FF2B5EF4-FFF2-40B4-BE49-F238E27FC236}">
                <a16:creationId xmlns:a16="http://schemas.microsoft.com/office/drawing/2014/main" id="{9B14A4DC-97D2-8A46-AA2F-BA26ACEB7D71}"/>
              </a:ext>
            </a:extLst>
          </p:cNvPr>
          <p:cNvSpPr/>
          <p:nvPr/>
        </p:nvSpPr>
        <p:spPr bwMode="auto">
          <a:xfrm rot="5400000" flipV="1">
            <a:off x="7800976" y="2193926"/>
            <a:ext cx="2630487" cy="811212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3970" h="552270">
                <a:moveTo>
                  <a:pt x="2483970" y="552270"/>
                </a:moveTo>
                <a:lnTo>
                  <a:pt x="2075042" y="549925"/>
                </a:lnTo>
                <a:lnTo>
                  <a:pt x="373589" y="0"/>
                </a:lnTo>
                <a:lnTo>
                  <a:pt x="0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5362" name="Group 2">
            <a:extLst>
              <a:ext uri="{FF2B5EF4-FFF2-40B4-BE49-F238E27FC236}">
                <a16:creationId xmlns:a16="http://schemas.microsoft.com/office/drawing/2014/main" id="{916D43CE-1B61-3641-AC6E-7CA0BB84B838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5363" name="Group 7">
              <a:extLst>
                <a:ext uri="{FF2B5EF4-FFF2-40B4-BE49-F238E27FC236}">
                  <a16:creationId xmlns:a16="http://schemas.microsoft.com/office/drawing/2014/main" id="{F757AF5C-3830-5D41-A8B9-7C692AF5B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80" name="TextBox 6">
                <a:extLst>
                  <a:ext uri="{FF2B5EF4-FFF2-40B4-BE49-F238E27FC236}">
                    <a16:creationId xmlns:a16="http://schemas.microsoft.com/office/drawing/2014/main" id="{99E43A66-C2D0-0D4C-83BA-DEC81A5438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5364" name="Group 8">
              <a:extLst>
                <a:ext uri="{FF2B5EF4-FFF2-40B4-BE49-F238E27FC236}">
                  <a16:creationId xmlns:a16="http://schemas.microsoft.com/office/drawing/2014/main" id="{D80E9468-DF91-FA46-8C8D-C02E9A67C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8" name="TextBox 10">
                <a:extLst>
                  <a:ext uri="{FF2B5EF4-FFF2-40B4-BE49-F238E27FC236}">
                    <a16:creationId xmlns:a16="http://schemas.microsoft.com/office/drawing/2014/main" id="{25B18989-38DE-8E4A-918D-C1F64C2C73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5365" name="Group 12">
              <a:extLst>
                <a:ext uri="{FF2B5EF4-FFF2-40B4-BE49-F238E27FC236}">
                  <a16:creationId xmlns:a16="http://schemas.microsoft.com/office/drawing/2014/main" id="{E9F90C80-666D-754C-9B28-F8C780520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6" name="TextBox 14">
                <a:extLst>
                  <a:ext uri="{FF2B5EF4-FFF2-40B4-BE49-F238E27FC236}">
                    <a16:creationId xmlns:a16="http://schemas.microsoft.com/office/drawing/2014/main" id="{63C7CC55-0E7B-2045-A9FF-25D4E6E7DB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5366" name="Group 16">
              <a:extLst>
                <a:ext uri="{FF2B5EF4-FFF2-40B4-BE49-F238E27FC236}">
                  <a16:creationId xmlns:a16="http://schemas.microsoft.com/office/drawing/2014/main" id="{D53711C3-337D-C148-AEBD-A6FF300D1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4" name="TextBox 18">
                <a:extLst>
                  <a:ext uri="{FF2B5EF4-FFF2-40B4-BE49-F238E27FC236}">
                    <a16:creationId xmlns:a16="http://schemas.microsoft.com/office/drawing/2014/main" id="{773D65C7-2279-B14E-A0B7-6DF1781BB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0" name="TextBox 1">
              <a:extLst>
                <a:ext uri="{FF2B5EF4-FFF2-40B4-BE49-F238E27FC236}">
                  <a16:creationId xmlns:a16="http://schemas.microsoft.com/office/drawing/2014/main" id="{DE5486F7-85E5-6A4D-8F25-83C9831A8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5371" name="TextBox 19">
              <a:extLst>
                <a:ext uri="{FF2B5EF4-FFF2-40B4-BE49-F238E27FC236}">
                  <a16:creationId xmlns:a16="http://schemas.microsoft.com/office/drawing/2014/main" id="{87FD513A-F020-1C42-ACDD-736DA6915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5372" name="TextBox 22">
              <a:extLst>
                <a:ext uri="{FF2B5EF4-FFF2-40B4-BE49-F238E27FC236}">
                  <a16:creationId xmlns:a16="http://schemas.microsoft.com/office/drawing/2014/main" id="{F30BBB09-6CDD-864F-BEE3-8F787E804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29">
            <a:extLst>
              <a:ext uri="{FF2B5EF4-FFF2-40B4-BE49-F238E27FC236}">
                <a16:creationId xmlns:a16="http://schemas.microsoft.com/office/drawing/2014/main" id="{9E5DA899-A7F8-2D4A-81B2-C3336F5605C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3816" name="Group 49">
              <a:extLst>
                <a:ext uri="{FF2B5EF4-FFF2-40B4-BE49-F238E27FC236}">
                  <a16:creationId xmlns:a16="http://schemas.microsoft.com/office/drawing/2014/main" id="{75FE97D6-F5DF-D749-8281-659A03210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3982" name="Group 33">
                <a:extLst>
                  <a:ext uri="{FF2B5EF4-FFF2-40B4-BE49-F238E27FC236}">
                    <a16:creationId xmlns:a16="http://schemas.microsoft.com/office/drawing/2014/main" id="{2C9FE5CF-418E-6245-82A8-A3C316C664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4024" name="TextBox 467">
                  <a:extLst>
                    <a:ext uri="{FF2B5EF4-FFF2-40B4-BE49-F238E27FC236}">
                      <a16:creationId xmlns:a16="http://schemas.microsoft.com/office/drawing/2014/main" id="{7853A42B-8CA9-554D-8DEB-5781463E55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83" name="Group 34">
                <a:extLst>
                  <a:ext uri="{FF2B5EF4-FFF2-40B4-BE49-F238E27FC236}">
                    <a16:creationId xmlns:a16="http://schemas.microsoft.com/office/drawing/2014/main" id="{43D7DCFA-59C2-0F43-9A38-86AAB49EE8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4022" name="TextBox 469">
                  <a:extLst>
                    <a:ext uri="{FF2B5EF4-FFF2-40B4-BE49-F238E27FC236}">
                      <a16:creationId xmlns:a16="http://schemas.microsoft.com/office/drawing/2014/main" id="{4F050A1D-8A42-ED47-842C-1EA54533E0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985" name="TextBox 472">
                <a:extLst>
                  <a:ext uri="{FF2B5EF4-FFF2-40B4-BE49-F238E27FC236}">
                    <a16:creationId xmlns:a16="http://schemas.microsoft.com/office/drawing/2014/main" id="{7A91B823-9D58-7A40-B3CE-00F13324BC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3986" name="Group 441">
                <a:extLst>
                  <a:ext uri="{FF2B5EF4-FFF2-40B4-BE49-F238E27FC236}">
                    <a16:creationId xmlns:a16="http://schemas.microsoft.com/office/drawing/2014/main" id="{B37870C2-1909-D246-8880-E99CD6FF85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4005" name="Group 450">
                  <a:extLst>
                    <a:ext uri="{FF2B5EF4-FFF2-40B4-BE49-F238E27FC236}">
                      <a16:creationId xmlns:a16="http://schemas.microsoft.com/office/drawing/2014/main" id="{FDA88D6E-3085-7F4A-8383-C9CAE3D013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4019" name="TextBox 464">
                    <a:extLst>
                      <a:ext uri="{FF2B5EF4-FFF2-40B4-BE49-F238E27FC236}">
                        <a16:creationId xmlns:a16="http://schemas.microsoft.com/office/drawing/2014/main" id="{A35CF424-6CE4-0947-9F48-82DACBEACD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21" name="TextBox 466">
                    <a:extLst>
                      <a:ext uri="{FF2B5EF4-FFF2-40B4-BE49-F238E27FC236}">
                        <a16:creationId xmlns:a16="http://schemas.microsoft.com/office/drawing/2014/main" id="{898B7ED0-2BEF-8742-8EE0-A2F23A44F6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4006" name="Group 451">
                  <a:extLst>
                    <a:ext uri="{FF2B5EF4-FFF2-40B4-BE49-F238E27FC236}">
                      <a16:creationId xmlns:a16="http://schemas.microsoft.com/office/drawing/2014/main" id="{3025404A-4ED4-1C46-949B-CAD7AC9F24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4016" name="TextBox 461">
                    <a:extLst>
                      <a:ext uri="{FF2B5EF4-FFF2-40B4-BE49-F238E27FC236}">
                        <a16:creationId xmlns:a16="http://schemas.microsoft.com/office/drawing/2014/main" id="{784120AE-4730-9042-B8E9-3D36271F85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8" name="TextBox 463">
                    <a:extLst>
                      <a:ext uri="{FF2B5EF4-FFF2-40B4-BE49-F238E27FC236}">
                        <a16:creationId xmlns:a16="http://schemas.microsoft.com/office/drawing/2014/main" id="{92177541-9CA6-FA48-90B9-370F00EE37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4007" name="Group 452">
                  <a:extLst>
                    <a:ext uri="{FF2B5EF4-FFF2-40B4-BE49-F238E27FC236}">
                      <a16:creationId xmlns:a16="http://schemas.microsoft.com/office/drawing/2014/main" id="{DB0BA35A-A55D-574C-9E95-E36C47DFE2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4013" name="TextBox 458">
                    <a:extLst>
                      <a:ext uri="{FF2B5EF4-FFF2-40B4-BE49-F238E27FC236}">
                        <a16:creationId xmlns:a16="http://schemas.microsoft.com/office/drawing/2014/main" id="{D060B380-45C2-254F-A9B7-B68595B5E2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5" name="TextBox 460">
                    <a:extLst>
                      <a:ext uri="{FF2B5EF4-FFF2-40B4-BE49-F238E27FC236}">
                        <a16:creationId xmlns:a16="http://schemas.microsoft.com/office/drawing/2014/main" id="{60B61059-CAE5-6A46-A29D-1666F07F2B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4009" name="Group 453">
                  <a:extLst>
                    <a:ext uri="{FF2B5EF4-FFF2-40B4-BE49-F238E27FC236}">
                      <a16:creationId xmlns:a16="http://schemas.microsoft.com/office/drawing/2014/main" id="{155DE6EF-87F1-2D41-8CFC-3E1579BF09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4010" name="TextBox 455">
                    <a:extLst>
                      <a:ext uri="{FF2B5EF4-FFF2-40B4-BE49-F238E27FC236}">
                        <a16:creationId xmlns:a16="http://schemas.microsoft.com/office/drawing/2014/main" id="{B5867E35-D4A9-CE4E-9EBE-EFD0875DEC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2" name="TextBox 457">
                    <a:extLst>
                      <a:ext uri="{FF2B5EF4-FFF2-40B4-BE49-F238E27FC236}">
                        <a16:creationId xmlns:a16="http://schemas.microsoft.com/office/drawing/2014/main" id="{65277AAE-1B15-9B42-AE3C-CA406B34B7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3987" name="Group 44">
                <a:extLst>
                  <a:ext uri="{FF2B5EF4-FFF2-40B4-BE49-F238E27FC236}">
                    <a16:creationId xmlns:a16="http://schemas.microsoft.com/office/drawing/2014/main" id="{E655E890-5D6F-B540-B3E7-DFCEE1A617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4003" name="TextBox 443">
                  <a:extLst>
                    <a:ext uri="{FF2B5EF4-FFF2-40B4-BE49-F238E27FC236}">
                      <a16:creationId xmlns:a16="http://schemas.microsoft.com/office/drawing/2014/main" id="{077E278C-FD00-654C-8D77-E5BD075B1F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88" name="Group 48">
                <a:extLst>
                  <a:ext uri="{FF2B5EF4-FFF2-40B4-BE49-F238E27FC236}">
                    <a16:creationId xmlns:a16="http://schemas.microsoft.com/office/drawing/2014/main" id="{D3F7B5A7-4615-0141-97B6-5C7AE83492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4001" name="TextBox 445">
                  <a:extLst>
                    <a:ext uri="{FF2B5EF4-FFF2-40B4-BE49-F238E27FC236}">
                      <a16:creationId xmlns:a16="http://schemas.microsoft.com/office/drawing/2014/main" id="{B74E221F-A68E-AB4B-A0DE-5D787BEE41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89" name="TextBox 448">
                <a:extLst>
                  <a:ext uri="{FF2B5EF4-FFF2-40B4-BE49-F238E27FC236}">
                    <a16:creationId xmlns:a16="http://schemas.microsoft.com/office/drawing/2014/main" id="{54519D81-62B6-E545-A6D4-CAB014BE5F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3990" name="TextBox 474">
                <a:extLst>
                  <a:ext uri="{FF2B5EF4-FFF2-40B4-BE49-F238E27FC236}">
                    <a16:creationId xmlns:a16="http://schemas.microsoft.com/office/drawing/2014/main" id="{E87D8FBF-7628-2944-8DFD-70F3FBC08A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3991" name="Group 475">
                <a:extLst>
                  <a:ext uri="{FF2B5EF4-FFF2-40B4-BE49-F238E27FC236}">
                    <a16:creationId xmlns:a16="http://schemas.microsoft.com/office/drawing/2014/main" id="{1BBC2A86-6519-ED4B-A7ED-F508B13F2A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3999" name="TextBox 476">
                  <a:extLst>
                    <a:ext uri="{FF2B5EF4-FFF2-40B4-BE49-F238E27FC236}">
                      <a16:creationId xmlns:a16="http://schemas.microsoft.com/office/drawing/2014/main" id="{F39C4357-2C7E-4443-A62D-8E9A615735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92" name="Group 478">
                <a:extLst>
                  <a:ext uri="{FF2B5EF4-FFF2-40B4-BE49-F238E27FC236}">
                    <a16:creationId xmlns:a16="http://schemas.microsoft.com/office/drawing/2014/main" id="{75542965-E029-ED41-8293-C49CA5EFEE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3997" name="TextBox 482">
                  <a:extLst>
                    <a:ext uri="{FF2B5EF4-FFF2-40B4-BE49-F238E27FC236}">
                      <a16:creationId xmlns:a16="http://schemas.microsoft.com/office/drawing/2014/main" id="{4C11C166-2C14-8D43-9515-6079315C1D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93" name="Group 498">
                <a:extLst>
                  <a:ext uri="{FF2B5EF4-FFF2-40B4-BE49-F238E27FC236}">
                    <a16:creationId xmlns:a16="http://schemas.microsoft.com/office/drawing/2014/main" id="{02492260-0839-4847-B69D-7A04A2CA99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3995" name="TextBox 499">
                  <a:extLst>
                    <a:ext uri="{FF2B5EF4-FFF2-40B4-BE49-F238E27FC236}">
                      <a16:creationId xmlns:a16="http://schemas.microsoft.com/office/drawing/2014/main" id="{794B9F4D-55B9-3C49-8710-05C4786E72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3817" name="Group 132">
              <a:extLst>
                <a:ext uri="{FF2B5EF4-FFF2-40B4-BE49-F238E27FC236}">
                  <a16:creationId xmlns:a16="http://schemas.microsoft.com/office/drawing/2014/main" id="{31815CC3-BCCD-504D-B138-82870487A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3818" name="Group 6">
              <a:extLst>
                <a:ext uri="{FF2B5EF4-FFF2-40B4-BE49-F238E27FC236}">
                  <a16:creationId xmlns:a16="http://schemas.microsoft.com/office/drawing/2014/main" id="{DC73403E-9C25-4F43-9351-0DB2A4F6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3956" name="Group 55">
                <a:extLst>
                  <a:ext uri="{FF2B5EF4-FFF2-40B4-BE49-F238E27FC236}">
                    <a16:creationId xmlns:a16="http://schemas.microsoft.com/office/drawing/2014/main" id="{F826EB42-D887-4C4F-8B22-41134F8B8B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3977" name="TextBox 57">
                  <a:extLst>
                    <a:ext uri="{FF2B5EF4-FFF2-40B4-BE49-F238E27FC236}">
                      <a16:creationId xmlns:a16="http://schemas.microsoft.com/office/drawing/2014/main" id="{F7E41B8E-F2C9-CC43-856D-1597938CA5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3957" name="TextBox 59">
                <a:extLst>
                  <a:ext uri="{FF2B5EF4-FFF2-40B4-BE49-F238E27FC236}">
                    <a16:creationId xmlns:a16="http://schemas.microsoft.com/office/drawing/2014/main" id="{20BCDDAB-BAFF-B740-A6FB-ACD16AB65E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3819" name="Group 17">
              <a:extLst>
                <a:ext uri="{FF2B5EF4-FFF2-40B4-BE49-F238E27FC236}">
                  <a16:creationId xmlns:a16="http://schemas.microsoft.com/office/drawing/2014/main" id="{F9329D05-F9FE-3346-AA51-045BCF796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3950" name="Group 16">
                <a:extLst>
                  <a:ext uri="{FF2B5EF4-FFF2-40B4-BE49-F238E27FC236}">
                    <a16:creationId xmlns:a16="http://schemas.microsoft.com/office/drawing/2014/main" id="{3CE9B4C1-00AD-1243-9A85-ED0F44C628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3954" name="TextBox 82">
                  <a:extLst>
                    <a:ext uri="{FF2B5EF4-FFF2-40B4-BE49-F238E27FC236}">
                      <a16:creationId xmlns:a16="http://schemas.microsoft.com/office/drawing/2014/main" id="{F47C611A-320B-9A4B-9C2E-7C0A35C05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51" name="TextBox 87">
                <a:extLst>
                  <a:ext uri="{FF2B5EF4-FFF2-40B4-BE49-F238E27FC236}">
                    <a16:creationId xmlns:a16="http://schemas.microsoft.com/office/drawing/2014/main" id="{36C331ED-2AF5-9840-8ED3-C191F0A33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20" name="Group 154">
              <a:extLst>
                <a:ext uri="{FF2B5EF4-FFF2-40B4-BE49-F238E27FC236}">
                  <a16:creationId xmlns:a16="http://schemas.microsoft.com/office/drawing/2014/main" id="{E184E4DA-B131-CA4C-9F4B-B1E25952A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3943" name="TextBox 155">
                <a:extLst>
                  <a:ext uri="{FF2B5EF4-FFF2-40B4-BE49-F238E27FC236}">
                    <a16:creationId xmlns:a16="http://schemas.microsoft.com/office/drawing/2014/main" id="{DA35D03E-70F5-8144-80CC-AA39E5BC95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946" name="TextBox 161">
                <a:extLst>
                  <a:ext uri="{FF2B5EF4-FFF2-40B4-BE49-F238E27FC236}">
                    <a16:creationId xmlns:a16="http://schemas.microsoft.com/office/drawing/2014/main" id="{6CB0A971-0356-9244-9B79-25127A01B4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21" name="Group 138">
              <a:extLst>
                <a:ext uri="{FF2B5EF4-FFF2-40B4-BE49-F238E27FC236}">
                  <a16:creationId xmlns:a16="http://schemas.microsoft.com/office/drawing/2014/main" id="{F3D19B20-6382-0A4F-A483-4FC157095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3936" name="TextBox 139">
                <a:extLst>
                  <a:ext uri="{FF2B5EF4-FFF2-40B4-BE49-F238E27FC236}">
                    <a16:creationId xmlns:a16="http://schemas.microsoft.com/office/drawing/2014/main" id="{1400C62C-6981-884F-BF46-AB7305B2A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939" name="TextBox 145">
                <a:extLst>
                  <a:ext uri="{FF2B5EF4-FFF2-40B4-BE49-F238E27FC236}">
                    <a16:creationId xmlns:a16="http://schemas.microsoft.com/office/drawing/2014/main" id="{78C8BFB3-CC73-A044-8E77-1D853F47BA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24" name="Group 37">
              <a:extLst>
                <a:ext uri="{FF2B5EF4-FFF2-40B4-BE49-F238E27FC236}">
                  <a16:creationId xmlns:a16="http://schemas.microsoft.com/office/drawing/2014/main" id="{E2E22632-81E4-7E46-9F3F-175EE4DEDC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935" name="TextBox 36">
                <a:extLst>
                  <a:ext uri="{FF2B5EF4-FFF2-40B4-BE49-F238E27FC236}">
                    <a16:creationId xmlns:a16="http://schemas.microsoft.com/office/drawing/2014/main" id="{D47C61EE-1C42-D04F-B88F-5BC40DA6F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29" name="Group 186">
              <a:extLst>
                <a:ext uri="{FF2B5EF4-FFF2-40B4-BE49-F238E27FC236}">
                  <a16:creationId xmlns:a16="http://schemas.microsoft.com/office/drawing/2014/main" id="{FD38ED79-4E89-DA4B-8402-17034E90C6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33" name="Group 23">
              <a:extLst>
                <a:ext uri="{FF2B5EF4-FFF2-40B4-BE49-F238E27FC236}">
                  <a16:creationId xmlns:a16="http://schemas.microsoft.com/office/drawing/2014/main" id="{4A06FC2B-7D98-BD4B-9DF0-CD2BACF05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3919" name="Group 43">
                <a:extLst>
                  <a:ext uri="{FF2B5EF4-FFF2-40B4-BE49-F238E27FC236}">
                    <a16:creationId xmlns:a16="http://schemas.microsoft.com/office/drawing/2014/main" id="{6D913643-59CE-084F-AAB2-29499A0818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3927" name="Group 38">
                  <a:extLst>
                    <a:ext uri="{FF2B5EF4-FFF2-40B4-BE49-F238E27FC236}">
                      <a16:creationId xmlns:a16="http://schemas.microsoft.com/office/drawing/2014/main" id="{EEAE62D7-6233-3A44-A54D-9C19DFEF3A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3930" name="TextBox 39">
                    <a:extLst>
                      <a:ext uri="{FF2B5EF4-FFF2-40B4-BE49-F238E27FC236}">
                        <a16:creationId xmlns:a16="http://schemas.microsoft.com/office/drawing/2014/main" id="{617067AD-1D9E-5246-95D5-4517971851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3928" name="TextBox 41">
                  <a:extLst>
                    <a:ext uri="{FF2B5EF4-FFF2-40B4-BE49-F238E27FC236}">
                      <a16:creationId xmlns:a16="http://schemas.microsoft.com/office/drawing/2014/main" id="{F9D59474-0BE6-CF4D-B458-FC7D2D16D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3923" name="Group 106">
                <a:extLst>
                  <a:ext uri="{FF2B5EF4-FFF2-40B4-BE49-F238E27FC236}">
                    <a16:creationId xmlns:a16="http://schemas.microsoft.com/office/drawing/2014/main" id="{AE7C9845-97FE-014C-9AA1-F08589D0E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926" name="TextBox 108">
                  <a:extLst>
                    <a:ext uri="{FF2B5EF4-FFF2-40B4-BE49-F238E27FC236}">
                      <a16:creationId xmlns:a16="http://schemas.microsoft.com/office/drawing/2014/main" id="{26E8B487-EFB1-9242-90BE-13540CCDE2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35" name="Group 5">
              <a:extLst>
                <a:ext uri="{FF2B5EF4-FFF2-40B4-BE49-F238E27FC236}">
                  <a16:creationId xmlns:a16="http://schemas.microsoft.com/office/drawing/2014/main" id="{E1805114-B0C2-6245-BDB6-5D4727044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3917" name="TextBox 483">
                <a:extLst>
                  <a:ext uri="{FF2B5EF4-FFF2-40B4-BE49-F238E27FC236}">
                    <a16:creationId xmlns:a16="http://schemas.microsoft.com/office/drawing/2014/main" id="{35C247BB-1DC1-C74F-8EB0-7732039525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837" name="Group 32">
              <a:extLst>
                <a:ext uri="{FF2B5EF4-FFF2-40B4-BE49-F238E27FC236}">
                  <a16:creationId xmlns:a16="http://schemas.microsoft.com/office/drawing/2014/main" id="{B4E80F61-052B-9446-9F0E-FEB0E5ED3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3909" name="Group 491">
                <a:extLst>
                  <a:ext uri="{FF2B5EF4-FFF2-40B4-BE49-F238E27FC236}">
                    <a16:creationId xmlns:a16="http://schemas.microsoft.com/office/drawing/2014/main" id="{D002B1B0-6185-2841-9601-CE1173F84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3915" name="TextBox 492">
                  <a:extLst>
                    <a:ext uri="{FF2B5EF4-FFF2-40B4-BE49-F238E27FC236}">
                      <a16:creationId xmlns:a16="http://schemas.microsoft.com/office/drawing/2014/main" id="{B288873F-E52D-5C41-A2FE-92C071B428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10" name="Group 494">
                <a:extLst>
                  <a:ext uri="{FF2B5EF4-FFF2-40B4-BE49-F238E27FC236}">
                    <a16:creationId xmlns:a16="http://schemas.microsoft.com/office/drawing/2014/main" id="{04C538F6-D217-F040-AAB5-597AFF7BFA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3913" name="TextBox 495">
                  <a:extLst>
                    <a:ext uri="{FF2B5EF4-FFF2-40B4-BE49-F238E27FC236}">
                      <a16:creationId xmlns:a16="http://schemas.microsoft.com/office/drawing/2014/main" id="{5B0C6CD4-B001-244D-93F3-6B11732D20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11" name="TextBox 503">
                <a:extLst>
                  <a:ext uri="{FF2B5EF4-FFF2-40B4-BE49-F238E27FC236}">
                    <a16:creationId xmlns:a16="http://schemas.microsoft.com/office/drawing/2014/main" id="{8A4A64D7-A1E6-8847-AF35-37EA9858F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841" name="TextBox 12">
              <a:extLst>
                <a:ext uri="{FF2B5EF4-FFF2-40B4-BE49-F238E27FC236}">
                  <a16:creationId xmlns:a16="http://schemas.microsoft.com/office/drawing/2014/main" id="{58F42861-C764-8D43-B7B0-79F34EF71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3842" name="Group 317">
              <a:extLst>
                <a:ext uri="{FF2B5EF4-FFF2-40B4-BE49-F238E27FC236}">
                  <a16:creationId xmlns:a16="http://schemas.microsoft.com/office/drawing/2014/main" id="{76FF578F-9266-6C47-86DC-00AFA22F1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3892" name="Group 318">
                <a:extLst>
                  <a:ext uri="{FF2B5EF4-FFF2-40B4-BE49-F238E27FC236}">
                    <a16:creationId xmlns:a16="http://schemas.microsoft.com/office/drawing/2014/main" id="{57E82E34-AEAC-6D47-A731-736DE9B229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901" name="Group 327">
                  <a:extLst>
                    <a:ext uri="{FF2B5EF4-FFF2-40B4-BE49-F238E27FC236}">
                      <a16:creationId xmlns:a16="http://schemas.microsoft.com/office/drawing/2014/main" id="{8BC2CA14-417F-CE4D-B0A6-0418BEFBE1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3902" name="TextBox 7">
                    <a:extLst>
                      <a:ext uri="{FF2B5EF4-FFF2-40B4-BE49-F238E27FC236}">
                        <a16:creationId xmlns:a16="http://schemas.microsoft.com/office/drawing/2014/main" id="{A6C56EE0-E72D-7541-ACCB-8E6BD1E56B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3904" name="TextBox 329">
                    <a:extLst>
                      <a:ext uri="{FF2B5EF4-FFF2-40B4-BE49-F238E27FC236}">
                        <a16:creationId xmlns:a16="http://schemas.microsoft.com/office/drawing/2014/main" id="{332E4170-566C-2247-812D-7B540EBDDB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3905" name="Group 330">
                    <a:extLst>
                      <a:ext uri="{FF2B5EF4-FFF2-40B4-BE49-F238E27FC236}">
                        <a16:creationId xmlns:a16="http://schemas.microsoft.com/office/drawing/2014/main" id="{C0EB1E42-9B41-F845-A0B6-9CD77D5CE6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3907" name="TextBox 333">
                      <a:extLst>
                        <a:ext uri="{FF2B5EF4-FFF2-40B4-BE49-F238E27FC236}">
                          <a16:creationId xmlns:a16="http://schemas.microsoft.com/office/drawing/2014/main" id="{9FD8AFDE-8141-2641-8859-5F7A79CDF99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3906" name="TextBox 332">
                    <a:extLst>
                      <a:ext uri="{FF2B5EF4-FFF2-40B4-BE49-F238E27FC236}">
                        <a16:creationId xmlns:a16="http://schemas.microsoft.com/office/drawing/2014/main" id="{43EED159-00D6-DF43-9AE3-F0EFF539FF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43" name="Group 11">
              <a:extLst>
                <a:ext uri="{FF2B5EF4-FFF2-40B4-BE49-F238E27FC236}">
                  <a16:creationId xmlns:a16="http://schemas.microsoft.com/office/drawing/2014/main" id="{EA19E78A-A363-624D-8967-88AEC592E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48" name="Group 60">
              <a:extLst>
                <a:ext uri="{FF2B5EF4-FFF2-40B4-BE49-F238E27FC236}">
                  <a16:creationId xmlns:a16="http://schemas.microsoft.com/office/drawing/2014/main" id="{769FB622-7A27-2C44-A116-D594CE8520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3881" name="Group 53">
                <a:extLst>
                  <a:ext uri="{FF2B5EF4-FFF2-40B4-BE49-F238E27FC236}">
                    <a16:creationId xmlns:a16="http://schemas.microsoft.com/office/drawing/2014/main" id="{C7FD5C99-DC32-0648-9DF4-4A14412B5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884" name="Group 52">
                  <a:extLst>
                    <a:ext uri="{FF2B5EF4-FFF2-40B4-BE49-F238E27FC236}">
                      <a16:creationId xmlns:a16="http://schemas.microsoft.com/office/drawing/2014/main" id="{E8FA08D5-1195-F149-8F5C-545DC4715C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3888" name="TextBox 122">
                    <a:extLst>
                      <a:ext uri="{FF2B5EF4-FFF2-40B4-BE49-F238E27FC236}">
                        <a16:creationId xmlns:a16="http://schemas.microsoft.com/office/drawing/2014/main" id="{23950ECD-0DB6-0947-BE85-17E8128B15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3885" name="TextBox 128">
                  <a:extLst>
                    <a:ext uri="{FF2B5EF4-FFF2-40B4-BE49-F238E27FC236}">
                      <a16:creationId xmlns:a16="http://schemas.microsoft.com/office/drawing/2014/main" id="{514DF886-1F64-7F4E-BDD6-6FBF3C5B4D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849" name="TextBox 359">
              <a:extLst>
                <a:ext uri="{FF2B5EF4-FFF2-40B4-BE49-F238E27FC236}">
                  <a16:creationId xmlns:a16="http://schemas.microsoft.com/office/drawing/2014/main" id="{57ABAEAA-CC67-234F-8A6C-4F826B88F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3850" name="Group 31">
              <a:extLst>
                <a:ext uri="{FF2B5EF4-FFF2-40B4-BE49-F238E27FC236}">
                  <a16:creationId xmlns:a16="http://schemas.microsoft.com/office/drawing/2014/main" id="{A8F68CA7-AC89-D346-B61E-DF92D778E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3871" name="Group 28">
                <a:extLst>
                  <a:ext uri="{FF2B5EF4-FFF2-40B4-BE49-F238E27FC236}">
                    <a16:creationId xmlns:a16="http://schemas.microsoft.com/office/drawing/2014/main" id="{7EB4B92F-5414-7D4A-B188-4AC28E4F2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874" name="Group 24">
                  <a:extLst>
                    <a:ext uri="{FF2B5EF4-FFF2-40B4-BE49-F238E27FC236}">
                      <a16:creationId xmlns:a16="http://schemas.microsoft.com/office/drawing/2014/main" id="{8F6C74C8-BF08-734A-8479-303DD8AB1D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3878" name="TextBox 171">
                    <a:extLst>
                      <a:ext uri="{FF2B5EF4-FFF2-40B4-BE49-F238E27FC236}">
                        <a16:creationId xmlns:a16="http://schemas.microsoft.com/office/drawing/2014/main" id="{EABC21F3-50E8-074F-863A-B69014CCA0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3875" name="TextBox 177">
                  <a:extLst>
                    <a:ext uri="{FF2B5EF4-FFF2-40B4-BE49-F238E27FC236}">
                      <a16:creationId xmlns:a16="http://schemas.microsoft.com/office/drawing/2014/main" id="{8F570D66-D939-9D40-BEEE-C16780E64F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52" name="Group 358">
              <a:extLst>
                <a:ext uri="{FF2B5EF4-FFF2-40B4-BE49-F238E27FC236}">
                  <a16:creationId xmlns:a16="http://schemas.microsoft.com/office/drawing/2014/main" id="{C5A521A4-07E9-594E-8D1C-356A46509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3853" name="Group 377">
                <a:extLst>
                  <a:ext uri="{FF2B5EF4-FFF2-40B4-BE49-F238E27FC236}">
                    <a16:creationId xmlns:a16="http://schemas.microsoft.com/office/drawing/2014/main" id="{2EF4A767-B5B3-CE43-8943-0DD92549FB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3858" name="TextBox 7">
                  <a:extLst>
                    <a:ext uri="{FF2B5EF4-FFF2-40B4-BE49-F238E27FC236}">
                      <a16:creationId xmlns:a16="http://schemas.microsoft.com/office/drawing/2014/main" id="{5B617D9E-D41E-CA44-B34F-1CE7A4ECA8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3859" name="Group 390">
                  <a:extLst>
                    <a:ext uri="{FF2B5EF4-FFF2-40B4-BE49-F238E27FC236}">
                      <a16:creationId xmlns:a16="http://schemas.microsoft.com/office/drawing/2014/main" id="{3B59C76A-71AB-D94F-B163-2D1D0EF3FE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3860" name="TextBox 391">
                    <a:extLst>
                      <a:ext uri="{FF2B5EF4-FFF2-40B4-BE49-F238E27FC236}">
                        <a16:creationId xmlns:a16="http://schemas.microsoft.com/office/drawing/2014/main" id="{1DCACD1B-D5DF-2F4B-B00A-7C23AA41CD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3854" name="TextBox 381">
                <a:extLst>
                  <a:ext uri="{FF2B5EF4-FFF2-40B4-BE49-F238E27FC236}">
                    <a16:creationId xmlns:a16="http://schemas.microsoft.com/office/drawing/2014/main" id="{050F701B-4424-2748-BC32-CDB0D2C09A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856" name="TextBox 384">
                <a:extLst>
                  <a:ext uri="{FF2B5EF4-FFF2-40B4-BE49-F238E27FC236}">
                    <a16:creationId xmlns:a16="http://schemas.microsoft.com/office/drawing/2014/main" id="{D614A46C-1D3C-FC4C-A409-6F0371F53F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667" name="Group 223">
            <a:extLst>
              <a:ext uri="{FF2B5EF4-FFF2-40B4-BE49-F238E27FC236}">
                <a16:creationId xmlns:a16="http://schemas.microsoft.com/office/drawing/2014/main" id="{905A1790-125B-FB4D-9431-50B2DD667BF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3691" name="Group 225">
              <a:extLst>
                <a:ext uri="{FF2B5EF4-FFF2-40B4-BE49-F238E27FC236}">
                  <a16:creationId xmlns:a16="http://schemas.microsoft.com/office/drawing/2014/main" id="{288997E1-C848-B147-8490-AAD5A2827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3814" name="TextBox 380">
                <a:extLst>
                  <a:ext uri="{FF2B5EF4-FFF2-40B4-BE49-F238E27FC236}">
                    <a16:creationId xmlns:a16="http://schemas.microsoft.com/office/drawing/2014/main" id="{D0474402-24F4-314E-9524-0951861D40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692" name="Group 226">
              <a:extLst>
                <a:ext uri="{FF2B5EF4-FFF2-40B4-BE49-F238E27FC236}">
                  <a16:creationId xmlns:a16="http://schemas.microsoft.com/office/drawing/2014/main" id="{2CCAC546-DC69-D240-A073-613A39CE6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13" name="TextBox 379">
                <a:extLst>
                  <a:ext uri="{FF2B5EF4-FFF2-40B4-BE49-F238E27FC236}">
                    <a16:creationId xmlns:a16="http://schemas.microsoft.com/office/drawing/2014/main" id="{AF8CEC9B-5EA7-E24F-9431-EF8D392E7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693" name="Group 227">
              <a:extLst>
                <a:ext uri="{FF2B5EF4-FFF2-40B4-BE49-F238E27FC236}">
                  <a16:creationId xmlns:a16="http://schemas.microsoft.com/office/drawing/2014/main" id="{C97AAD86-7B57-CF4D-B413-4E208527EC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11" name="TextBox 376">
                <a:extLst>
                  <a:ext uri="{FF2B5EF4-FFF2-40B4-BE49-F238E27FC236}">
                    <a16:creationId xmlns:a16="http://schemas.microsoft.com/office/drawing/2014/main" id="{1AA4424D-2E7B-DE4B-AFFF-F1475D477E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694" name="Group 228">
              <a:extLst>
                <a:ext uri="{FF2B5EF4-FFF2-40B4-BE49-F238E27FC236}">
                  <a16:creationId xmlns:a16="http://schemas.microsoft.com/office/drawing/2014/main" id="{1FCDF2ED-E043-9745-911E-B185AA6C3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9" name="TextBox 374">
                <a:extLst>
                  <a:ext uri="{FF2B5EF4-FFF2-40B4-BE49-F238E27FC236}">
                    <a16:creationId xmlns:a16="http://schemas.microsoft.com/office/drawing/2014/main" id="{E38F7EA1-7FF0-8344-BDF4-38119A6F30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3695" name="Group 229">
              <a:extLst>
                <a:ext uri="{FF2B5EF4-FFF2-40B4-BE49-F238E27FC236}">
                  <a16:creationId xmlns:a16="http://schemas.microsoft.com/office/drawing/2014/main" id="{0EEB5396-CE9C-444D-AF9D-DD9BD9212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7" name="TextBox 372">
                <a:extLst>
                  <a:ext uri="{FF2B5EF4-FFF2-40B4-BE49-F238E27FC236}">
                    <a16:creationId xmlns:a16="http://schemas.microsoft.com/office/drawing/2014/main" id="{BE1E2EE0-8D7D-3A4A-912F-D25A9A1C63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3696" name="Group 230">
              <a:extLst>
                <a:ext uri="{FF2B5EF4-FFF2-40B4-BE49-F238E27FC236}">
                  <a16:creationId xmlns:a16="http://schemas.microsoft.com/office/drawing/2014/main" id="{9199D6B8-ACBE-AE48-AE85-B972408E64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5" name="TextBox 370">
                <a:extLst>
                  <a:ext uri="{FF2B5EF4-FFF2-40B4-BE49-F238E27FC236}">
                    <a16:creationId xmlns:a16="http://schemas.microsoft.com/office/drawing/2014/main" id="{8EDA32FB-7F6F-D943-A5EA-8CBF6F73CD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3697" name="Group 232">
              <a:extLst>
                <a:ext uri="{FF2B5EF4-FFF2-40B4-BE49-F238E27FC236}">
                  <a16:creationId xmlns:a16="http://schemas.microsoft.com/office/drawing/2014/main" id="{39F1400B-3DA1-954C-8BDA-26DFB34B02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3802" name="TextBox 367">
                <a:extLst>
                  <a:ext uri="{FF2B5EF4-FFF2-40B4-BE49-F238E27FC236}">
                    <a16:creationId xmlns:a16="http://schemas.microsoft.com/office/drawing/2014/main" id="{78AC09E3-CDF9-3445-B32E-09FB1F1C4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698" name="Group 233">
              <a:extLst>
                <a:ext uri="{FF2B5EF4-FFF2-40B4-BE49-F238E27FC236}">
                  <a16:creationId xmlns:a16="http://schemas.microsoft.com/office/drawing/2014/main" id="{81AF5261-D6AB-DF4B-A5F8-533EE6B2E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1" name="TextBox 366">
                <a:extLst>
                  <a:ext uri="{FF2B5EF4-FFF2-40B4-BE49-F238E27FC236}">
                    <a16:creationId xmlns:a16="http://schemas.microsoft.com/office/drawing/2014/main" id="{1FC3A7A5-9E4D-D845-970B-C74DFF5EEC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3699" name="Group 234">
              <a:extLst>
                <a:ext uri="{FF2B5EF4-FFF2-40B4-BE49-F238E27FC236}">
                  <a16:creationId xmlns:a16="http://schemas.microsoft.com/office/drawing/2014/main" id="{F5875DF0-7573-4945-9DBF-038D732BF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9" name="TextBox 364">
                <a:extLst>
                  <a:ext uri="{FF2B5EF4-FFF2-40B4-BE49-F238E27FC236}">
                    <a16:creationId xmlns:a16="http://schemas.microsoft.com/office/drawing/2014/main" id="{96D0E547-C76D-964C-904E-EEA218F64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3700" name="Group 236">
              <a:extLst>
                <a:ext uri="{FF2B5EF4-FFF2-40B4-BE49-F238E27FC236}">
                  <a16:creationId xmlns:a16="http://schemas.microsoft.com/office/drawing/2014/main" id="{552AAFF6-267F-9747-8A4E-5B4BD90A5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5" name="TextBox 360">
                <a:extLst>
                  <a:ext uri="{FF2B5EF4-FFF2-40B4-BE49-F238E27FC236}">
                    <a16:creationId xmlns:a16="http://schemas.microsoft.com/office/drawing/2014/main" id="{1E9C1641-9802-5446-90A6-F44B04EAB9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7" name="TextBox 362">
                <a:extLst>
                  <a:ext uri="{FF2B5EF4-FFF2-40B4-BE49-F238E27FC236}">
                    <a16:creationId xmlns:a16="http://schemas.microsoft.com/office/drawing/2014/main" id="{C843C6FF-040D-8248-AEC8-D22A41866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3701" name="TextBox 237">
              <a:extLst>
                <a:ext uri="{FF2B5EF4-FFF2-40B4-BE49-F238E27FC236}">
                  <a16:creationId xmlns:a16="http://schemas.microsoft.com/office/drawing/2014/main" id="{2BE87AD7-2B06-CC4E-9D0E-A4C06801A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703" name="Group 239">
              <a:extLst>
                <a:ext uri="{FF2B5EF4-FFF2-40B4-BE49-F238E27FC236}">
                  <a16:creationId xmlns:a16="http://schemas.microsoft.com/office/drawing/2014/main" id="{A498FE7F-8803-C343-AD74-798C3BED4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1" name="TextBox 353">
                <a:extLst>
                  <a:ext uri="{FF2B5EF4-FFF2-40B4-BE49-F238E27FC236}">
                    <a16:creationId xmlns:a16="http://schemas.microsoft.com/office/drawing/2014/main" id="{B5382E20-A415-304D-B81A-4B2C06623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3" name="TextBox 356">
                <a:extLst>
                  <a:ext uri="{FF2B5EF4-FFF2-40B4-BE49-F238E27FC236}">
                    <a16:creationId xmlns:a16="http://schemas.microsoft.com/office/drawing/2014/main" id="{05D24DE8-DC5A-B949-B18B-B3BF5DE11B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4" name="Group 240">
              <a:extLst>
                <a:ext uri="{FF2B5EF4-FFF2-40B4-BE49-F238E27FC236}">
                  <a16:creationId xmlns:a16="http://schemas.microsoft.com/office/drawing/2014/main" id="{0A1284B3-5DA1-2247-A8D8-3574318F8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5" name="TextBox 347">
                <a:extLst>
                  <a:ext uri="{FF2B5EF4-FFF2-40B4-BE49-F238E27FC236}">
                    <a16:creationId xmlns:a16="http://schemas.microsoft.com/office/drawing/2014/main" id="{E8753FB1-F44A-7846-97B4-782B251634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7" name="TextBox 349">
                <a:extLst>
                  <a:ext uri="{FF2B5EF4-FFF2-40B4-BE49-F238E27FC236}">
                    <a16:creationId xmlns:a16="http://schemas.microsoft.com/office/drawing/2014/main" id="{A5347E4F-D42A-D14C-A90D-8230463367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5" name="Group 241">
              <a:extLst>
                <a:ext uri="{FF2B5EF4-FFF2-40B4-BE49-F238E27FC236}">
                  <a16:creationId xmlns:a16="http://schemas.microsoft.com/office/drawing/2014/main" id="{4A7C2778-31A3-6843-ACA1-FCF0F34F9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1" name="TextBox 343">
                <a:extLst>
                  <a:ext uri="{FF2B5EF4-FFF2-40B4-BE49-F238E27FC236}">
                    <a16:creationId xmlns:a16="http://schemas.microsoft.com/office/drawing/2014/main" id="{591C4DCC-588F-4C40-B2E2-B130F05CD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6" name="Group 243">
              <a:extLst>
                <a:ext uri="{FF2B5EF4-FFF2-40B4-BE49-F238E27FC236}">
                  <a16:creationId xmlns:a16="http://schemas.microsoft.com/office/drawing/2014/main" id="{059AD03D-45F3-F94F-88B9-4D19CD57C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9" name="TextBox 341">
                <a:extLst>
                  <a:ext uri="{FF2B5EF4-FFF2-40B4-BE49-F238E27FC236}">
                    <a16:creationId xmlns:a16="http://schemas.microsoft.com/office/drawing/2014/main" id="{2D349891-9DCC-FD43-9FBA-00B228CE50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07" name="Group 244">
              <a:extLst>
                <a:ext uri="{FF2B5EF4-FFF2-40B4-BE49-F238E27FC236}">
                  <a16:creationId xmlns:a16="http://schemas.microsoft.com/office/drawing/2014/main" id="{6D71964A-6C4C-4142-BEBD-7E2CC015D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7" name="TextBox 339">
                <a:extLst>
                  <a:ext uri="{FF2B5EF4-FFF2-40B4-BE49-F238E27FC236}">
                    <a16:creationId xmlns:a16="http://schemas.microsoft.com/office/drawing/2014/main" id="{234E05F6-D436-0F4E-B8DF-AC908A15E1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08" name="Group 245">
              <a:extLst>
                <a:ext uri="{FF2B5EF4-FFF2-40B4-BE49-F238E27FC236}">
                  <a16:creationId xmlns:a16="http://schemas.microsoft.com/office/drawing/2014/main" id="{01483CF5-C0C5-0E4F-8133-7DB94902D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3774" name="TextBox 335">
                <a:extLst>
                  <a:ext uri="{FF2B5EF4-FFF2-40B4-BE49-F238E27FC236}">
                    <a16:creationId xmlns:a16="http://schemas.microsoft.com/office/drawing/2014/main" id="{FD64F60A-85AD-EB45-9C89-0A30B54223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09" name="Group 249">
              <a:extLst>
                <a:ext uri="{FF2B5EF4-FFF2-40B4-BE49-F238E27FC236}">
                  <a16:creationId xmlns:a16="http://schemas.microsoft.com/office/drawing/2014/main" id="{2951BC44-11BC-DA40-8EE1-EECCD42CBD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3" name="TextBox 316">
                <a:extLst>
                  <a:ext uri="{FF2B5EF4-FFF2-40B4-BE49-F238E27FC236}">
                    <a16:creationId xmlns:a16="http://schemas.microsoft.com/office/drawing/2014/main" id="{594E5A13-CFAF-AC4E-9A91-0994EDA419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10" name="Group 251">
              <a:extLst>
                <a:ext uri="{FF2B5EF4-FFF2-40B4-BE49-F238E27FC236}">
                  <a16:creationId xmlns:a16="http://schemas.microsoft.com/office/drawing/2014/main" id="{21A577D4-899E-C54D-90A9-ED90A8D4F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1" name="TextBox 314">
                <a:extLst>
                  <a:ext uri="{FF2B5EF4-FFF2-40B4-BE49-F238E27FC236}">
                    <a16:creationId xmlns:a16="http://schemas.microsoft.com/office/drawing/2014/main" id="{88F0420C-830B-3F41-B3E3-A66C2132F3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11" name="Group 252">
              <a:extLst>
                <a:ext uri="{FF2B5EF4-FFF2-40B4-BE49-F238E27FC236}">
                  <a16:creationId xmlns:a16="http://schemas.microsoft.com/office/drawing/2014/main" id="{E818805A-BCF1-554D-BD77-33641BB98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9" name="TextBox 312">
                <a:extLst>
                  <a:ext uri="{FF2B5EF4-FFF2-40B4-BE49-F238E27FC236}">
                    <a16:creationId xmlns:a16="http://schemas.microsoft.com/office/drawing/2014/main" id="{48BF1BEB-1002-A24F-9671-14B8F8A40B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2" name="Group 253">
              <a:extLst>
                <a:ext uri="{FF2B5EF4-FFF2-40B4-BE49-F238E27FC236}">
                  <a16:creationId xmlns:a16="http://schemas.microsoft.com/office/drawing/2014/main" id="{48D1C893-C5BE-A349-98E4-BCA8840DB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7" name="TextBox 310">
                <a:extLst>
                  <a:ext uri="{FF2B5EF4-FFF2-40B4-BE49-F238E27FC236}">
                    <a16:creationId xmlns:a16="http://schemas.microsoft.com/office/drawing/2014/main" id="{BC92C4D3-3EE5-8646-86AF-74F91BAB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3713" name="Group 254">
              <a:extLst>
                <a:ext uri="{FF2B5EF4-FFF2-40B4-BE49-F238E27FC236}">
                  <a16:creationId xmlns:a16="http://schemas.microsoft.com/office/drawing/2014/main" id="{03FF9B14-4BBE-CC4C-8F74-B2C8C45BD1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5" name="TextBox 308">
                <a:extLst>
                  <a:ext uri="{FF2B5EF4-FFF2-40B4-BE49-F238E27FC236}">
                    <a16:creationId xmlns:a16="http://schemas.microsoft.com/office/drawing/2014/main" id="{85F570BE-DC20-BB46-971A-B862A69B10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4" name="Group 255">
              <a:extLst>
                <a:ext uri="{FF2B5EF4-FFF2-40B4-BE49-F238E27FC236}">
                  <a16:creationId xmlns:a16="http://schemas.microsoft.com/office/drawing/2014/main" id="{1A5DB8C6-0262-A046-A4A2-7354493C5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3762" name="TextBox 305">
                <a:extLst>
                  <a:ext uri="{FF2B5EF4-FFF2-40B4-BE49-F238E27FC236}">
                    <a16:creationId xmlns:a16="http://schemas.microsoft.com/office/drawing/2014/main" id="{F7106936-AED9-D24E-9CEA-6F128D3344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5" name="Group 256">
              <a:extLst>
                <a:ext uri="{FF2B5EF4-FFF2-40B4-BE49-F238E27FC236}">
                  <a16:creationId xmlns:a16="http://schemas.microsoft.com/office/drawing/2014/main" id="{B5CEB89A-CEDB-5C4B-BC12-22DAB005A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3760" name="TextBox 303">
                <a:extLst>
                  <a:ext uri="{FF2B5EF4-FFF2-40B4-BE49-F238E27FC236}">
                    <a16:creationId xmlns:a16="http://schemas.microsoft.com/office/drawing/2014/main" id="{3F61EFD7-95E5-D241-AF71-B48D0A797B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6" name="Group 257">
              <a:extLst>
                <a:ext uri="{FF2B5EF4-FFF2-40B4-BE49-F238E27FC236}">
                  <a16:creationId xmlns:a16="http://schemas.microsoft.com/office/drawing/2014/main" id="{F65612A4-794B-044C-BDCD-20C71260A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3758" name="TextBox 301">
                <a:extLst>
                  <a:ext uri="{FF2B5EF4-FFF2-40B4-BE49-F238E27FC236}">
                    <a16:creationId xmlns:a16="http://schemas.microsoft.com/office/drawing/2014/main" id="{45868BFA-D787-B849-AD18-31E42EB930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7" name="Group 258">
              <a:extLst>
                <a:ext uri="{FF2B5EF4-FFF2-40B4-BE49-F238E27FC236}">
                  <a16:creationId xmlns:a16="http://schemas.microsoft.com/office/drawing/2014/main" id="{4F5C089D-609E-4541-A051-84F57445E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3752" name="Group 295">
                <a:extLst>
                  <a:ext uri="{FF2B5EF4-FFF2-40B4-BE49-F238E27FC236}">
                    <a16:creationId xmlns:a16="http://schemas.microsoft.com/office/drawing/2014/main" id="{A5593E7A-264F-3B44-8088-9F1F6F6595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3756" name="TextBox 299">
                  <a:extLst>
                    <a:ext uri="{FF2B5EF4-FFF2-40B4-BE49-F238E27FC236}">
                      <a16:creationId xmlns:a16="http://schemas.microsoft.com/office/drawing/2014/main" id="{C19C2170-9B13-EF42-AAE0-BEACC474D1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753" name="Group 296">
                <a:extLst>
                  <a:ext uri="{FF2B5EF4-FFF2-40B4-BE49-F238E27FC236}">
                    <a16:creationId xmlns:a16="http://schemas.microsoft.com/office/drawing/2014/main" id="{D1C35552-E28B-B44F-8F40-591D8E037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3754" name="TextBox 297">
                  <a:extLst>
                    <a:ext uri="{FF2B5EF4-FFF2-40B4-BE49-F238E27FC236}">
                      <a16:creationId xmlns:a16="http://schemas.microsoft.com/office/drawing/2014/main" id="{B9656457-14D7-D14E-9974-EF3D959387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3718" name="Group 259">
              <a:extLst>
                <a:ext uri="{FF2B5EF4-FFF2-40B4-BE49-F238E27FC236}">
                  <a16:creationId xmlns:a16="http://schemas.microsoft.com/office/drawing/2014/main" id="{9B643374-E1BD-BC48-897B-E2786BF92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51" name="TextBox 294">
                <a:extLst>
                  <a:ext uri="{FF2B5EF4-FFF2-40B4-BE49-F238E27FC236}">
                    <a16:creationId xmlns:a16="http://schemas.microsoft.com/office/drawing/2014/main" id="{351E2A47-09D4-B649-AED6-166518EA21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9" name="Group 260">
              <a:extLst>
                <a:ext uri="{FF2B5EF4-FFF2-40B4-BE49-F238E27FC236}">
                  <a16:creationId xmlns:a16="http://schemas.microsoft.com/office/drawing/2014/main" id="{36218B29-FB5B-9C43-B793-A07EE0496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3748" name="TextBox 291">
                <a:extLst>
                  <a:ext uri="{FF2B5EF4-FFF2-40B4-BE49-F238E27FC236}">
                    <a16:creationId xmlns:a16="http://schemas.microsoft.com/office/drawing/2014/main" id="{8FB4E331-00C7-4941-AA08-466A4AEF98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0" name="Group 261">
              <a:extLst>
                <a:ext uri="{FF2B5EF4-FFF2-40B4-BE49-F238E27FC236}">
                  <a16:creationId xmlns:a16="http://schemas.microsoft.com/office/drawing/2014/main" id="{CCEDBDDA-E126-3B45-BF89-EB48D7C53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3746" name="TextBox 289">
                <a:extLst>
                  <a:ext uri="{FF2B5EF4-FFF2-40B4-BE49-F238E27FC236}">
                    <a16:creationId xmlns:a16="http://schemas.microsoft.com/office/drawing/2014/main" id="{F820C7A1-63C4-C14D-916F-B953C3E19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1" name="Group 262">
              <a:extLst>
                <a:ext uri="{FF2B5EF4-FFF2-40B4-BE49-F238E27FC236}">
                  <a16:creationId xmlns:a16="http://schemas.microsoft.com/office/drawing/2014/main" id="{5E2D4D14-1341-5644-BCFA-CC8469E7C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45" name="TextBox 288">
                <a:extLst>
                  <a:ext uri="{FF2B5EF4-FFF2-40B4-BE49-F238E27FC236}">
                    <a16:creationId xmlns:a16="http://schemas.microsoft.com/office/drawing/2014/main" id="{51E64733-AC2E-9441-9F4F-BE8AF24316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22" name="Group 263">
              <a:extLst>
                <a:ext uri="{FF2B5EF4-FFF2-40B4-BE49-F238E27FC236}">
                  <a16:creationId xmlns:a16="http://schemas.microsoft.com/office/drawing/2014/main" id="{25E333DD-2A30-AB40-B7B5-E593D0178C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43" name="TextBox 286">
                <a:extLst>
                  <a:ext uri="{FF2B5EF4-FFF2-40B4-BE49-F238E27FC236}">
                    <a16:creationId xmlns:a16="http://schemas.microsoft.com/office/drawing/2014/main" id="{E8183EF7-EF1B-3D4A-96DF-C3A503C03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23" name="Group 264">
              <a:extLst>
                <a:ext uri="{FF2B5EF4-FFF2-40B4-BE49-F238E27FC236}">
                  <a16:creationId xmlns:a16="http://schemas.microsoft.com/office/drawing/2014/main" id="{8F9E7D35-E5AA-7F45-B9E5-BCEB1AABA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3740" name="TextBox 283">
                <a:extLst>
                  <a:ext uri="{FF2B5EF4-FFF2-40B4-BE49-F238E27FC236}">
                    <a16:creationId xmlns:a16="http://schemas.microsoft.com/office/drawing/2014/main" id="{20A8AD3E-53AB-C94D-A8BF-8C1B5C2598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4" name="Group 265">
              <a:extLst>
                <a:ext uri="{FF2B5EF4-FFF2-40B4-BE49-F238E27FC236}">
                  <a16:creationId xmlns:a16="http://schemas.microsoft.com/office/drawing/2014/main" id="{D7729D0B-3517-C44D-B628-D12BD3BA49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3738" name="TextBox 280">
                <a:extLst>
                  <a:ext uri="{FF2B5EF4-FFF2-40B4-BE49-F238E27FC236}">
                    <a16:creationId xmlns:a16="http://schemas.microsoft.com/office/drawing/2014/main" id="{694FD7F7-FF8D-FE42-9E29-663915835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5" name="Group 266">
              <a:extLst>
                <a:ext uri="{FF2B5EF4-FFF2-40B4-BE49-F238E27FC236}">
                  <a16:creationId xmlns:a16="http://schemas.microsoft.com/office/drawing/2014/main" id="{A34C1FBC-40B0-BC4B-B15B-0B9D90569C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3736" name="TextBox 278">
                <a:extLst>
                  <a:ext uri="{FF2B5EF4-FFF2-40B4-BE49-F238E27FC236}">
                    <a16:creationId xmlns:a16="http://schemas.microsoft.com/office/drawing/2014/main" id="{958CF9C5-4471-BB48-A7CB-363230D6D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6" name="Group 267">
              <a:extLst>
                <a:ext uri="{FF2B5EF4-FFF2-40B4-BE49-F238E27FC236}">
                  <a16:creationId xmlns:a16="http://schemas.microsoft.com/office/drawing/2014/main" id="{56C27736-609F-2044-8837-188381465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3730" name="Group 272">
                <a:extLst>
                  <a:ext uri="{FF2B5EF4-FFF2-40B4-BE49-F238E27FC236}">
                    <a16:creationId xmlns:a16="http://schemas.microsoft.com/office/drawing/2014/main" id="{0F61D1A4-243E-8A48-9394-9D744CEE0E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731" name="Group 273">
                <a:extLst>
                  <a:ext uri="{FF2B5EF4-FFF2-40B4-BE49-F238E27FC236}">
                    <a16:creationId xmlns:a16="http://schemas.microsoft.com/office/drawing/2014/main" id="{10E5DE47-8FFA-F84C-9A6B-678225CC6C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3732" name="TextBox 274">
                  <a:extLst>
                    <a:ext uri="{FF2B5EF4-FFF2-40B4-BE49-F238E27FC236}">
                      <a16:creationId xmlns:a16="http://schemas.microsoft.com/office/drawing/2014/main" id="{651E32B8-A115-404F-A662-3773EC7A64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3727" name="Group 268">
              <a:extLst>
                <a:ext uri="{FF2B5EF4-FFF2-40B4-BE49-F238E27FC236}">
                  <a16:creationId xmlns:a16="http://schemas.microsoft.com/office/drawing/2014/main" id="{3B9F1069-6008-F341-A11D-7570519AE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3728" name="TextBox 270">
                <a:extLst>
                  <a:ext uri="{FF2B5EF4-FFF2-40B4-BE49-F238E27FC236}">
                    <a16:creationId xmlns:a16="http://schemas.microsoft.com/office/drawing/2014/main" id="{BAA81A18-A14E-784F-AE09-49320C1F38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3668" name="Group 404">
            <a:extLst>
              <a:ext uri="{FF2B5EF4-FFF2-40B4-BE49-F238E27FC236}">
                <a16:creationId xmlns:a16="http://schemas.microsoft.com/office/drawing/2014/main" id="{58F69594-F6B9-104C-909C-B3610CE654B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3685" name="TextBox 405">
              <a:extLst>
                <a:ext uri="{FF2B5EF4-FFF2-40B4-BE49-F238E27FC236}">
                  <a16:creationId xmlns:a16="http://schemas.microsoft.com/office/drawing/2014/main" id="{566CE666-E303-3F48-90F0-FA29D95A2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688" name="TextBox 411">
              <a:extLst>
                <a:ext uri="{FF2B5EF4-FFF2-40B4-BE49-F238E27FC236}">
                  <a16:creationId xmlns:a16="http://schemas.microsoft.com/office/drawing/2014/main" id="{43517B47-B58E-4444-907B-B43FA90B3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90" name="TextBox 413">
              <a:extLst>
                <a:ext uri="{FF2B5EF4-FFF2-40B4-BE49-F238E27FC236}">
                  <a16:creationId xmlns:a16="http://schemas.microsoft.com/office/drawing/2014/main" id="{C232C460-F3F8-2746-850C-5B00CCA0B4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3582989" y="533558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6007100" y="1090613"/>
            <a:ext cx="2871788" cy="596900"/>
          </a:xfrm>
          <a:prstGeom prst="roundRect">
            <a:avLst>
              <a:gd name="adj" fmla="val 27552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3671" name="TextBox 353">
            <a:extLst>
              <a:ext uri="{FF2B5EF4-FFF2-40B4-BE49-F238E27FC236}">
                <a16:creationId xmlns:a16="http://schemas.microsoft.com/office/drawing/2014/main" id="{E4561CD3-3C04-3F44-B005-16497F985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6494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All Control Signals</a:t>
            </a:r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B622FAAD-5C2D-6146-AD2C-212A3093694E}"/>
              </a:ext>
            </a:extLst>
          </p:cNvPr>
          <p:cNvSpPr/>
          <p:nvPr/>
        </p:nvSpPr>
        <p:spPr>
          <a:xfrm>
            <a:off x="2492376" y="17303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9" name="Rounded Rectangle 358">
            <a:extLst>
              <a:ext uri="{FF2B5EF4-FFF2-40B4-BE49-F238E27FC236}">
                <a16:creationId xmlns:a16="http://schemas.microsoft.com/office/drawing/2014/main" id="{530D1EB8-1C6B-554A-9E9B-FB72A0858559}"/>
              </a:ext>
            </a:extLst>
          </p:cNvPr>
          <p:cNvSpPr/>
          <p:nvPr/>
        </p:nvSpPr>
        <p:spPr>
          <a:xfrm>
            <a:off x="4356101" y="3689350"/>
            <a:ext cx="455613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0" name="Rounded Rectangle 359">
            <a:extLst>
              <a:ext uri="{FF2B5EF4-FFF2-40B4-BE49-F238E27FC236}">
                <a16:creationId xmlns:a16="http://schemas.microsoft.com/office/drawing/2014/main" id="{9FAC5F70-1E84-6345-BE94-79E3075220B6}"/>
              </a:ext>
            </a:extLst>
          </p:cNvPr>
          <p:cNvSpPr/>
          <p:nvPr/>
        </p:nvSpPr>
        <p:spPr>
          <a:xfrm>
            <a:off x="3646489" y="2346325"/>
            <a:ext cx="45402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1" name="Rounded Rectangle 360">
            <a:extLst>
              <a:ext uri="{FF2B5EF4-FFF2-40B4-BE49-F238E27FC236}">
                <a16:creationId xmlns:a16="http://schemas.microsoft.com/office/drawing/2014/main" id="{45EF7F7A-E415-CF46-A6CE-3F1F20406629}"/>
              </a:ext>
            </a:extLst>
          </p:cNvPr>
          <p:cNvSpPr/>
          <p:nvPr/>
        </p:nvSpPr>
        <p:spPr>
          <a:xfrm>
            <a:off x="7521576" y="2438401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3" name="Rounded Rectangle 362">
            <a:extLst>
              <a:ext uri="{FF2B5EF4-FFF2-40B4-BE49-F238E27FC236}">
                <a16:creationId xmlns:a16="http://schemas.microsoft.com/office/drawing/2014/main" id="{50CF1DA7-77A6-4342-A4E5-DD86429F71B0}"/>
              </a:ext>
            </a:extLst>
          </p:cNvPr>
          <p:cNvSpPr/>
          <p:nvPr/>
        </p:nvSpPr>
        <p:spPr>
          <a:xfrm>
            <a:off x="7261226" y="491331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5" name="Rounded Rectangle 364">
            <a:extLst>
              <a:ext uri="{FF2B5EF4-FFF2-40B4-BE49-F238E27FC236}">
                <a16:creationId xmlns:a16="http://schemas.microsoft.com/office/drawing/2014/main" id="{E2683189-1AEB-5845-85B1-C6A18D343D76}"/>
              </a:ext>
            </a:extLst>
          </p:cNvPr>
          <p:cNvSpPr/>
          <p:nvPr/>
        </p:nvSpPr>
        <p:spPr>
          <a:xfrm>
            <a:off x="4518026" y="537051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7" name="Rounded Rectangle 366">
            <a:extLst>
              <a:ext uri="{FF2B5EF4-FFF2-40B4-BE49-F238E27FC236}">
                <a16:creationId xmlns:a16="http://schemas.microsoft.com/office/drawing/2014/main" id="{AADE74F2-3E2E-CD4E-B7C1-11745AD95DBF}"/>
              </a:ext>
            </a:extLst>
          </p:cNvPr>
          <p:cNvSpPr/>
          <p:nvPr/>
        </p:nvSpPr>
        <p:spPr>
          <a:xfrm>
            <a:off x="8421689" y="4238625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8" name="Rounded Rectangle 367">
            <a:extLst>
              <a:ext uri="{FF2B5EF4-FFF2-40B4-BE49-F238E27FC236}">
                <a16:creationId xmlns:a16="http://schemas.microsoft.com/office/drawing/2014/main" id="{CD00EB6E-12FE-D34B-9EB4-E3C96D539A81}"/>
              </a:ext>
            </a:extLst>
          </p:cNvPr>
          <p:cNvSpPr/>
          <p:nvPr/>
        </p:nvSpPr>
        <p:spPr>
          <a:xfrm>
            <a:off x="4356101" y="2768600"/>
            <a:ext cx="455613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1" name="Rounded Rectangle 370">
            <a:extLst>
              <a:ext uri="{FF2B5EF4-FFF2-40B4-BE49-F238E27FC236}">
                <a16:creationId xmlns:a16="http://schemas.microsoft.com/office/drawing/2014/main" id="{E9A37B02-43EA-6748-9F42-4C4869363F5E}"/>
              </a:ext>
            </a:extLst>
          </p:cNvPr>
          <p:cNvSpPr/>
          <p:nvPr/>
        </p:nvSpPr>
        <p:spPr>
          <a:xfrm>
            <a:off x="9393239" y="3619500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3" name="Rounded Rectangle 372">
            <a:extLst>
              <a:ext uri="{FF2B5EF4-FFF2-40B4-BE49-F238E27FC236}">
                <a16:creationId xmlns:a16="http://schemas.microsoft.com/office/drawing/2014/main" id="{81C6C0D9-CA0E-E147-ABA0-74C5BE04DA12}"/>
              </a:ext>
            </a:extLst>
          </p:cNvPr>
          <p:cNvSpPr/>
          <p:nvPr/>
        </p:nvSpPr>
        <p:spPr>
          <a:xfrm>
            <a:off x="4141789" y="236696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5" name="Rounded Rectangle 374">
            <a:extLst>
              <a:ext uri="{FF2B5EF4-FFF2-40B4-BE49-F238E27FC236}">
                <a16:creationId xmlns:a16="http://schemas.microsoft.com/office/drawing/2014/main" id="{952235AE-4692-E14F-97A3-54941BB40AA4}"/>
              </a:ext>
            </a:extLst>
          </p:cNvPr>
          <p:cNvSpPr/>
          <p:nvPr/>
        </p:nvSpPr>
        <p:spPr>
          <a:xfrm>
            <a:off x="6051551" y="2846388"/>
            <a:ext cx="581025" cy="4381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7" name="Rounded Rectangle 376">
            <a:extLst>
              <a:ext uri="{FF2B5EF4-FFF2-40B4-BE49-F238E27FC236}">
                <a16:creationId xmlns:a16="http://schemas.microsoft.com/office/drawing/2014/main" id="{B3263D1F-7B3C-AA48-902B-116F60545689}"/>
              </a:ext>
            </a:extLst>
          </p:cNvPr>
          <p:cNvSpPr/>
          <p:nvPr/>
        </p:nvSpPr>
        <p:spPr>
          <a:xfrm>
            <a:off x="7212014" y="3451226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8" name="Rounded Rectangle 377">
            <a:extLst>
              <a:ext uri="{FF2B5EF4-FFF2-40B4-BE49-F238E27FC236}">
                <a16:creationId xmlns:a16="http://schemas.microsoft.com/office/drawing/2014/main" id="{F57574AB-3596-CE4C-B158-8C85C781AB68}"/>
              </a:ext>
            </a:extLst>
          </p:cNvPr>
          <p:cNvSpPr/>
          <p:nvPr/>
        </p:nvSpPr>
        <p:spPr>
          <a:xfrm>
            <a:off x="5438776" y="3844926"/>
            <a:ext cx="373063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29">
            <a:extLst>
              <a:ext uri="{FF2B5EF4-FFF2-40B4-BE49-F238E27FC236}">
                <a16:creationId xmlns:a16="http://schemas.microsoft.com/office/drawing/2014/main" id="{21CAD196-AC56-BD48-A4D2-9413633FD4F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5738" name="Group 49">
              <a:extLst>
                <a:ext uri="{FF2B5EF4-FFF2-40B4-BE49-F238E27FC236}">
                  <a16:creationId xmlns:a16="http://schemas.microsoft.com/office/drawing/2014/main" id="{00A33C44-368B-7D49-AFD3-7C50C87AE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5904" name="Group 33">
                <a:extLst>
                  <a:ext uri="{FF2B5EF4-FFF2-40B4-BE49-F238E27FC236}">
                    <a16:creationId xmlns:a16="http://schemas.microsoft.com/office/drawing/2014/main" id="{9194E7E8-EDB1-FC42-A8F2-CC700F33C8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5946" name="TextBox 467">
                  <a:extLst>
                    <a:ext uri="{FF2B5EF4-FFF2-40B4-BE49-F238E27FC236}">
                      <a16:creationId xmlns:a16="http://schemas.microsoft.com/office/drawing/2014/main" id="{40543909-E133-FC47-A15D-E94FDEB0F6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05" name="Group 34">
                <a:extLst>
                  <a:ext uri="{FF2B5EF4-FFF2-40B4-BE49-F238E27FC236}">
                    <a16:creationId xmlns:a16="http://schemas.microsoft.com/office/drawing/2014/main" id="{88FDF5A9-E4DE-7B44-B41F-425B67FA3F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5944" name="TextBox 469">
                  <a:extLst>
                    <a:ext uri="{FF2B5EF4-FFF2-40B4-BE49-F238E27FC236}">
                      <a16:creationId xmlns:a16="http://schemas.microsoft.com/office/drawing/2014/main" id="{8A06A8A5-4CD4-EC4C-8DAC-51B639B68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907" name="TextBox 472">
                <a:extLst>
                  <a:ext uri="{FF2B5EF4-FFF2-40B4-BE49-F238E27FC236}">
                    <a16:creationId xmlns:a16="http://schemas.microsoft.com/office/drawing/2014/main" id="{A6489F06-B0AD-4B44-B422-9153A0F73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5908" name="Group 441">
                <a:extLst>
                  <a:ext uri="{FF2B5EF4-FFF2-40B4-BE49-F238E27FC236}">
                    <a16:creationId xmlns:a16="http://schemas.microsoft.com/office/drawing/2014/main" id="{21354660-95B8-E744-856F-4C78BDC695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5927" name="Group 450">
                  <a:extLst>
                    <a:ext uri="{FF2B5EF4-FFF2-40B4-BE49-F238E27FC236}">
                      <a16:creationId xmlns:a16="http://schemas.microsoft.com/office/drawing/2014/main" id="{DC51C6FB-1FFB-0344-89CB-F83FC08AAC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5941" name="TextBox 464">
                    <a:extLst>
                      <a:ext uri="{FF2B5EF4-FFF2-40B4-BE49-F238E27FC236}">
                        <a16:creationId xmlns:a16="http://schemas.microsoft.com/office/drawing/2014/main" id="{FEF0B12C-4EFA-AE41-B01F-5A98B8444F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43" name="TextBox 466">
                    <a:extLst>
                      <a:ext uri="{FF2B5EF4-FFF2-40B4-BE49-F238E27FC236}">
                        <a16:creationId xmlns:a16="http://schemas.microsoft.com/office/drawing/2014/main" id="{8D5EF96F-F09D-4B4E-99AF-E4F1249534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5928" name="Group 451">
                  <a:extLst>
                    <a:ext uri="{FF2B5EF4-FFF2-40B4-BE49-F238E27FC236}">
                      <a16:creationId xmlns:a16="http://schemas.microsoft.com/office/drawing/2014/main" id="{F62813E4-F1F0-7B4A-9BF3-3BA0765165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5938" name="TextBox 461">
                    <a:extLst>
                      <a:ext uri="{FF2B5EF4-FFF2-40B4-BE49-F238E27FC236}">
                        <a16:creationId xmlns:a16="http://schemas.microsoft.com/office/drawing/2014/main" id="{2909D888-DF2E-8344-9155-D842D4F8A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40" name="TextBox 463">
                    <a:extLst>
                      <a:ext uri="{FF2B5EF4-FFF2-40B4-BE49-F238E27FC236}">
                        <a16:creationId xmlns:a16="http://schemas.microsoft.com/office/drawing/2014/main" id="{5232A8F0-84AF-3B4C-8454-2E893B5580C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5929" name="Group 452">
                  <a:extLst>
                    <a:ext uri="{FF2B5EF4-FFF2-40B4-BE49-F238E27FC236}">
                      <a16:creationId xmlns:a16="http://schemas.microsoft.com/office/drawing/2014/main" id="{EE9DFA76-800C-694C-A8D9-618E4B861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5935" name="TextBox 458">
                    <a:extLst>
                      <a:ext uri="{FF2B5EF4-FFF2-40B4-BE49-F238E27FC236}">
                        <a16:creationId xmlns:a16="http://schemas.microsoft.com/office/drawing/2014/main" id="{5965B7F9-289A-8549-ADBD-9F13E90D25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37" name="TextBox 460">
                    <a:extLst>
                      <a:ext uri="{FF2B5EF4-FFF2-40B4-BE49-F238E27FC236}">
                        <a16:creationId xmlns:a16="http://schemas.microsoft.com/office/drawing/2014/main" id="{477D36BF-CD86-3041-8E06-A45A94BD7D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931" name="Group 453">
                  <a:extLst>
                    <a:ext uri="{FF2B5EF4-FFF2-40B4-BE49-F238E27FC236}">
                      <a16:creationId xmlns:a16="http://schemas.microsoft.com/office/drawing/2014/main" id="{B4F09D5E-4827-A741-A421-4E5C5946E2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5932" name="TextBox 455">
                    <a:extLst>
                      <a:ext uri="{FF2B5EF4-FFF2-40B4-BE49-F238E27FC236}">
                        <a16:creationId xmlns:a16="http://schemas.microsoft.com/office/drawing/2014/main" id="{0F713D63-F364-4049-9A65-05785A344F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34" name="TextBox 457">
                    <a:extLst>
                      <a:ext uri="{FF2B5EF4-FFF2-40B4-BE49-F238E27FC236}">
                        <a16:creationId xmlns:a16="http://schemas.microsoft.com/office/drawing/2014/main" id="{563199D9-717A-C041-87B7-6E46AE0D01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5909" name="Group 44">
                <a:extLst>
                  <a:ext uri="{FF2B5EF4-FFF2-40B4-BE49-F238E27FC236}">
                    <a16:creationId xmlns:a16="http://schemas.microsoft.com/office/drawing/2014/main" id="{4D59874E-7865-834F-9984-C66116F50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5925" name="TextBox 443">
                  <a:extLst>
                    <a:ext uri="{FF2B5EF4-FFF2-40B4-BE49-F238E27FC236}">
                      <a16:creationId xmlns:a16="http://schemas.microsoft.com/office/drawing/2014/main" id="{CB9B4BCE-5791-714C-8789-D2DDA9FA79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0" name="Group 48">
                <a:extLst>
                  <a:ext uri="{FF2B5EF4-FFF2-40B4-BE49-F238E27FC236}">
                    <a16:creationId xmlns:a16="http://schemas.microsoft.com/office/drawing/2014/main" id="{28EAFD62-3D07-7E4B-A5DA-7A0252EA12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5923" name="TextBox 445">
                  <a:extLst>
                    <a:ext uri="{FF2B5EF4-FFF2-40B4-BE49-F238E27FC236}">
                      <a16:creationId xmlns:a16="http://schemas.microsoft.com/office/drawing/2014/main" id="{C23F00C9-603B-1547-A7C4-5BB09356F0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911" name="TextBox 448">
                <a:extLst>
                  <a:ext uri="{FF2B5EF4-FFF2-40B4-BE49-F238E27FC236}">
                    <a16:creationId xmlns:a16="http://schemas.microsoft.com/office/drawing/2014/main" id="{9BDC1D98-ECA9-154C-A086-62EDCF5483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5912" name="TextBox 474">
                <a:extLst>
                  <a:ext uri="{FF2B5EF4-FFF2-40B4-BE49-F238E27FC236}">
                    <a16:creationId xmlns:a16="http://schemas.microsoft.com/office/drawing/2014/main" id="{7B89A57E-2C3F-F240-8E72-6D1389490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5913" name="Group 475">
                <a:extLst>
                  <a:ext uri="{FF2B5EF4-FFF2-40B4-BE49-F238E27FC236}">
                    <a16:creationId xmlns:a16="http://schemas.microsoft.com/office/drawing/2014/main" id="{4EDC98F2-7A66-304B-94B7-EF18FE80B5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5921" name="TextBox 476">
                  <a:extLst>
                    <a:ext uri="{FF2B5EF4-FFF2-40B4-BE49-F238E27FC236}">
                      <a16:creationId xmlns:a16="http://schemas.microsoft.com/office/drawing/2014/main" id="{7CC3BCB3-FF43-4949-AFDC-7A7477B2EA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4" name="Group 478">
                <a:extLst>
                  <a:ext uri="{FF2B5EF4-FFF2-40B4-BE49-F238E27FC236}">
                    <a16:creationId xmlns:a16="http://schemas.microsoft.com/office/drawing/2014/main" id="{D95E50B0-164C-C041-97CA-C5C37DE7A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5919" name="TextBox 482">
                  <a:extLst>
                    <a:ext uri="{FF2B5EF4-FFF2-40B4-BE49-F238E27FC236}">
                      <a16:creationId xmlns:a16="http://schemas.microsoft.com/office/drawing/2014/main" id="{A2862BD4-66F5-E94E-9A6B-2382315D0A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5" name="Group 498">
                <a:extLst>
                  <a:ext uri="{FF2B5EF4-FFF2-40B4-BE49-F238E27FC236}">
                    <a16:creationId xmlns:a16="http://schemas.microsoft.com/office/drawing/2014/main" id="{B8345641-F483-E84B-8275-7AB1CE0AEB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5917" name="TextBox 499">
                  <a:extLst>
                    <a:ext uri="{FF2B5EF4-FFF2-40B4-BE49-F238E27FC236}">
                      <a16:creationId xmlns:a16="http://schemas.microsoft.com/office/drawing/2014/main" id="{223A6480-F0E5-A643-B66D-F1A9A2D70C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5739" name="Group 132">
              <a:extLst>
                <a:ext uri="{FF2B5EF4-FFF2-40B4-BE49-F238E27FC236}">
                  <a16:creationId xmlns:a16="http://schemas.microsoft.com/office/drawing/2014/main" id="{08E9604A-0A64-FD45-A3C4-D12AC740D4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5740" name="Group 6">
              <a:extLst>
                <a:ext uri="{FF2B5EF4-FFF2-40B4-BE49-F238E27FC236}">
                  <a16:creationId xmlns:a16="http://schemas.microsoft.com/office/drawing/2014/main" id="{DF8FDA9D-D5E2-D143-8E85-DCDB95B13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5878" name="Group 55">
                <a:extLst>
                  <a:ext uri="{FF2B5EF4-FFF2-40B4-BE49-F238E27FC236}">
                    <a16:creationId xmlns:a16="http://schemas.microsoft.com/office/drawing/2014/main" id="{E99D9A44-A41F-594C-825F-5377B26BB3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5899" name="TextBox 57">
                  <a:extLst>
                    <a:ext uri="{FF2B5EF4-FFF2-40B4-BE49-F238E27FC236}">
                      <a16:creationId xmlns:a16="http://schemas.microsoft.com/office/drawing/2014/main" id="{BA69A7D4-02D1-294D-8BD3-A8FC7485B7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5879" name="TextBox 59">
                <a:extLst>
                  <a:ext uri="{FF2B5EF4-FFF2-40B4-BE49-F238E27FC236}">
                    <a16:creationId xmlns:a16="http://schemas.microsoft.com/office/drawing/2014/main" id="{5F76EE5A-08E6-054F-8D03-D1B35821A8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5741" name="Group 17">
              <a:extLst>
                <a:ext uri="{FF2B5EF4-FFF2-40B4-BE49-F238E27FC236}">
                  <a16:creationId xmlns:a16="http://schemas.microsoft.com/office/drawing/2014/main" id="{4EDF21E0-DF73-3946-8ADE-0119C862E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5872" name="Group 16">
                <a:extLst>
                  <a:ext uri="{FF2B5EF4-FFF2-40B4-BE49-F238E27FC236}">
                    <a16:creationId xmlns:a16="http://schemas.microsoft.com/office/drawing/2014/main" id="{1E837013-7BCF-9D48-8DE9-69DD00515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5876" name="TextBox 82">
                  <a:extLst>
                    <a:ext uri="{FF2B5EF4-FFF2-40B4-BE49-F238E27FC236}">
                      <a16:creationId xmlns:a16="http://schemas.microsoft.com/office/drawing/2014/main" id="{7CB12479-ED06-4049-839F-7C45880583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873" name="TextBox 87">
                <a:extLst>
                  <a:ext uri="{FF2B5EF4-FFF2-40B4-BE49-F238E27FC236}">
                    <a16:creationId xmlns:a16="http://schemas.microsoft.com/office/drawing/2014/main" id="{FEB0F4FD-7BC2-0046-BE2D-F8996745B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42" name="Group 154">
              <a:extLst>
                <a:ext uri="{FF2B5EF4-FFF2-40B4-BE49-F238E27FC236}">
                  <a16:creationId xmlns:a16="http://schemas.microsoft.com/office/drawing/2014/main" id="{8A6EADBF-4E2F-0B41-A9B5-74452D17F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5865" name="TextBox 155">
                <a:extLst>
                  <a:ext uri="{FF2B5EF4-FFF2-40B4-BE49-F238E27FC236}">
                    <a16:creationId xmlns:a16="http://schemas.microsoft.com/office/drawing/2014/main" id="{A57A794B-A095-324B-BF35-316A910EA5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868" name="TextBox 161">
                <a:extLst>
                  <a:ext uri="{FF2B5EF4-FFF2-40B4-BE49-F238E27FC236}">
                    <a16:creationId xmlns:a16="http://schemas.microsoft.com/office/drawing/2014/main" id="{41A10A6D-0B96-024B-86C0-A1D8864341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43" name="Group 138">
              <a:extLst>
                <a:ext uri="{FF2B5EF4-FFF2-40B4-BE49-F238E27FC236}">
                  <a16:creationId xmlns:a16="http://schemas.microsoft.com/office/drawing/2014/main" id="{3CEDEAF3-0261-B54C-852F-C3B952B0B6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5858" name="TextBox 139">
                <a:extLst>
                  <a:ext uri="{FF2B5EF4-FFF2-40B4-BE49-F238E27FC236}">
                    <a16:creationId xmlns:a16="http://schemas.microsoft.com/office/drawing/2014/main" id="{D534C986-9780-8B45-895B-653FE881AF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861" name="TextBox 145">
                <a:extLst>
                  <a:ext uri="{FF2B5EF4-FFF2-40B4-BE49-F238E27FC236}">
                    <a16:creationId xmlns:a16="http://schemas.microsoft.com/office/drawing/2014/main" id="{03632FE6-F88C-C146-8622-F55622C7E2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46" name="Group 37">
              <a:extLst>
                <a:ext uri="{FF2B5EF4-FFF2-40B4-BE49-F238E27FC236}">
                  <a16:creationId xmlns:a16="http://schemas.microsoft.com/office/drawing/2014/main" id="{B7F3250B-28BA-CB40-B4AC-A9B864B8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857" name="TextBox 36">
                <a:extLst>
                  <a:ext uri="{FF2B5EF4-FFF2-40B4-BE49-F238E27FC236}">
                    <a16:creationId xmlns:a16="http://schemas.microsoft.com/office/drawing/2014/main" id="{AEE7292A-725F-8E45-987C-6B1C7E431F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1" name="Group 186">
              <a:extLst>
                <a:ext uri="{FF2B5EF4-FFF2-40B4-BE49-F238E27FC236}">
                  <a16:creationId xmlns:a16="http://schemas.microsoft.com/office/drawing/2014/main" id="{FDE783E5-46A8-5247-86C3-514F89C24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5" name="Group 23">
              <a:extLst>
                <a:ext uri="{FF2B5EF4-FFF2-40B4-BE49-F238E27FC236}">
                  <a16:creationId xmlns:a16="http://schemas.microsoft.com/office/drawing/2014/main" id="{F38B780C-CF17-6244-8493-6F8E3A261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5841" name="Group 43">
                <a:extLst>
                  <a:ext uri="{FF2B5EF4-FFF2-40B4-BE49-F238E27FC236}">
                    <a16:creationId xmlns:a16="http://schemas.microsoft.com/office/drawing/2014/main" id="{1FAD290B-C602-F34B-8994-BFCE99373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5849" name="Group 38">
                  <a:extLst>
                    <a:ext uri="{FF2B5EF4-FFF2-40B4-BE49-F238E27FC236}">
                      <a16:creationId xmlns:a16="http://schemas.microsoft.com/office/drawing/2014/main" id="{D2128936-CE09-E14D-B27A-D440BA6791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5852" name="TextBox 39">
                    <a:extLst>
                      <a:ext uri="{FF2B5EF4-FFF2-40B4-BE49-F238E27FC236}">
                        <a16:creationId xmlns:a16="http://schemas.microsoft.com/office/drawing/2014/main" id="{DC599F0F-AAE8-D24B-85A7-58DA5E0C90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5850" name="TextBox 41">
                  <a:extLst>
                    <a:ext uri="{FF2B5EF4-FFF2-40B4-BE49-F238E27FC236}">
                      <a16:creationId xmlns:a16="http://schemas.microsoft.com/office/drawing/2014/main" id="{EEAF63D8-7F0F-D64D-8948-CD8D167690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5845" name="Group 106">
                <a:extLst>
                  <a:ext uri="{FF2B5EF4-FFF2-40B4-BE49-F238E27FC236}">
                    <a16:creationId xmlns:a16="http://schemas.microsoft.com/office/drawing/2014/main" id="{A9CAC693-2BE7-A145-AFB9-4F116661AB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848" name="TextBox 108">
                  <a:extLst>
                    <a:ext uri="{FF2B5EF4-FFF2-40B4-BE49-F238E27FC236}">
                      <a16:creationId xmlns:a16="http://schemas.microsoft.com/office/drawing/2014/main" id="{9BBEED40-A01C-144B-AD2F-F6A5447160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7" name="Group 5">
              <a:extLst>
                <a:ext uri="{FF2B5EF4-FFF2-40B4-BE49-F238E27FC236}">
                  <a16:creationId xmlns:a16="http://schemas.microsoft.com/office/drawing/2014/main" id="{8E4A80DF-26C9-B342-A31F-C48ECC04C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5839" name="TextBox 483">
                <a:extLst>
                  <a:ext uri="{FF2B5EF4-FFF2-40B4-BE49-F238E27FC236}">
                    <a16:creationId xmlns:a16="http://schemas.microsoft.com/office/drawing/2014/main" id="{11BBDF0C-73EC-6740-B5F0-2FCDEE075C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5759" name="Group 32">
              <a:extLst>
                <a:ext uri="{FF2B5EF4-FFF2-40B4-BE49-F238E27FC236}">
                  <a16:creationId xmlns:a16="http://schemas.microsoft.com/office/drawing/2014/main" id="{CA1CF8D3-74E1-444D-9DB1-AAD4AD230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5831" name="Group 491">
                <a:extLst>
                  <a:ext uri="{FF2B5EF4-FFF2-40B4-BE49-F238E27FC236}">
                    <a16:creationId xmlns:a16="http://schemas.microsoft.com/office/drawing/2014/main" id="{9773E8C3-558E-7142-AE16-185ABF131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5837" name="TextBox 492">
                  <a:extLst>
                    <a:ext uri="{FF2B5EF4-FFF2-40B4-BE49-F238E27FC236}">
                      <a16:creationId xmlns:a16="http://schemas.microsoft.com/office/drawing/2014/main" id="{87EBE94E-D4E0-2449-84F3-5266111F8A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832" name="Group 494">
                <a:extLst>
                  <a:ext uri="{FF2B5EF4-FFF2-40B4-BE49-F238E27FC236}">
                    <a16:creationId xmlns:a16="http://schemas.microsoft.com/office/drawing/2014/main" id="{0C7B169D-CDFE-D04C-A1C6-998E4DCF82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5835" name="TextBox 495">
                  <a:extLst>
                    <a:ext uri="{FF2B5EF4-FFF2-40B4-BE49-F238E27FC236}">
                      <a16:creationId xmlns:a16="http://schemas.microsoft.com/office/drawing/2014/main" id="{B5807F7F-B919-2140-8AB0-95DE7E4117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833" name="TextBox 503">
                <a:extLst>
                  <a:ext uri="{FF2B5EF4-FFF2-40B4-BE49-F238E27FC236}">
                    <a16:creationId xmlns:a16="http://schemas.microsoft.com/office/drawing/2014/main" id="{A1BD0660-A2B4-FA42-B487-951FFA779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5763" name="TextBox 12">
              <a:extLst>
                <a:ext uri="{FF2B5EF4-FFF2-40B4-BE49-F238E27FC236}">
                  <a16:creationId xmlns:a16="http://schemas.microsoft.com/office/drawing/2014/main" id="{F202ACA3-9B7F-5343-988B-2DA4C0B5D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5764" name="Group 317">
              <a:extLst>
                <a:ext uri="{FF2B5EF4-FFF2-40B4-BE49-F238E27FC236}">
                  <a16:creationId xmlns:a16="http://schemas.microsoft.com/office/drawing/2014/main" id="{461DCB80-3666-E14C-9DDE-E6F37FCE8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5814" name="Group 318">
                <a:extLst>
                  <a:ext uri="{FF2B5EF4-FFF2-40B4-BE49-F238E27FC236}">
                    <a16:creationId xmlns:a16="http://schemas.microsoft.com/office/drawing/2014/main" id="{8BA007B1-B2A1-FA4C-9FC8-7F292D83BA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823" name="Group 327">
                  <a:extLst>
                    <a:ext uri="{FF2B5EF4-FFF2-40B4-BE49-F238E27FC236}">
                      <a16:creationId xmlns:a16="http://schemas.microsoft.com/office/drawing/2014/main" id="{1D2829F2-1E18-2E4E-9740-C12733C153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5824" name="TextBox 7">
                    <a:extLst>
                      <a:ext uri="{FF2B5EF4-FFF2-40B4-BE49-F238E27FC236}">
                        <a16:creationId xmlns:a16="http://schemas.microsoft.com/office/drawing/2014/main" id="{C991D538-B10B-384D-A057-8FAB3CDF52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826" name="TextBox 329">
                    <a:extLst>
                      <a:ext uri="{FF2B5EF4-FFF2-40B4-BE49-F238E27FC236}">
                        <a16:creationId xmlns:a16="http://schemas.microsoft.com/office/drawing/2014/main" id="{94389012-D38A-5D4F-BC89-D8FD2D4597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5827" name="Group 330">
                    <a:extLst>
                      <a:ext uri="{FF2B5EF4-FFF2-40B4-BE49-F238E27FC236}">
                        <a16:creationId xmlns:a16="http://schemas.microsoft.com/office/drawing/2014/main" id="{24693518-3190-E348-A4DA-371B37B812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5829" name="TextBox 333">
                      <a:extLst>
                        <a:ext uri="{FF2B5EF4-FFF2-40B4-BE49-F238E27FC236}">
                          <a16:creationId xmlns:a16="http://schemas.microsoft.com/office/drawing/2014/main" id="{00494307-ECC5-7649-95D0-FB5764B52A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5828" name="TextBox 332">
                    <a:extLst>
                      <a:ext uri="{FF2B5EF4-FFF2-40B4-BE49-F238E27FC236}">
                        <a16:creationId xmlns:a16="http://schemas.microsoft.com/office/drawing/2014/main" id="{12A3C49D-970C-EA4B-9809-52F8B6A9A7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65" name="Group 11">
              <a:extLst>
                <a:ext uri="{FF2B5EF4-FFF2-40B4-BE49-F238E27FC236}">
                  <a16:creationId xmlns:a16="http://schemas.microsoft.com/office/drawing/2014/main" id="{DA7070A5-019B-6A45-ADCF-1EF7F83333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70" name="Group 60">
              <a:extLst>
                <a:ext uri="{FF2B5EF4-FFF2-40B4-BE49-F238E27FC236}">
                  <a16:creationId xmlns:a16="http://schemas.microsoft.com/office/drawing/2014/main" id="{5E209BC7-7FA4-734E-A613-0DEC96F73B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5803" name="Group 53">
                <a:extLst>
                  <a:ext uri="{FF2B5EF4-FFF2-40B4-BE49-F238E27FC236}">
                    <a16:creationId xmlns:a16="http://schemas.microsoft.com/office/drawing/2014/main" id="{FF308AF0-8B22-A54A-9B7C-E822901432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806" name="Group 52">
                  <a:extLst>
                    <a:ext uri="{FF2B5EF4-FFF2-40B4-BE49-F238E27FC236}">
                      <a16:creationId xmlns:a16="http://schemas.microsoft.com/office/drawing/2014/main" id="{5689B715-BF4A-A548-91E1-0D879A095C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5810" name="TextBox 122">
                    <a:extLst>
                      <a:ext uri="{FF2B5EF4-FFF2-40B4-BE49-F238E27FC236}">
                        <a16:creationId xmlns:a16="http://schemas.microsoft.com/office/drawing/2014/main" id="{BDC660D2-15F4-1E46-9F17-E6A2F11C6C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5807" name="TextBox 128">
                  <a:extLst>
                    <a:ext uri="{FF2B5EF4-FFF2-40B4-BE49-F238E27FC236}">
                      <a16:creationId xmlns:a16="http://schemas.microsoft.com/office/drawing/2014/main" id="{1B3BDA09-88B9-454E-9D2C-7B6DD2B6D2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771" name="TextBox 359">
              <a:extLst>
                <a:ext uri="{FF2B5EF4-FFF2-40B4-BE49-F238E27FC236}">
                  <a16:creationId xmlns:a16="http://schemas.microsoft.com/office/drawing/2014/main" id="{0853746D-7DEB-1E44-A311-DFCBA6EFD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5772" name="Group 31">
              <a:extLst>
                <a:ext uri="{FF2B5EF4-FFF2-40B4-BE49-F238E27FC236}">
                  <a16:creationId xmlns:a16="http://schemas.microsoft.com/office/drawing/2014/main" id="{29C4954C-0A1B-6749-A949-D51BA6299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5793" name="Group 28">
                <a:extLst>
                  <a:ext uri="{FF2B5EF4-FFF2-40B4-BE49-F238E27FC236}">
                    <a16:creationId xmlns:a16="http://schemas.microsoft.com/office/drawing/2014/main" id="{5D7A30DC-187E-C941-94DC-60656AD046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796" name="Group 24">
                  <a:extLst>
                    <a:ext uri="{FF2B5EF4-FFF2-40B4-BE49-F238E27FC236}">
                      <a16:creationId xmlns:a16="http://schemas.microsoft.com/office/drawing/2014/main" id="{75C1CA2B-E50D-6648-8268-DD6D355D3D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5800" name="TextBox 171">
                    <a:extLst>
                      <a:ext uri="{FF2B5EF4-FFF2-40B4-BE49-F238E27FC236}">
                        <a16:creationId xmlns:a16="http://schemas.microsoft.com/office/drawing/2014/main" id="{9C6DFD75-339F-5647-8867-2FFC481DA7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5797" name="TextBox 177">
                  <a:extLst>
                    <a:ext uri="{FF2B5EF4-FFF2-40B4-BE49-F238E27FC236}">
                      <a16:creationId xmlns:a16="http://schemas.microsoft.com/office/drawing/2014/main" id="{A1B20ADF-73FB-5A42-9EDD-50599EF943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74" name="Group 358">
              <a:extLst>
                <a:ext uri="{FF2B5EF4-FFF2-40B4-BE49-F238E27FC236}">
                  <a16:creationId xmlns:a16="http://schemas.microsoft.com/office/drawing/2014/main" id="{CA90F9A1-8280-3B4E-9842-81D1820F2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5775" name="Group 377">
                <a:extLst>
                  <a:ext uri="{FF2B5EF4-FFF2-40B4-BE49-F238E27FC236}">
                    <a16:creationId xmlns:a16="http://schemas.microsoft.com/office/drawing/2014/main" id="{F1B4716F-4BA3-0A4D-89C4-1FC085EDE7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5780" name="TextBox 7">
                  <a:extLst>
                    <a:ext uri="{FF2B5EF4-FFF2-40B4-BE49-F238E27FC236}">
                      <a16:creationId xmlns:a16="http://schemas.microsoft.com/office/drawing/2014/main" id="{1B025B07-7A44-B043-B34E-B42C25BA54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5781" name="Group 390">
                  <a:extLst>
                    <a:ext uri="{FF2B5EF4-FFF2-40B4-BE49-F238E27FC236}">
                      <a16:creationId xmlns:a16="http://schemas.microsoft.com/office/drawing/2014/main" id="{692697B3-1269-E64C-8518-E39A9D0397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5782" name="TextBox 391">
                    <a:extLst>
                      <a:ext uri="{FF2B5EF4-FFF2-40B4-BE49-F238E27FC236}">
                        <a16:creationId xmlns:a16="http://schemas.microsoft.com/office/drawing/2014/main" id="{F1E18F18-DD28-0140-89E6-BF6F36ABEC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5776" name="TextBox 381">
                <a:extLst>
                  <a:ext uri="{FF2B5EF4-FFF2-40B4-BE49-F238E27FC236}">
                    <a16:creationId xmlns:a16="http://schemas.microsoft.com/office/drawing/2014/main" id="{2AE2A669-48F8-404F-B67E-E2C9FEE32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778" name="TextBox 384">
                <a:extLst>
                  <a:ext uri="{FF2B5EF4-FFF2-40B4-BE49-F238E27FC236}">
                    <a16:creationId xmlns:a16="http://schemas.microsoft.com/office/drawing/2014/main" id="{8D4F9432-728C-CA48-90E0-9818AB8415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715" name="Group 2">
            <a:extLst>
              <a:ext uri="{FF2B5EF4-FFF2-40B4-BE49-F238E27FC236}">
                <a16:creationId xmlns:a16="http://schemas.microsoft.com/office/drawing/2014/main" id="{B0903FFB-12FB-1D47-9023-DCFE4DBF4EC1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88914"/>
            <a:ext cx="7285038" cy="5380037"/>
            <a:chOff x="1857231" y="188301"/>
            <a:chExt cx="7284700" cy="5381438"/>
          </a:xfrm>
        </p:grpSpPr>
        <p:grpSp>
          <p:nvGrpSpPr>
            <p:cNvPr id="115717" name="Group 404">
              <a:extLst>
                <a:ext uri="{FF2B5EF4-FFF2-40B4-BE49-F238E27FC236}">
                  <a16:creationId xmlns:a16="http://schemas.microsoft.com/office/drawing/2014/main" id="{D168BB3E-FFB3-7944-BFF0-954D07284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5075" y="2495550"/>
              <a:ext cx="855663" cy="754063"/>
              <a:chOff x="6315797" y="2494862"/>
              <a:chExt cx="855712" cy="754757"/>
            </a:xfrm>
          </p:grpSpPr>
          <p:sp>
            <p:nvSpPr>
              <p:cNvPr id="115732" name="TextBox 405">
                <a:extLst>
                  <a:ext uri="{FF2B5EF4-FFF2-40B4-BE49-F238E27FC236}">
                    <a16:creationId xmlns:a16="http://schemas.microsoft.com/office/drawing/2014/main" id="{3E2B1543-4686-1E4C-AFB8-7266CA37A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9956" y="2982901"/>
                <a:ext cx="72327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Courier" pitchFamily="2" charset="0"/>
                  </a:rPr>
                  <a:t>0 0 0 0</a:t>
                </a:r>
              </a:p>
            </p:txBody>
          </p:sp>
          <p:sp>
            <p:nvSpPr>
              <p:cNvPr id="410" name="Rectangle 409">
                <a:extLst>
                  <a:ext uri="{FF2B5EF4-FFF2-40B4-BE49-F238E27FC236}">
                    <a16:creationId xmlns:a16="http://schemas.microsoft.com/office/drawing/2014/main" id="{27DE2013-9530-9241-88C4-4B7BE1B49655}"/>
                  </a:ext>
                </a:extLst>
              </p:cNvPr>
              <p:cNvSpPr/>
              <p:nvPr/>
            </p:nvSpPr>
            <p:spPr>
              <a:xfrm>
                <a:off x="6445622" y="3003451"/>
                <a:ext cx="601669" cy="200261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1" name="Rectangle 410">
                <a:extLst>
                  <a:ext uri="{FF2B5EF4-FFF2-40B4-BE49-F238E27FC236}">
                    <a16:creationId xmlns:a16="http://schemas.microsoft.com/office/drawing/2014/main" id="{3C3C63AB-315E-F24A-ABCF-165176D8E296}"/>
                  </a:ext>
                </a:extLst>
              </p:cNvPr>
              <p:cNvSpPr/>
              <p:nvPr/>
            </p:nvSpPr>
            <p:spPr>
              <a:xfrm>
                <a:off x="6315446" y="2785707"/>
                <a:ext cx="855672" cy="46409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735" name="TextBox 411">
                <a:extLst>
                  <a:ext uri="{FF2B5EF4-FFF2-40B4-BE49-F238E27FC236}">
                    <a16:creationId xmlns:a16="http://schemas.microsoft.com/office/drawing/2014/main" id="{94F7587E-6227-0844-B1B6-878FD7F69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8619" y="2494862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</a:p>
            </p:txBody>
          </p: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5FCBF85B-7AA1-6341-9CBB-70FA1D6A0E4C}"/>
                  </a:ext>
                </a:extLst>
              </p:cNvPr>
              <p:cNvCxnSpPr/>
              <p:nvPr/>
            </p:nvCxnSpPr>
            <p:spPr>
              <a:xfrm>
                <a:off x="6734550" y="2547301"/>
                <a:ext cx="0" cy="220923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737" name="TextBox 413">
                <a:extLst>
                  <a:ext uri="{FF2B5EF4-FFF2-40B4-BE49-F238E27FC236}">
                    <a16:creationId xmlns:a16="http://schemas.microsoft.com/office/drawing/2014/main" id="{4D0AE79B-8461-794A-A731-EA7EDAAAD0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5797" y="2749596"/>
                <a:ext cx="855705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200"/>
                  <a:t>Flags</a:t>
                </a:r>
              </a:p>
            </p:txBody>
          </p:sp>
        </p:grpSp>
        <p:sp>
          <p:nvSpPr>
            <p:cNvPr id="115718" name="TextBox 227">
              <a:extLst>
                <a:ext uri="{FF2B5EF4-FFF2-40B4-BE49-F238E27FC236}">
                  <a16:creationId xmlns:a16="http://schemas.microsoft.com/office/drawing/2014/main" id="{9B237657-A634-B545-8647-A2F929D39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231" y="188301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19" name="TextBox 228">
              <a:extLst>
                <a:ext uri="{FF2B5EF4-FFF2-40B4-BE49-F238E27FC236}">
                  <a16:creationId xmlns:a16="http://schemas.microsoft.com/office/drawing/2014/main" id="{0EEBA660-DE3F-4346-BE02-88F3D0733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3503" y="2242449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0" name="TextBox 229">
              <a:extLst>
                <a:ext uri="{FF2B5EF4-FFF2-40B4-BE49-F238E27FC236}">
                  <a16:creationId xmlns:a16="http://schemas.microsoft.com/office/drawing/2014/main" id="{43F62C71-FD6B-254B-95DA-01B41AC206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6832" y="2341780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1" name="TextBox 230">
              <a:extLst>
                <a:ext uri="{FF2B5EF4-FFF2-40B4-BE49-F238E27FC236}">
                  <a16:creationId xmlns:a16="http://schemas.microsoft.com/office/drawing/2014/main" id="{3F11C17D-2CAA-894D-B59F-6F5CC0CDCE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7737" y="4124197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2" name="TextBox 232">
              <a:extLst>
                <a:ext uri="{FF2B5EF4-FFF2-40B4-BE49-F238E27FC236}">
                  <a16:creationId xmlns:a16="http://schemas.microsoft.com/office/drawing/2014/main" id="{BA6D5C3B-E365-F24B-96C7-913433C5A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224" y="5323518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3" name="TextBox 233">
              <a:extLst>
                <a:ext uri="{FF2B5EF4-FFF2-40B4-BE49-F238E27FC236}">
                  <a16:creationId xmlns:a16="http://schemas.microsoft.com/office/drawing/2014/main" id="{11C43450-00D5-0D45-8F90-C5C661772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4985" y="2122240"/>
              <a:ext cx="5389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</a:t>
              </a:r>
            </a:p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Select</a:t>
              </a:r>
            </a:p>
          </p:txBody>
        </p:sp>
        <p:sp>
          <p:nvSpPr>
            <p:cNvPr id="115724" name="TextBox 234">
              <a:extLst>
                <a:ext uri="{FF2B5EF4-FFF2-40B4-BE49-F238E27FC236}">
                  <a16:creationId xmlns:a16="http://schemas.microsoft.com/office/drawing/2014/main" id="{839E1557-94DD-D24C-B85C-622D64E73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397" y="2699632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Port0 Read Select</a:t>
              </a:r>
            </a:p>
          </p:txBody>
        </p:sp>
        <p:sp>
          <p:nvSpPr>
            <p:cNvPr id="115725" name="TextBox 236">
              <a:extLst>
                <a:ext uri="{FF2B5EF4-FFF2-40B4-BE49-F238E27FC236}">
                  <a16:creationId xmlns:a16="http://schemas.microsoft.com/office/drawing/2014/main" id="{FB8E9438-4630-E64D-8DC7-315FD4EED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397" y="3614032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Port1 Read Select</a:t>
              </a:r>
            </a:p>
          </p:txBody>
        </p:sp>
        <p:sp>
          <p:nvSpPr>
            <p:cNvPr id="115726" name="TextBox 237">
              <a:extLst>
                <a:ext uri="{FF2B5EF4-FFF2-40B4-BE49-F238E27FC236}">
                  <a16:creationId xmlns:a16="http://schemas.microsoft.com/office/drawing/2014/main" id="{F485DCED-7385-F747-B361-C7B0C5E6B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1997" y="2746014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Select</a:t>
              </a:r>
            </a:p>
          </p:txBody>
        </p:sp>
        <p:sp>
          <p:nvSpPr>
            <p:cNvPr id="115727" name="TextBox 238">
              <a:extLst>
                <a:ext uri="{FF2B5EF4-FFF2-40B4-BE49-F238E27FC236}">
                  <a16:creationId xmlns:a16="http://schemas.microsoft.com/office/drawing/2014/main" id="{4C92D44C-3DED-4E47-993C-D98616E320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4189" y="5217501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PC Mux</a:t>
              </a:r>
            </a:p>
          </p:txBody>
        </p:sp>
        <p:sp>
          <p:nvSpPr>
            <p:cNvPr id="115728" name="TextBox 239">
              <a:extLst>
                <a:ext uri="{FF2B5EF4-FFF2-40B4-BE49-F238E27FC236}">
                  <a16:creationId xmlns:a16="http://schemas.microsoft.com/office/drawing/2014/main" id="{A8F49E12-8607-2A41-AAC5-A423269EF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8903" y="4654283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DMEM Input  Mux</a:t>
              </a:r>
            </a:p>
          </p:txBody>
        </p:sp>
        <p:sp>
          <p:nvSpPr>
            <p:cNvPr id="115729" name="TextBox 240">
              <a:extLst>
                <a:ext uri="{FF2B5EF4-FFF2-40B4-BE49-F238E27FC236}">
                  <a16:creationId xmlns:a16="http://schemas.microsoft.com/office/drawing/2014/main" id="{9642C84D-D49C-F54B-B36F-9C826E338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10938" y="3329066"/>
              <a:ext cx="113099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REG Writeback  Mux</a:t>
              </a:r>
            </a:p>
          </p:txBody>
        </p:sp>
        <p:sp>
          <p:nvSpPr>
            <p:cNvPr id="115730" name="TextBox 241">
              <a:extLst>
                <a:ext uri="{FF2B5EF4-FFF2-40B4-BE49-F238E27FC236}">
                  <a16:creationId xmlns:a16="http://schemas.microsoft.com/office/drawing/2014/main" id="{800FF0EA-C246-FB42-B19C-20D43ABD4D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459" y="3322439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Result  Mux</a:t>
              </a:r>
            </a:p>
          </p:txBody>
        </p:sp>
        <p:sp>
          <p:nvSpPr>
            <p:cNvPr id="115731" name="TextBox 243">
              <a:extLst>
                <a:ext uri="{FF2B5EF4-FFF2-40B4-BE49-F238E27FC236}">
                  <a16:creationId xmlns:a16="http://schemas.microsoft.com/office/drawing/2014/main" id="{DA9A60BC-4D30-A84B-9EF2-2119DD299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789" y="3733256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Source  Mux</a:t>
              </a:r>
            </a:p>
          </p:txBody>
        </p:sp>
      </p:grpSp>
      <p:sp>
        <p:nvSpPr>
          <p:cNvPr id="252" name="Rounded Rectangle 251">
            <a:extLst>
              <a:ext uri="{FF2B5EF4-FFF2-40B4-BE49-F238E27FC236}">
                <a16:creationId xmlns:a16="http://schemas.microsoft.com/office/drawing/2014/main" id="{20EC820E-5CAF-494E-8D6D-EF84360420E5}"/>
              </a:ext>
            </a:extLst>
          </p:cNvPr>
          <p:cNvSpPr/>
          <p:nvPr/>
        </p:nvSpPr>
        <p:spPr>
          <a:xfrm>
            <a:off x="6007100" y="1090613"/>
            <a:ext cx="2871788" cy="596900"/>
          </a:xfrm>
          <a:prstGeom prst="roundRect">
            <a:avLst>
              <a:gd name="adj" fmla="val 27552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29">
            <a:extLst>
              <a:ext uri="{FF2B5EF4-FFF2-40B4-BE49-F238E27FC236}">
                <a16:creationId xmlns:a16="http://schemas.microsoft.com/office/drawing/2014/main" id="{FEAFF2BE-F729-E340-B9F4-D8EE778B809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7897" name="Group 49">
              <a:extLst>
                <a:ext uri="{FF2B5EF4-FFF2-40B4-BE49-F238E27FC236}">
                  <a16:creationId xmlns:a16="http://schemas.microsoft.com/office/drawing/2014/main" id="{2CB92A52-3FDE-B84C-9087-3AE5EC8CEF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8063" name="Group 33">
                <a:extLst>
                  <a:ext uri="{FF2B5EF4-FFF2-40B4-BE49-F238E27FC236}">
                    <a16:creationId xmlns:a16="http://schemas.microsoft.com/office/drawing/2014/main" id="{9B153CC5-E4BC-CD45-BE26-E380C4A0E6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8105" name="TextBox 467">
                  <a:extLst>
                    <a:ext uri="{FF2B5EF4-FFF2-40B4-BE49-F238E27FC236}">
                      <a16:creationId xmlns:a16="http://schemas.microsoft.com/office/drawing/2014/main" id="{ABBB0206-258E-5246-BBC7-0997A614A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64" name="Group 34">
                <a:extLst>
                  <a:ext uri="{FF2B5EF4-FFF2-40B4-BE49-F238E27FC236}">
                    <a16:creationId xmlns:a16="http://schemas.microsoft.com/office/drawing/2014/main" id="{FF0ACE0F-5465-0747-8175-0B6014DEF2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8103" name="TextBox 469">
                  <a:extLst>
                    <a:ext uri="{FF2B5EF4-FFF2-40B4-BE49-F238E27FC236}">
                      <a16:creationId xmlns:a16="http://schemas.microsoft.com/office/drawing/2014/main" id="{A8769D22-91E7-AC4F-A2F0-6D1245F0F8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066" name="TextBox 472">
                <a:extLst>
                  <a:ext uri="{FF2B5EF4-FFF2-40B4-BE49-F238E27FC236}">
                    <a16:creationId xmlns:a16="http://schemas.microsoft.com/office/drawing/2014/main" id="{087EFBB3-4B90-F54F-9183-9D78188448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8067" name="Group 441">
                <a:extLst>
                  <a:ext uri="{FF2B5EF4-FFF2-40B4-BE49-F238E27FC236}">
                    <a16:creationId xmlns:a16="http://schemas.microsoft.com/office/drawing/2014/main" id="{2BF44AE2-6C83-4D41-80A4-7EF3F5F49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8086" name="Group 450">
                  <a:extLst>
                    <a:ext uri="{FF2B5EF4-FFF2-40B4-BE49-F238E27FC236}">
                      <a16:creationId xmlns:a16="http://schemas.microsoft.com/office/drawing/2014/main" id="{6BCF3778-8C62-5C49-A2AF-831022C1D9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8100" name="TextBox 464">
                    <a:extLst>
                      <a:ext uri="{FF2B5EF4-FFF2-40B4-BE49-F238E27FC236}">
                        <a16:creationId xmlns:a16="http://schemas.microsoft.com/office/drawing/2014/main" id="{8CBAEC92-0956-B845-B0A4-5B1DE2FB0A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102" name="TextBox 466">
                    <a:extLst>
                      <a:ext uri="{FF2B5EF4-FFF2-40B4-BE49-F238E27FC236}">
                        <a16:creationId xmlns:a16="http://schemas.microsoft.com/office/drawing/2014/main" id="{7610165F-5C59-F645-8D0B-283CA1D8CA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8087" name="Group 451">
                  <a:extLst>
                    <a:ext uri="{FF2B5EF4-FFF2-40B4-BE49-F238E27FC236}">
                      <a16:creationId xmlns:a16="http://schemas.microsoft.com/office/drawing/2014/main" id="{F3F4494E-DB77-9749-9CAE-70655415F0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8097" name="TextBox 461">
                    <a:extLst>
                      <a:ext uri="{FF2B5EF4-FFF2-40B4-BE49-F238E27FC236}">
                        <a16:creationId xmlns:a16="http://schemas.microsoft.com/office/drawing/2014/main" id="{C42606CE-2A8C-B340-A657-106DA62C5D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9" name="TextBox 463">
                    <a:extLst>
                      <a:ext uri="{FF2B5EF4-FFF2-40B4-BE49-F238E27FC236}">
                        <a16:creationId xmlns:a16="http://schemas.microsoft.com/office/drawing/2014/main" id="{98A940D8-F476-E447-AB81-68CD1E09F3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8088" name="Group 452">
                  <a:extLst>
                    <a:ext uri="{FF2B5EF4-FFF2-40B4-BE49-F238E27FC236}">
                      <a16:creationId xmlns:a16="http://schemas.microsoft.com/office/drawing/2014/main" id="{FADEE5C0-E036-0548-8BBA-D257430E0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8094" name="TextBox 458">
                    <a:extLst>
                      <a:ext uri="{FF2B5EF4-FFF2-40B4-BE49-F238E27FC236}">
                        <a16:creationId xmlns:a16="http://schemas.microsoft.com/office/drawing/2014/main" id="{4C6BD61D-0937-7F4C-8297-F0B768A265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6" name="TextBox 460">
                    <a:extLst>
                      <a:ext uri="{FF2B5EF4-FFF2-40B4-BE49-F238E27FC236}">
                        <a16:creationId xmlns:a16="http://schemas.microsoft.com/office/drawing/2014/main" id="{A281F156-711E-0C48-A2E2-C29170690D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8090" name="Group 453">
                  <a:extLst>
                    <a:ext uri="{FF2B5EF4-FFF2-40B4-BE49-F238E27FC236}">
                      <a16:creationId xmlns:a16="http://schemas.microsoft.com/office/drawing/2014/main" id="{0C5F3116-B406-D04B-BBBF-479EC9290C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8091" name="TextBox 455">
                    <a:extLst>
                      <a:ext uri="{FF2B5EF4-FFF2-40B4-BE49-F238E27FC236}">
                        <a16:creationId xmlns:a16="http://schemas.microsoft.com/office/drawing/2014/main" id="{2F2D093A-3610-0F48-9AC1-850D8C9429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3" name="TextBox 457">
                    <a:extLst>
                      <a:ext uri="{FF2B5EF4-FFF2-40B4-BE49-F238E27FC236}">
                        <a16:creationId xmlns:a16="http://schemas.microsoft.com/office/drawing/2014/main" id="{9B999F0F-6321-8143-BAE5-EB5AF278DE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8068" name="Group 44">
                <a:extLst>
                  <a:ext uri="{FF2B5EF4-FFF2-40B4-BE49-F238E27FC236}">
                    <a16:creationId xmlns:a16="http://schemas.microsoft.com/office/drawing/2014/main" id="{93D4A29F-D792-3E47-BF87-3B49A863CB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8084" name="TextBox 443">
                  <a:extLst>
                    <a:ext uri="{FF2B5EF4-FFF2-40B4-BE49-F238E27FC236}">
                      <a16:creationId xmlns:a16="http://schemas.microsoft.com/office/drawing/2014/main" id="{AF9A1B7D-06EF-5044-9909-A60E2829F3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69" name="Group 48">
                <a:extLst>
                  <a:ext uri="{FF2B5EF4-FFF2-40B4-BE49-F238E27FC236}">
                    <a16:creationId xmlns:a16="http://schemas.microsoft.com/office/drawing/2014/main" id="{CCF8FC2F-4C78-0C48-A386-937F52BF59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8082" name="TextBox 445">
                  <a:extLst>
                    <a:ext uri="{FF2B5EF4-FFF2-40B4-BE49-F238E27FC236}">
                      <a16:creationId xmlns:a16="http://schemas.microsoft.com/office/drawing/2014/main" id="{33CE29CF-F220-814B-975F-1255D999E7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8070" name="TextBox 448">
                <a:extLst>
                  <a:ext uri="{FF2B5EF4-FFF2-40B4-BE49-F238E27FC236}">
                    <a16:creationId xmlns:a16="http://schemas.microsoft.com/office/drawing/2014/main" id="{9315CB64-18DF-0F44-88AC-195114EB3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8071" name="TextBox 474">
                <a:extLst>
                  <a:ext uri="{FF2B5EF4-FFF2-40B4-BE49-F238E27FC236}">
                    <a16:creationId xmlns:a16="http://schemas.microsoft.com/office/drawing/2014/main" id="{98FB8E36-9B4A-8445-9074-4388370663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8072" name="Group 475">
                <a:extLst>
                  <a:ext uri="{FF2B5EF4-FFF2-40B4-BE49-F238E27FC236}">
                    <a16:creationId xmlns:a16="http://schemas.microsoft.com/office/drawing/2014/main" id="{13AAD592-084A-464E-A73A-7C529F5AA6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8080" name="TextBox 476">
                  <a:extLst>
                    <a:ext uri="{FF2B5EF4-FFF2-40B4-BE49-F238E27FC236}">
                      <a16:creationId xmlns:a16="http://schemas.microsoft.com/office/drawing/2014/main" id="{3B8B3D95-A584-754F-90C2-C559B96717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73" name="Group 478">
                <a:extLst>
                  <a:ext uri="{FF2B5EF4-FFF2-40B4-BE49-F238E27FC236}">
                    <a16:creationId xmlns:a16="http://schemas.microsoft.com/office/drawing/2014/main" id="{29C46E30-37CD-C14B-9B1D-4B4BB4E30E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8078" name="TextBox 482">
                  <a:extLst>
                    <a:ext uri="{FF2B5EF4-FFF2-40B4-BE49-F238E27FC236}">
                      <a16:creationId xmlns:a16="http://schemas.microsoft.com/office/drawing/2014/main" id="{FC42E413-0467-0847-8C7B-4997FC99BF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74" name="Group 498">
                <a:extLst>
                  <a:ext uri="{FF2B5EF4-FFF2-40B4-BE49-F238E27FC236}">
                    <a16:creationId xmlns:a16="http://schemas.microsoft.com/office/drawing/2014/main" id="{B1474BCB-8E44-4F4F-A54F-B5A279980D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8076" name="TextBox 499">
                  <a:extLst>
                    <a:ext uri="{FF2B5EF4-FFF2-40B4-BE49-F238E27FC236}">
                      <a16:creationId xmlns:a16="http://schemas.microsoft.com/office/drawing/2014/main" id="{F824383D-4A76-4749-A2E6-3962516F38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7898" name="Group 132">
              <a:extLst>
                <a:ext uri="{FF2B5EF4-FFF2-40B4-BE49-F238E27FC236}">
                  <a16:creationId xmlns:a16="http://schemas.microsoft.com/office/drawing/2014/main" id="{119C6C68-7E47-1348-AB1A-C4CD6712B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7899" name="Group 6">
              <a:extLst>
                <a:ext uri="{FF2B5EF4-FFF2-40B4-BE49-F238E27FC236}">
                  <a16:creationId xmlns:a16="http://schemas.microsoft.com/office/drawing/2014/main" id="{C3D1E79B-455C-FD41-97EA-DDF572554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8037" name="Group 55">
                <a:extLst>
                  <a:ext uri="{FF2B5EF4-FFF2-40B4-BE49-F238E27FC236}">
                    <a16:creationId xmlns:a16="http://schemas.microsoft.com/office/drawing/2014/main" id="{21E74FBA-89A1-7C4D-878F-29AC78E938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8058" name="TextBox 57">
                  <a:extLst>
                    <a:ext uri="{FF2B5EF4-FFF2-40B4-BE49-F238E27FC236}">
                      <a16:creationId xmlns:a16="http://schemas.microsoft.com/office/drawing/2014/main" id="{FC68F047-70C4-4544-9327-D0D532F049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8038" name="TextBox 59">
                <a:extLst>
                  <a:ext uri="{FF2B5EF4-FFF2-40B4-BE49-F238E27FC236}">
                    <a16:creationId xmlns:a16="http://schemas.microsoft.com/office/drawing/2014/main" id="{20B4A08B-08DC-A846-9D3A-17674772D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7900" name="Group 17">
              <a:extLst>
                <a:ext uri="{FF2B5EF4-FFF2-40B4-BE49-F238E27FC236}">
                  <a16:creationId xmlns:a16="http://schemas.microsoft.com/office/drawing/2014/main" id="{DBEE5BFC-69BC-AB4B-A68D-262A77E39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8031" name="Group 16">
                <a:extLst>
                  <a:ext uri="{FF2B5EF4-FFF2-40B4-BE49-F238E27FC236}">
                    <a16:creationId xmlns:a16="http://schemas.microsoft.com/office/drawing/2014/main" id="{76E11FA1-3EC9-BA40-88F1-7E9314AC3D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8035" name="TextBox 82">
                  <a:extLst>
                    <a:ext uri="{FF2B5EF4-FFF2-40B4-BE49-F238E27FC236}">
                      <a16:creationId xmlns:a16="http://schemas.microsoft.com/office/drawing/2014/main" id="{CA7AB375-9BB2-7945-A1B7-34387DB6FA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8032" name="TextBox 87">
                <a:extLst>
                  <a:ext uri="{FF2B5EF4-FFF2-40B4-BE49-F238E27FC236}">
                    <a16:creationId xmlns:a16="http://schemas.microsoft.com/office/drawing/2014/main" id="{ED21024D-F14A-F842-A59E-D090C26F5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01" name="Group 154">
              <a:extLst>
                <a:ext uri="{FF2B5EF4-FFF2-40B4-BE49-F238E27FC236}">
                  <a16:creationId xmlns:a16="http://schemas.microsoft.com/office/drawing/2014/main" id="{D09D9A18-7B52-F247-8665-24E2A605B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8024" name="TextBox 155">
                <a:extLst>
                  <a:ext uri="{FF2B5EF4-FFF2-40B4-BE49-F238E27FC236}">
                    <a16:creationId xmlns:a16="http://schemas.microsoft.com/office/drawing/2014/main" id="{E9F86C0E-C891-9444-855D-70FE0041B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027" name="TextBox 161">
                <a:extLst>
                  <a:ext uri="{FF2B5EF4-FFF2-40B4-BE49-F238E27FC236}">
                    <a16:creationId xmlns:a16="http://schemas.microsoft.com/office/drawing/2014/main" id="{F17E0D86-43C5-8847-B660-FCF1E4A4DD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02" name="Group 138">
              <a:extLst>
                <a:ext uri="{FF2B5EF4-FFF2-40B4-BE49-F238E27FC236}">
                  <a16:creationId xmlns:a16="http://schemas.microsoft.com/office/drawing/2014/main" id="{F5DFB203-B6BC-714F-BC12-490356DB1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8017" name="TextBox 139">
                <a:extLst>
                  <a:ext uri="{FF2B5EF4-FFF2-40B4-BE49-F238E27FC236}">
                    <a16:creationId xmlns:a16="http://schemas.microsoft.com/office/drawing/2014/main" id="{4834DF52-D920-1248-A64E-62925D05E8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020" name="TextBox 145">
                <a:extLst>
                  <a:ext uri="{FF2B5EF4-FFF2-40B4-BE49-F238E27FC236}">
                    <a16:creationId xmlns:a16="http://schemas.microsoft.com/office/drawing/2014/main" id="{C22069FF-8333-8B47-AF5F-3C16099094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05" name="Group 37">
              <a:extLst>
                <a:ext uri="{FF2B5EF4-FFF2-40B4-BE49-F238E27FC236}">
                  <a16:creationId xmlns:a16="http://schemas.microsoft.com/office/drawing/2014/main" id="{422A54F7-29F4-3246-9403-01759F424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016" name="TextBox 36">
                <a:extLst>
                  <a:ext uri="{FF2B5EF4-FFF2-40B4-BE49-F238E27FC236}">
                    <a16:creationId xmlns:a16="http://schemas.microsoft.com/office/drawing/2014/main" id="{DDE5BC98-04AF-AD4A-9091-E35E6B031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0" name="Group 186">
              <a:extLst>
                <a:ext uri="{FF2B5EF4-FFF2-40B4-BE49-F238E27FC236}">
                  <a16:creationId xmlns:a16="http://schemas.microsoft.com/office/drawing/2014/main" id="{C5034C5E-8723-E443-92EF-84BF43D20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4" name="Group 23">
              <a:extLst>
                <a:ext uri="{FF2B5EF4-FFF2-40B4-BE49-F238E27FC236}">
                  <a16:creationId xmlns:a16="http://schemas.microsoft.com/office/drawing/2014/main" id="{1EF9E841-57F5-AB41-BB0D-472FC05817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8000" name="Group 43">
                <a:extLst>
                  <a:ext uri="{FF2B5EF4-FFF2-40B4-BE49-F238E27FC236}">
                    <a16:creationId xmlns:a16="http://schemas.microsoft.com/office/drawing/2014/main" id="{964653DE-A250-4549-90BC-2822313B4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8008" name="Group 38">
                  <a:extLst>
                    <a:ext uri="{FF2B5EF4-FFF2-40B4-BE49-F238E27FC236}">
                      <a16:creationId xmlns:a16="http://schemas.microsoft.com/office/drawing/2014/main" id="{1B42F0B1-F8B7-2F4A-B4AF-9437F705FD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8011" name="TextBox 39">
                    <a:extLst>
                      <a:ext uri="{FF2B5EF4-FFF2-40B4-BE49-F238E27FC236}">
                        <a16:creationId xmlns:a16="http://schemas.microsoft.com/office/drawing/2014/main" id="{DB16F3C9-8EBC-CB46-83E0-6AED2E6AD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8009" name="TextBox 41">
                  <a:extLst>
                    <a:ext uri="{FF2B5EF4-FFF2-40B4-BE49-F238E27FC236}">
                      <a16:creationId xmlns:a16="http://schemas.microsoft.com/office/drawing/2014/main" id="{D4AFF247-386A-744D-8DB1-E6844B467F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8004" name="Group 106">
                <a:extLst>
                  <a:ext uri="{FF2B5EF4-FFF2-40B4-BE49-F238E27FC236}">
                    <a16:creationId xmlns:a16="http://schemas.microsoft.com/office/drawing/2014/main" id="{B2D82AE9-D349-E041-98E2-5458B216CE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8007" name="TextBox 108">
                  <a:extLst>
                    <a:ext uri="{FF2B5EF4-FFF2-40B4-BE49-F238E27FC236}">
                      <a16:creationId xmlns:a16="http://schemas.microsoft.com/office/drawing/2014/main" id="{3BAFD5C4-90B7-B342-9EB2-E6AB31D4C4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6" name="Group 5">
              <a:extLst>
                <a:ext uri="{FF2B5EF4-FFF2-40B4-BE49-F238E27FC236}">
                  <a16:creationId xmlns:a16="http://schemas.microsoft.com/office/drawing/2014/main" id="{6B5AAF85-B0E1-AC4C-9009-CA347EC12F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7998" name="TextBox 483">
                <a:extLst>
                  <a:ext uri="{FF2B5EF4-FFF2-40B4-BE49-F238E27FC236}">
                    <a16:creationId xmlns:a16="http://schemas.microsoft.com/office/drawing/2014/main" id="{6036633F-2065-DC40-ADF4-637BD42ED2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7918" name="Group 32">
              <a:extLst>
                <a:ext uri="{FF2B5EF4-FFF2-40B4-BE49-F238E27FC236}">
                  <a16:creationId xmlns:a16="http://schemas.microsoft.com/office/drawing/2014/main" id="{A348AA99-A980-184E-B1FC-550EF8784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7990" name="Group 491">
                <a:extLst>
                  <a:ext uri="{FF2B5EF4-FFF2-40B4-BE49-F238E27FC236}">
                    <a16:creationId xmlns:a16="http://schemas.microsoft.com/office/drawing/2014/main" id="{E668BE78-5B9D-F34E-93BE-99DAB146F1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7996" name="TextBox 492">
                  <a:extLst>
                    <a:ext uri="{FF2B5EF4-FFF2-40B4-BE49-F238E27FC236}">
                      <a16:creationId xmlns:a16="http://schemas.microsoft.com/office/drawing/2014/main" id="{53AE7BDC-E575-0D43-B56E-B79AA61B7B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991" name="Group 494">
                <a:extLst>
                  <a:ext uri="{FF2B5EF4-FFF2-40B4-BE49-F238E27FC236}">
                    <a16:creationId xmlns:a16="http://schemas.microsoft.com/office/drawing/2014/main" id="{D3B88EA7-AFDC-1B4E-B45B-DAEFBEFA37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7994" name="TextBox 495">
                  <a:extLst>
                    <a:ext uri="{FF2B5EF4-FFF2-40B4-BE49-F238E27FC236}">
                      <a16:creationId xmlns:a16="http://schemas.microsoft.com/office/drawing/2014/main" id="{3268C060-F551-634F-A1E6-955C75B7BF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7992" name="TextBox 503">
                <a:extLst>
                  <a:ext uri="{FF2B5EF4-FFF2-40B4-BE49-F238E27FC236}">
                    <a16:creationId xmlns:a16="http://schemas.microsoft.com/office/drawing/2014/main" id="{A9D994B0-AD3F-A945-8C7F-376E4BA0DF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922" name="TextBox 12">
              <a:extLst>
                <a:ext uri="{FF2B5EF4-FFF2-40B4-BE49-F238E27FC236}">
                  <a16:creationId xmlns:a16="http://schemas.microsoft.com/office/drawing/2014/main" id="{896A667B-15C9-EE43-BCB1-273EF8E37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7923" name="Group 317">
              <a:extLst>
                <a:ext uri="{FF2B5EF4-FFF2-40B4-BE49-F238E27FC236}">
                  <a16:creationId xmlns:a16="http://schemas.microsoft.com/office/drawing/2014/main" id="{624C14A2-DF8F-2A44-8F62-DF6F6B1B7A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7973" name="Group 318">
                <a:extLst>
                  <a:ext uri="{FF2B5EF4-FFF2-40B4-BE49-F238E27FC236}">
                    <a16:creationId xmlns:a16="http://schemas.microsoft.com/office/drawing/2014/main" id="{62689E9E-D047-E042-9E78-CC47F180EC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82" name="Group 327">
                  <a:extLst>
                    <a:ext uri="{FF2B5EF4-FFF2-40B4-BE49-F238E27FC236}">
                      <a16:creationId xmlns:a16="http://schemas.microsoft.com/office/drawing/2014/main" id="{6E0392E1-C653-8244-950D-5963D4150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7983" name="TextBox 7">
                    <a:extLst>
                      <a:ext uri="{FF2B5EF4-FFF2-40B4-BE49-F238E27FC236}">
                        <a16:creationId xmlns:a16="http://schemas.microsoft.com/office/drawing/2014/main" id="{4306B40A-E2C8-3649-A4E8-F2F5880D5C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7985" name="TextBox 329">
                    <a:extLst>
                      <a:ext uri="{FF2B5EF4-FFF2-40B4-BE49-F238E27FC236}">
                        <a16:creationId xmlns:a16="http://schemas.microsoft.com/office/drawing/2014/main" id="{71ACB080-7997-594D-BF19-8B2E2E2B42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7986" name="Group 330">
                    <a:extLst>
                      <a:ext uri="{FF2B5EF4-FFF2-40B4-BE49-F238E27FC236}">
                        <a16:creationId xmlns:a16="http://schemas.microsoft.com/office/drawing/2014/main" id="{1D78015D-68E2-F147-B976-1B3071E4A8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7988" name="TextBox 333">
                      <a:extLst>
                        <a:ext uri="{FF2B5EF4-FFF2-40B4-BE49-F238E27FC236}">
                          <a16:creationId xmlns:a16="http://schemas.microsoft.com/office/drawing/2014/main" id="{65F02C89-D6E6-9D4C-8616-14A36AD13AC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7987" name="TextBox 332">
                    <a:extLst>
                      <a:ext uri="{FF2B5EF4-FFF2-40B4-BE49-F238E27FC236}">
                        <a16:creationId xmlns:a16="http://schemas.microsoft.com/office/drawing/2014/main" id="{BBE238C3-EF3B-E641-8393-43E45EB2C4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24" name="Group 11">
              <a:extLst>
                <a:ext uri="{FF2B5EF4-FFF2-40B4-BE49-F238E27FC236}">
                  <a16:creationId xmlns:a16="http://schemas.microsoft.com/office/drawing/2014/main" id="{DA0AF6AF-2BE9-4843-BBDF-AE3A959FF7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29" name="Group 60">
              <a:extLst>
                <a:ext uri="{FF2B5EF4-FFF2-40B4-BE49-F238E27FC236}">
                  <a16:creationId xmlns:a16="http://schemas.microsoft.com/office/drawing/2014/main" id="{0027CD3C-0C84-4A42-AE89-95AABC1B9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7962" name="Group 53">
                <a:extLst>
                  <a:ext uri="{FF2B5EF4-FFF2-40B4-BE49-F238E27FC236}">
                    <a16:creationId xmlns:a16="http://schemas.microsoft.com/office/drawing/2014/main" id="{AAD1DBF8-0323-794A-9A18-9BF3C600EC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65" name="Group 52">
                  <a:extLst>
                    <a:ext uri="{FF2B5EF4-FFF2-40B4-BE49-F238E27FC236}">
                      <a16:creationId xmlns:a16="http://schemas.microsoft.com/office/drawing/2014/main" id="{6BCFAC18-7BB1-BF4D-BDF9-318D552F9B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7969" name="TextBox 122">
                    <a:extLst>
                      <a:ext uri="{FF2B5EF4-FFF2-40B4-BE49-F238E27FC236}">
                        <a16:creationId xmlns:a16="http://schemas.microsoft.com/office/drawing/2014/main" id="{08BBA7B3-C249-BC47-B601-7C4DDC9D4E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966" name="TextBox 128">
                  <a:extLst>
                    <a:ext uri="{FF2B5EF4-FFF2-40B4-BE49-F238E27FC236}">
                      <a16:creationId xmlns:a16="http://schemas.microsoft.com/office/drawing/2014/main" id="{3FA32FDE-D296-774D-96FD-E7B665A285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930" name="TextBox 359">
              <a:extLst>
                <a:ext uri="{FF2B5EF4-FFF2-40B4-BE49-F238E27FC236}">
                  <a16:creationId xmlns:a16="http://schemas.microsoft.com/office/drawing/2014/main" id="{434CDE73-2D94-EC48-BA19-117380CCC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7931" name="Group 31">
              <a:extLst>
                <a:ext uri="{FF2B5EF4-FFF2-40B4-BE49-F238E27FC236}">
                  <a16:creationId xmlns:a16="http://schemas.microsoft.com/office/drawing/2014/main" id="{76E85BFC-FEE6-CA4F-93AC-045D1D2A2D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7952" name="Group 28">
                <a:extLst>
                  <a:ext uri="{FF2B5EF4-FFF2-40B4-BE49-F238E27FC236}">
                    <a16:creationId xmlns:a16="http://schemas.microsoft.com/office/drawing/2014/main" id="{B17DDCD4-3CA1-AC4B-B665-E9EE3FEF59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55" name="Group 24">
                  <a:extLst>
                    <a:ext uri="{FF2B5EF4-FFF2-40B4-BE49-F238E27FC236}">
                      <a16:creationId xmlns:a16="http://schemas.microsoft.com/office/drawing/2014/main" id="{B40FA641-DF8F-5F49-9299-834EE75450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7959" name="TextBox 171">
                    <a:extLst>
                      <a:ext uri="{FF2B5EF4-FFF2-40B4-BE49-F238E27FC236}">
                        <a16:creationId xmlns:a16="http://schemas.microsoft.com/office/drawing/2014/main" id="{1F88514C-C7A1-8046-84D8-D80FCF8C41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956" name="TextBox 177">
                  <a:extLst>
                    <a:ext uri="{FF2B5EF4-FFF2-40B4-BE49-F238E27FC236}">
                      <a16:creationId xmlns:a16="http://schemas.microsoft.com/office/drawing/2014/main" id="{1CD9558E-4DE3-A046-9104-DF1C1FB979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33" name="Group 358">
              <a:extLst>
                <a:ext uri="{FF2B5EF4-FFF2-40B4-BE49-F238E27FC236}">
                  <a16:creationId xmlns:a16="http://schemas.microsoft.com/office/drawing/2014/main" id="{A03E9BD4-3F70-8044-A35D-8168B6CE4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7934" name="Group 377">
                <a:extLst>
                  <a:ext uri="{FF2B5EF4-FFF2-40B4-BE49-F238E27FC236}">
                    <a16:creationId xmlns:a16="http://schemas.microsoft.com/office/drawing/2014/main" id="{B0937375-48A1-6F4E-84CB-D5855EF71D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7939" name="TextBox 7">
                  <a:extLst>
                    <a:ext uri="{FF2B5EF4-FFF2-40B4-BE49-F238E27FC236}">
                      <a16:creationId xmlns:a16="http://schemas.microsoft.com/office/drawing/2014/main" id="{D47C5B11-A024-7747-9043-CCC0B6C05B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7940" name="Group 390">
                  <a:extLst>
                    <a:ext uri="{FF2B5EF4-FFF2-40B4-BE49-F238E27FC236}">
                      <a16:creationId xmlns:a16="http://schemas.microsoft.com/office/drawing/2014/main" id="{B761D58E-0B58-1143-B627-5461213884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7941" name="TextBox 391">
                    <a:extLst>
                      <a:ext uri="{FF2B5EF4-FFF2-40B4-BE49-F238E27FC236}">
                        <a16:creationId xmlns:a16="http://schemas.microsoft.com/office/drawing/2014/main" id="{DE809AE9-5F05-E54F-878D-41F988DD99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7935" name="TextBox 381">
                <a:extLst>
                  <a:ext uri="{FF2B5EF4-FFF2-40B4-BE49-F238E27FC236}">
                    <a16:creationId xmlns:a16="http://schemas.microsoft.com/office/drawing/2014/main" id="{6289C8ED-F627-664B-ABF2-7149084321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7937" name="TextBox 384">
                <a:extLst>
                  <a:ext uri="{FF2B5EF4-FFF2-40B4-BE49-F238E27FC236}">
                    <a16:creationId xmlns:a16="http://schemas.microsoft.com/office/drawing/2014/main" id="{1E0BEBC9-E3BD-B44C-9595-75BDE75BB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763" name="Group 223">
            <a:extLst>
              <a:ext uri="{FF2B5EF4-FFF2-40B4-BE49-F238E27FC236}">
                <a16:creationId xmlns:a16="http://schemas.microsoft.com/office/drawing/2014/main" id="{5B562B79-CBAE-E148-9339-35D56FCB3CB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7772" name="Group 225">
              <a:extLst>
                <a:ext uri="{FF2B5EF4-FFF2-40B4-BE49-F238E27FC236}">
                  <a16:creationId xmlns:a16="http://schemas.microsoft.com/office/drawing/2014/main" id="{36318C95-94B5-E24A-BF12-92188A144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7895" name="TextBox 380">
                <a:extLst>
                  <a:ext uri="{FF2B5EF4-FFF2-40B4-BE49-F238E27FC236}">
                    <a16:creationId xmlns:a16="http://schemas.microsoft.com/office/drawing/2014/main" id="{72C86FFA-5AAA-2F4D-88D8-D669F8CDE0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73" name="Group 226">
              <a:extLst>
                <a:ext uri="{FF2B5EF4-FFF2-40B4-BE49-F238E27FC236}">
                  <a16:creationId xmlns:a16="http://schemas.microsoft.com/office/drawing/2014/main" id="{C366C847-0C31-2349-AD94-6D6679B6B0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4" name="TextBox 379">
                <a:extLst>
                  <a:ext uri="{FF2B5EF4-FFF2-40B4-BE49-F238E27FC236}">
                    <a16:creationId xmlns:a16="http://schemas.microsoft.com/office/drawing/2014/main" id="{E090A4F3-6BCC-DD40-922A-C3FE7C7C8B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74" name="Group 227">
              <a:extLst>
                <a:ext uri="{FF2B5EF4-FFF2-40B4-BE49-F238E27FC236}">
                  <a16:creationId xmlns:a16="http://schemas.microsoft.com/office/drawing/2014/main" id="{3ED6F90F-73C7-FA49-BF86-3EB41E13EB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2" name="TextBox 376">
                <a:extLst>
                  <a:ext uri="{FF2B5EF4-FFF2-40B4-BE49-F238E27FC236}">
                    <a16:creationId xmlns:a16="http://schemas.microsoft.com/office/drawing/2014/main" id="{58BD5FDB-EA30-8D46-8566-5CF75955B6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75" name="Group 228">
              <a:extLst>
                <a:ext uri="{FF2B5EF4-FFF2-40B4-BE49-F238E27FC236}">
                  <a16:creationId xmlns:a16="http://schemas.microsoft.com/office/drawing/2014/main" id="{9CC49829-5FF0-F943-898E-33CA66811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0" name="TextBox 374">
                <a:extLst>
                  <a:ext uri="{FF2B5EF4-FFF2-40B4-BE49-F238E27FC236}">
                    <a16:creationId xmlns:a16="http://schemas.microsoft.com/office/drawing/2014/main" id="{AF838AA6-3F37-DF42-8E0C-4037ECB714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7776" name="Group 229">
              <a:extLst>
                <a:ext uri="{FF2B5EF4-FFF2-40B4-BE49-F238E27FC236}">
                  <a16:creationId xmlns:a16="http://schemas.microsoft.com/office/drawing/2014/main" id="{EDAE0F17-7843-4241-9785-DB6CA8E42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8" name="TextBox 372">
                <a:extLst>
                  <a:ext uri="{FF2B5EF4-FFF2-40B4-BE49-F238E27FC236}">
                    <a16:creationId xmlns:a16="http://schemas.microsoft.com/office/drawing/2014/main" id="{F078981D-6579-BD45-B1A0-FC3286CD6D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7777" name="Group 230">
              <a:extLst>
                <a:ext uri="{FF2B5EF4-FFF2-40B4-BE49-F238E27FC236}">
                  <a16:creationId xmlns:a16="http://schemas.microsoft.com/office/drawing/2014/main" id="{924DDE3F-C7F7-794A-AE45-29ED1864F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6" name="TextBox 370">
                <a:extLst>
                  <a:ext uri="{FF2B5EF4-FFF2-40B4-BE49-F238E27FC236}">
                    <a16:creationId xmlns:a16="http://schemas.microsoft.com/office/drawing/2014/main" id="{E6C7E6F9-1FB4-3D41-8FF0-3E9EB9F32F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7778" name="Group 232">
              <a:extLst>
                <a:ext uri="{FF2B5EF4-FFF2-40B4-BE49-F238E27FC236}">
                  <a16:creationId xmlns:a16="http://schemas.microsoft.com/office/drawing/2014/main" id="{30375FCE-3E0F-CF44-8821-F34180BBB4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7883" name="TextBox 367">
                <a:extLst>
                  <a:ext uri="{FF2B5EF4-FFF2-40B4-BE49-F238E27FC236}">
                    <a16:creationId xmlns:a16="http://schemas.microsoft.com/office/drawing/2014/main" id="{E25A7FEC-1815-AA48-999B-3826B5DEBC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79" name="Group 233">
              <a:extLst>
                <a:ext uri="{FF2B5EF4-FFF2-40B4-BE49-F238E27FC236}">
                  <a16:creationId xmlns:a16="http://schemas.microsoft.com/office/drawing/2014/main" id="{FAE79A30-4591-1149-9A77-FC9769568D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2" name="TextBox 366">
                <a:extLst>
                  <a:ext uri="{FF2B5EF4-FFF2-40B4-BE49-F238E27FC236}">
                    <a16:creationId xmlns:a16="http://schemas.microsoft.com/office/drawing/2014/main" id="{2AC26F65-0BF1-2543-A8A2-69D231D7D4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7780" name="Group 234">
              <a:extLst>
                <a:ext uri="{FF2B5EF4-FFF2-40B4-BE49-F238E27FC236}">
                  <a16:creationId xmlns:a16="http://schemas.microsoft.com/office/drawing/2014/main" id="{AA092951-1ECD-864C-A124-D8873F71DE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0" name="TextBox 364">
                <a:extLst>
                  <a:ext uri="{FF2B5EF4-FFF2-40B4-BE49-F238E27FC236}">
                    <a16:creationId xmlns:a16="http://schemas.microsoft.com/office/drawing/2014/main" id="{DD15C7B0-A572-4944-A750-89A7A1FDF4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7781" name="Group 236">
              <a:extLst>
                <a:ext uri="{FF2B5EF4-FFF2-40B4-BE49-F238E27FC236}">
                  <a16:creationId xmlns:a16="http://schemas.microsoft.com/office/drawing/2014/main" id="{32549540-5DFF-9C4B-8E22-F2941E57F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6" name="TextBox 360">
                <a:extLst>
                  <a:ext uri="{FF2B5EF4-FFF2-40B4-BE49-F238E27FC236}">
                    <a16:creationId xmlns:a16="http://schemas.microsoft.com/office/drawing/2014/main" id="{C8C01E57-9A95-2C4D-8D84-83F648BB37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8" name="TextBox 362">
                <a:extLst>
                  <a:ext uri="{FF2B5EF4-FFF2-40B4-BE49-F238E27FC236}">
                    <a16:creationId xmlns:a16="http://schemas.microsoft.com/office/drawing/2014/main" id="{987EC93E-5835-4348-B6D9-B9D3EA2ACA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7782" name="TextBox 237">
              <a:extLst>
                <a:ext uri="{FF2B5EF4-FFF2-40B4-BE49-F238E27FC236}">
                  <a16:creationId xmlns:a16="http://schemas.microsoft.com/office/drawing/2014/main" id="{20305F42-A938-0E43-88B8-42606B208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7784" name="Group 239">
              <a:extLst>
                <a:ext uri="{FF2B5EF4-FFF2-40B4-BE49-F238E27FC236}">
                  <a16:creationId xmlns:a16="http://schemas.microsoft.com/office/drawing/2014/main" id="{E4A48CD6-88EB-6940-B717-7C41D75833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2" name="TextBox 353">
                <a:extLst>
                  <a:ext uri="{FF2B5EF4-FFF2-40B4-BE49-F238E27FC236}">
                    <a16:creationId xmlns:a16="http://schemas.microsoft.com/office/drawing/2014/main" id="{9687FADF-79FF-FB4F-A43B-D8CC808E0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4" name="TextBox 356">
                <a:extLst>
                  <a:ext uri="{FF2B5EF4-FFF2-40B4-BE49-F238E27FC236}">
                    <a16:creationId xmlns:a16="http://schemas.microsoft.com/office/drawing/2014/main" id="{06CB5EE5-D47F-F74A-9CE0-8C00A3B532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5" name="Group 240">
              <a:extLst>
                <a:ext uri="{FF2B5EF4-FFF2-40B4-BE49-F238E27FC236}">
                  <a16:creationId xmlns:a16="http://schemas.microsoft.com/office/drawing/2014/main" id="{26CBBCAF-A269-D347-B74A-B5E48CADE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6" name="TextBox 347">
                <a:extLst>
                  <a:ext uri="{FF2B5EF4-FFF2-40B4-BE49-F238E27FC236}">
                    <a16:creationId xmlns:a16="http://schemas.microsoft.com/office/drawing/2014/main" id="{2309D9FA-3341-774A-A1D7-3C87A2D369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8" name="TextBox 349">
                <a:extLst>
                  <a:ext uri="{FF2B5EF4-FFF2-40B4-BE49-F238E27FC236}">
                    <a16:creationId xmlns:a16="http://schemas.microsoft.com/office/drawing/2014/main" id="{95D2F1E8-7B71-374D-BD7E-3EAED72269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6" name="Group 241">
              <a:extLst>
                <a:ext uri="{FF2B5EF4-FFF2-40B4-BE49-F238E27FC236}">
                  <a16:creationId xmlns:a16="http://schemas.microsoft.com/office/drawing/2014/main" id="{9C07A967-4B89-8D49-AF4F-D81834D2E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2" name="TextBox 343">
                <a:extLst>
                  <a:ext uri="{FF2B5EF4-FFF2-40B4-BE49-F238E27FC236}">
                    <a16:creationId xmlns:a16="http://schemas.microsoft.com/office/drawing/2014/main" id="{95D7FD00-3434-254B-AA15-66BA6C5C47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7" name="Group 243">
              <a:extLst>
                <a:ext uri="{FF2B5EF4-FFF2-40B4-BE49-F238E27FC236}">
                  <a16:creationId xmlns:a16="http://schemas.microsoft.com/office/drawing/2014/main" id="{9F13CACD-6FF6-3043-AD02-42613F5DD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0" name="TextBox 341">
                <a:extLst>
                  <a:ext uri="{FF2B5EF4-FFF2-40B4-BE49-F238E27FC236}">
                    <a16:creationId xmlns:a16="http://schemas.microsoft.com/office/drawing/2014/main" id="{9D92F74A-5FF0-9046-AAAF-66FFC28103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88" name="Group 244">
              <a:extLst>
                <a:ext uri="{FF2B5EF4-FFF2-40B4-BE49-F238E27FC236}">
                  <a16:creationId xmlns:a16="http://schemas.microsoft.com/office/drawing/2014/main" id="{C7BF73AA-D1CC-DE4F-9C04-22ED45DE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8" name="TextBox 339">
                <a:extLst>
                  <a:ext uri="{FF2B5EF4-FFF2-40B4-BE49-F238E27FC236}">
                    <a16:creationId xmlns:a16="http://schemas.microsoft.com/office/drawing/2014/main" id="{5974F1DF-A20E-4A48-8D8F-9E1061793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89" name="Group 245">
              <a:extLst>
                <a:ext uri="{FF2B5EF4-FFF2-40B4-BE49-F238E27FC236}">
                  <a16:creationId xmlns:a16="http://schemas.microsoft.com/office/drawing/2014/main" id="{2428E59D-D99D-2E4D-B792-2AC4649547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7855" name="TextBox 335">
                <a:extLst>
                  <a:ext uri="{FF2B5EF4-FFF2-40B4-BE49-F238E27FC236}">
                    <a16:creationId xmlns:a16="http://schemas.microsoft.com/office/drawing/2014/main" id="{90C86BB1-A916-6540-AC2B-F8E03643D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0" name="Group 249">
              <a:extLst>
                <a:ext uri="{FF2B5EF4-FFF2-40B4-BE49-F238E27FC236}">
                  <a16:creationId xmlns:a16="http://schemas.microsoft.com/office/drawing/2014/main" id="{C469AF8F-C9A3-F441-BE69-DDBCB3E32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4" name="TextBox 316">
                <a:extLst>
                  <a:ext uri="{FF2B5EF4-FFF2-40B4-BE49-F238E27FC236}">
                    <a16:creationId xmlns:a16="http://schemas.microsoft.com/office/drawing/2014/main" id="{24F24F9A-14FF-DC48-8F9F-14F617FD6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91" name="Group 251">
              <a:extLst>
                <a:ext uri="{FF2B5EF4-FFF2-40B4-BE49-F238E27FC236}">
                  <a16:creationId xmlns:a16="http://schemas.microsoft.com/office/drawing/2014/main" id="{010A26E7-E5B6-AA49-AAFB-A812B26B9B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2" name="TextBox 314">
                <a:extLst>
                  <a:ext uri="{FF2B5EF4-FFF2-40B4-BE49-F238E27FC236}">
                    <a16:creationId xmlns:a16="http://schemas.microsoft.com/office/drawing/2014/main" id="{BCB92C34-1DF6-9746-9C1A-D818830BC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92" name="Group 252">
              <a:extLst>
                <a:ext uri="{FF2B5EF4-FFF2-40B4-BE49-F238E27FC236}">
                  <a16:creationId xmlns:a16="http://schemas.microsoft.com/office/drawing/2014/main" id="{2BB63C98-D3D4-3D4C-82DC-99FE6AB92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0" name="TextBox 312">
                <a:extLst>
                  <a:ext uri="{FF2B5EF4-FFF2-40B4-BE49-F238E27FC236}">
                    <a16:creationId xmlns:a16="http://schemas.microsoft.com/office/drawing/2014/main" id="{202CDA5C-5069-8142-82C8-CD0A4F575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93" name="Group 253">
              <a:extLst>
                <a:ext uri="{FF2B5EF4-FFF2-40B4-BE49-F238E27FC236}">
                  <a16:creationId xmlns:a16="http://schemas.microsoft.com/office/drawing/2014/main" id="{A4DA90E9-632A-8D48-ADF8-91C9DC8CC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48" name="TextBox 310">
                <a:extLst>
                  <a:ext uri="{FF2B5EF4-FFF2-40B4-BE49-F238E27FC236}">
                    <a16:creationId xmlns:a16="http://schemas.microsoft.com/office/drawing/2014/main" id="{E200D186-DBEA-DA46-A5F1-FC722F795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7794" name="Group 254">
              <a:extLst>
                <a:ext uri="{FF2B5EF4-FFF2-40B4-BE49-F238E27FC236}">
                  <a16:creationId xmlns:a16="http://schemas.microsoft.com/office/drawing/2014/main" id="{AE9C5448-F071-0646-B521-80D327CB8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46" name="TextBox 308">
                <a:extLst>
                  <a:ext uri="{FF2B5EF4-FFF2-40B4-BE49-F238E27FC236}">
                    <a16:creationId xmlns:a16="http://schemas.microsoft.com/office/drawing/2014/main" id="{84C99D8E-C737-C240-BA7F-D32E6A875F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95" name="Group 255">
              <a:extLst>
                <a:ext uri="{FF2B5EF4-FFF2-40B4-BE49-F238E27FC236}">
                  <a16:creationId xmlns:a16="http://schemas.microsoft.com/office/drawing/2014/main" id="{81570255-21DF-3F41-B140-FF5117D48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7843" name="TextBox 305">
                <a:extLst>
                  <a:ext uri="{FF2B5EF4-FFF2-40B4-BE49-F238E27FC236}">
                    <a16:creationId xmlns:a16="http://schemas.microsoft.com/office/drawing/2014/main" id="{884F2B72-436C-4943-8515-2D14036B68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6" name="Group 256">
              <a:extLst>
                <a:ext uri="{FF2B5EF4-FFF2-40B4-BE49-F238E27FC236}">
                  <a16:creationId xmlns:a16="http://schemas.microsoft.com/office/drawing/2014/main" id="{97C1AA46-1FD9-DA4F-BA10-8C79BF90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7841" name="TextBox 303">
                <a:extLst>
                  <a:ext uri="{FF2B5EF4-FFF2-40B4-BE49-F238E27FC236}">
                    <a16:creationId xmlns:a16="http://schemas.microsoft.com/office/drawing/2014/main" id="{BBDDBC77-CC78-C349-B6D5-CF4AF48BD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7" name="Group 257">
              <a:extLst>
                <a:ext uri="{FF2B5EF4-FFF2-40B4-BE49-F238E27FC236}">
                  <a16:creationId xmlns:a16="http://schemas.microsoft.com/office/drawing/2014/main" id="{10A53FEF-4EE8-7349-A40C-F72931D6C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7839" name="TextBox 301">
                <a:extLst>
                  <a:ext uri="{FF2B5EF4-FFF2-40B4-BE49-F238E27FC236}">
                    <a16:creationId xmlns:a16="http://schemas.microsoft.com/office/drawing/2014/main" id="{FFEFE726-2B09-834B-A650-81D2B64BFF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8" name="Group 258">
              <a:extLst>
                <a:ext uri="{FF2B5EF4-FFF2-40B4-BE49-F238E27FC236}">
                  <a16:creationId xmlns:a16="http://schemas.microsoft.com/office/drawing/2014/main" id="{5940C064-8CBE-E245-A5FC-776D4972E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7833" name="Group 295">
                <a:extLst>
                  <a:ext uri="{FF2B5EF4-FFF2-40B4-BE49-F238E27FC236}">
                    <a16:creationId xmlns:a16="http://schemas.microsoft.com/office/drawing/2014/main" id="{B8E38258-B00E-314A-894E-BCD6EE73F7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7837" name="TextBox 299">
                  <a:extLst>
                    <a:ext uri="{FF2B5EF4-FFF2-40B4-BE49-F238E27FC236}">
                      <a16:creationId xmlns:a16="http://schemas.microsoft.com/office/drawing/2014/main" id="{0B48921F-4713-1B40-B5DE-540EF5FACF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834" name="Group 296">
                <a:extLst>
                  <a:ext uri="{FF2B5EF4-FFF2-40B4-BE49-F238E27FC236}">
                    <a16:creationId xmlns:a16="http://schemas.microsoft.com/office/drawing/2014/main" id="{C322D1B5-24CC-7243-AC15-BA2CF69EE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7835" name="TextBox 297">
                  <a:extLst>
                    <a:ext uri="{FF2B5EF4-FFF2-40B4-BE49-F238E27FC236}">
                      <a16:creationId xmlns:a16="http://schemas.microsoft.com/office/drawing/2014/main" id="{BB6F8CF5-2D7A-8049-866D-2681D7A621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7799" name="Group 259">
              <a:extLst>
                <a:ext uri="{FF2B5EF4-FFF2-40B4-BE49-F238E27FC236}">
                  <a16:creationId xmlns:a16="http://schemas.microsoft.com/office/drawing/2014/main" id="{D822DF89-53EE-BB49-B26C-156C59685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32" name="TextBox 294">
                <a:extLst>
                  <a:ext uri="{FF2B5EF4-FFF2-40B4-BE49-F238E27FC236}">
                    <a16:creationId xmlns:a16="http://schemas.microsoft.com/office/drawing/2014/main" id="{156163BB-F586-2745-B168-998742FEE0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0" name="Group 260">
              <a:extLst>
                <a:ext uri="{FF2B5EF4-FFF2-40B4-BE49-F238E27FC236}">
                  <a16:creationId xmlns:a16="http://schemas.microsoft.com/office/drawing/2014/main" id="{EE733383-AC21-CD4C-BD09-CA6F35732D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7829" name="TextBox 291">
                <a:extLst>
                  <a:ext uri="{FF2B5EF4-FFF2-40B4-BE49-F238E27FC236}">
                    <a16:creationId xmlns:a16="http://schemas.microsoft.com/office/drawing/2014/main" id="{F7643EFD-FC6A-E440-8423-4079ADA5D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1" name="Group 261">
              <a:extLst>
                <a:ext uri="{FF2B5EF4-FFF2-40B4-BE49-F238E27FC236}">
                  <a16:creationId xmlns:a16="http://schemas.microsoft.com/office/drawing/2014/main" id="{DC7095DD-D846-CD4C-A2D8-4148826B5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7827" name="TextBox 289">
                <a:extLst>
                  <a:ext uri="{FF2B5EF4-FFF2-40B4-BE49-F238E27FC236}">
                    <a16:creationId xmlns:a16="http://schemas.microsoft.com/office/drawing/2014/main" id="{FE9D311B-48D9-3A4D-BD5E-D6EE50F5B2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2" name="Group 262">
              <a:extLst>
                <a:ext uri="{FF2B5EF4-FFF2-40B4-BE49-F238E27FC236}">
                  <a16:creationId xmlns:a16="http://schemas.microsoft.com/office/drawing/2014/main" id="{795C23E4-F8B2-EC4E-AC28-A91D9CBC70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26" name="TextBox 288">
                <a:extLst>
                  <a:ext uri="{FF2B5EF4-FFF2-40B4-BE49-F238E27FC236}">
                    <a16:creationId xmlns:a16="http://schemas.microsoft.com/office/drawing/2014/main" id="{182AA7FC-8F6A-E24A-8CB0-244EE031A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3" name="Group 263">
              <a:extLst>
                <a:ext uri="{FF2B5EF4-FFF2-40B4-BE49-F238E27FC236}">
                  <a16:creationId xmlns:a16="http://schemas.microsoft.com/office/drawing/2014/main" id="{E40B16AE-DB32-CB45-B767-8948F1447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24" name="TextBox 286">
                <a:extLst>
                  <a:ext uri="{FF2B5EF4-FFF2-40B4-BE49-F238E27FC236}">
                    <a16:creationId xmlns:a16="http://schemas.microsoft.com/office/drawing/2014/main" id="{A245A30F-0520-104F-B7BE-3BF66B0888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4" name="Group 264">
              <a:extLst>
                <a:ext uri="{FF2B5EF4-FFF2-40B4-BE49-F238E27FC236}">
                  <a16:creationId xmlns:a16="http://schemas.microsoft.com/office/drawing/2014/main" id="{0F06C6D3-3BC9-1D4F-93F8-FEC51685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7821" name="TextBox 283">
                <a:extLst>
                  <a:ext uri="{FF2B5EF4-FFF2-40B4-BE49-F238E27FC236}">
                    <a16:creationId xmlns:a16="http://schemas.microsoft.com/office/drawing/2014/main" id="{D9A3F450-26E4-7945-8CF1-1D22088B24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5" name="Group 265">
              <a:extLst>
                <a:ext uri="{FF2B5EF4-FFF2-40B4-BE49-F238E27FC236}">
                  <a16:creationId xmlns:a16="http://schemas.microsoft.com/office/drawing/2014/main" id="{4AD6F182-3842-1542-841B-90BFE96BE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7819" name="TextBox 280">
                <a:extLst>
                  <a:ext uri="{FF2B5EF4-FFF2-40B4-BE49-F238E27FC236}">
                    <a16:creationId xmlns:a16="http://schemas.microsoft.com/office/drawing/2014/main" id="{F7C6794D-E120-2445-BE92-ABDB14092B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6" name="Group 266">
              <a:extLst>
                <a:ext uri="{FF2B5EF4-FFF2-40B4-BE49-F238E27FC236}">
                  <a16:creationId xmlns:a16="http://schemas.microsoft.com/office/drawing/2014/main" id="{8CFA0F91-8171-7A4F-B727-A5F1B4986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7817" name="TextBox 278">
                <a:extLst>
                  <a:ext uri="{FF2B5EF4-FFF2-40B4-BE49-F238E27FC236}">
                    <a16:creationId xmlns:a16="http://schemas.microsoft.com/office/drawing/2014/main" id="{F6AFF3BE-72CA-1641-955A-871D2A68C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7" name="Group 267">
              <a:extLst>
                <a:ext uri="{FF2B5EF4-FFF2-40B4-BE49-F238E27FC236}">
                  <a16:creationId xmlns:a16="http://schemas.microsoft.com/office/drawing/2014/main" id="{47FD6FC5-AD45-224E-86F7-C58A01645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7811" name="Group 272">
                <a:extLst>
                  <a:ext uri="{FF2B5EF4-FFF2-40B4-BE49-F238E27FC236}">
                    <a16:creationId xmlns:a16="http://schemas.microsoft.com/office/drawing/2014/main" id="{A8205F4A-E208-2B4B-8E14-69FCC2449F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812" name="Group 273">
                <a:extLst>
                  <a:ext uri="{FF2B5EF4-FFF2-40B4-BE49-F238E27FC236}">
                    <a16:creationId xmlns:a16="http://schemas.microsoft.com/office/drawing/2014/main" id="{D4EC48DC-2641-7E46-8C08-4BCAB41ABE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7813" name="TextBox 274">
                  <a:extLst>
                    <a:ext uri="{FF2B5EF4-FFF2-40B4-BE49-F238E27FC236}">
                      <a16:creationId xmlns:a16="http://schemas.microsoft.com/office/drawing/2014/main" id="{E1A72AA8-180F-784B-A43C-EDAB09B285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7808" name="Group 268">
              <a:extLst>
                <a:ext uri="{FF2B5EF4-FFF2-40B4-BE49-F238E27FC236}">
                  <a16:creationId xmlns:a16="http://schemas.microsoft.com/office/drawing/2014/main" id="{2DD39ADD-5609-FC41-9529-673E13AD5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7809" name="TextBox 270">
                <a:extLst>
                  <a:ext uri="{FF2B5EF4-FFF2-40B4-BE49-F238E27FC236}">
                    <a16:creationId xmlns:a16="http://schemas.microsoft.com/office/drawing/2014/main" id="{91710807-E480-514D-8FA3-9E89A40F75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7764" name="Group 404">
            <a:extLst>
              <a:ext uri="{FF2B5EF4-FFF2-40B4-BE49-F238E27FC236}">
                <a16:creationId xmlns:a16="http://schemas.microsoft.com/office/drawing/2014/main" id="{2AB44C95-973E-3A4C-82E2-5E8CC91B1E1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7766" name="TextBox 405">
              <a:extLst>
                <a:ext uri="{FF2B5EF4-FFF2-40B4-BE49-F238E27FC236}">
                  <a16:creationId xmlns:a16="http://schemas.microsoft.com/office/drawing/2014/main" id="{11A9860C-CA10-084D-965A-894D901C5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769" name="TextBox 411">
              <a:extLst>
                <a:ext uri="{FF2B5EF4-FFF2-40B4-BE49-F238E27FC236}">
                  <a16:creationId xmlns:a16="http://schemas.microsoft.com/office/drawing/2014/main" id="{53F48A78-AD05-234E-8D43-FD1D519F7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71" name="TextBox 413">
              <a:extLst>
                <a:ext uri="{FF2B5EF4-FFF2-40B4-BE49-F238E27FC236}">
                  <a16:creationId xmlns:a16="http://schemas.microsoft.com/office/drawing/2014/main" id="{061DE90C-EDB9-1C4B-9A12-B82FDAECD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864225" y="576263"/>
            <a:ext cx="3087688" cy="1141412"/>
          </a:xfrm>
          <a:prstGeom prst="roundRect">
            <a:avLst>
              <a:gd name="adj" fmla="val 2592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extBox 3">
            <a:extLst>
              <a:ext uri="{FF2B5EF4-FFF2-40B4-BE49-F238E27FC236}">
                <a16:creationId xmlns:a16="http://schemas.microsoft.com/office/drawing/2014/main" id="{14B3D86F-70BD-A149-BAC9-0CD76EA70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BRGE         BRanch if Greater than or Equal </a:t>
            </a:r>
            <a:endParaRPr lang="en-US" altLang="en-US" sz="180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9810" name="Title 1">
            <a:extLst>
              <a:ext uri="{FF2B5EF4-FFF2-40B4-BE49-F238E27FC236}">
                <a16:creationId xmlns:a16="http://schemas.microsoft.com/office/drawing/2014/main" id="{B7774602-A756-1740-83F7-65E43038B8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OPCODEs for this CPU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4">
            <a:extLst>
              <a:ext uri="{FF2B5EF4-FFF2-40B4-BE49-F238E27FC236}">
                <a16:creationId xmlns:a16="http://schemas.microsoft.com/office/drawing/2014/main" id="{2B7000F5-C5AD-9546-9164-B83FFB914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6CD44FB6-01AB-7043-BE43-1D4C0A7EA00B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>
            <a:extLst>
              <a:ext uri="{FF2B5EF4-FFF2-40B4-BE49-F238E27FC236}">
                <a16:creationId xmlns:a16="http://schemas.microsoft.com/office/drawing/2014/main" id="{A6C9E529-1285-4040-AC47-3F200F28A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">
            <a:extLst>
              <a:ext uri="{FF2B5EF4-FFF2-40B4-BE49-F238E27FC236}">
                <a16:creationId xmlns:a16="http://schemas.microsoft.com/office/drawing/2014/main" id="{D8304508-A473-BF4D-B664-281DA9A0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3706814"/>
            <a:ext cx="10541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23 one-hot</a:t>
            </a:r>
          </a:p>
          <a:p>
            <a:r>
              <a:rPr lang="en-US" altLang="en-US">
                <a:solidFill>
                  <a:srgbClr val="FF0000"/>
                </a:solidFill>
              </a:rPr>
              <a:t>encoded</a:t>
            </a:r>
          </a:p>
          <a:p>
            <a:r>
              <a:rPr lang="en-US" altLang="en-US">
                <a:solidFill>
                  <a:srgbClr val="FF0000"/>
                </a:solidFill>
              </a:rPr>
              <a:t>OPCODEs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762F6FA9-2C79-5E43-A848-A88A23126BE0}"/>
              </a:ext>
            </a:extLst>
          </p:cNvPr>
          <p:cNvSpPr/>
          <p:nvPr/>
        </p:nvSpPr>
        <p:spPr>
          <a:xfrm>
            <a:off x="2079626" y="2206625"/>
            <a:ext cx="1166813" cy="3856038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84CCAF5-4C58-CF4D-B121-F3FF96C1292E}"/>
              </a:ext>
            </a:extLst>
          </p:cNvPr>
          <p:cNvSpPr/>
          <p:nvPr/>
        </p:nvSpPr>
        <p:spPr>
          <a:xfrm>
            <a:off x="3130550" y="74614"/>
            <a:ext cx="5856288" cy="2206625"/>
          </a:xfrm>
          <a:prstGeom prst="roundRect">
            <a:avLst>
              <a:gd name="adj" fmla="val 18511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121861" name="TextBox 2">
            <a:extLst>
              <a:ext uri="{FF2B5EF4-FFF2-40B4-BE49-F238E27FC236}">
                <a16:creationId xmlns:a16="http://schemas.microsoft.com/office/drawing/2014/main" id="{10EEC7DB-50F2-4344-BFA9-474215CCE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939800"/>
            <a:ext cx="138906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70C0"/>
                </a:solidFill>
              </a:rPr>
              <a:t>18 control lines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1863" name="Group 2">
            <a:extLst>
              <a:ext uri="{FF2B5EF4-FFF2-40B4-BE49-F238E27FC236}">
                <a16:creationId xmlns:a16="http://schemas.microsoft.com/office/drawing/2014/main" id="{EA41BB45-4090-6344-A0A7-10CAD816AA78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1865" name="TextBox 59">
              <a:extLst>
                <a:ext uri="{FF2B5EF4-FFF2-40B4-BE49-F238E27FC236}">
                  <a16:creationId xmlns:a16="http://schemas.microsoft.com/office/drawing/2014/main" id="{556CBB61-5540-9144-8F38-AB9348CBFE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>
            <a:extLst>
              <a:ext uri="{FF2B5EF4-FFF2-40B4-BE49-F238E27FC236}">
                <a16:creationId xmlns:a16="http://schemas.microsoft.com/office/drawing/2014/main" id="{748B297C-FDE5-7C40-9FD8-FA0AB74888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2883" name="Group 2">
            <a:extLst>
              <a:ext uri="{FF2B5EF4-FFF2-40B4-BE49-F238E27FC236}">
                <a16:creationId xmlns:a16="http://schemas.microsoft.com/office/drawing/2014/main" id="{7B822E7A-685C-6948-9860-B69D432BEA0E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2886" name="TextBox 59">
              <a:extLst>
                <a:ext uri="{FF2B5EF4-FFF2-40B4-BE49-F238E27FC236}">
                  <a16:creationId xmlns:a16="http://schemas.microsoft.com/office/drawing/2014/main" id="{4150CEDE-48E7-6747-AB84-AA188A662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303964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2CB2EA9D-F1D5-354F-9C8E-B845235290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11</a:t>
            </a:r>
          </a:p>
        </p:txBody>
      </p:sp>
      <p:pic>
        <p:nvPicPr>
          <p:cNvPr id="123906" name="Picture 3">
            <a:extLst>
              <a:ext uri="{FF2B5EF4-FFF2-40B4-BE49-F238E27FC236}">
                <a16:creationId xmlns:a16="http://schemas.microsoft.com/office/drawing/2014/main" id="{4FC6AAB2-0136-A840-B21E-970AFC4F4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1073151"/>
            <a:ext cx="6989762" cy="2232025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>
            <a:extLst>
              <a:ext uri="{FF2B5EF4-FFF2-40B4-BE49-F238E27FC236}">
                <a16:creationId xmlns:a16="http://schemas.microsoft.com/office/drawing/2014/main" id="{239F8BA0-A5D1-3143-AC67-B1E674843F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4931" name="Group 2">
            <a:extLst>
              <a:ext uri="{FF2B5EF4-FFF2-40B4-BE49-F238E27FC236}">
                <a16:creationId xmlns:a16="http://schemas.microsoft.com/office/drawing/2014/main" id="{BC80D682-885B-4545-BC47-30FA236B2AE1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4934" name="TextBox 59">
              <a:extLst>
                <a:ext uri="{FF2B5EF4-FFF2-40B4-BE49-F238E27FC236}">
                  <a16:creationId xmlns:a16="http://schemas.microsoft.com/office/drawing/2014/main" id="{51B2D977-E827-DB4D-9EF6-D071CDD0A2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619876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53A9E9AF-F1AA-A24C-8E35-DB2CE6058A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</a:p>
        </p:txBody>
      </p:sp>
      <p:pic>
        <p:nvPicPr>
          <p:cNvPr id="125954" name="Picture 3">
            <a:extLst>
              <a:ext uri="{FF2B5EF4-FFF2-40B4-BE49-F238E27FC236}">
                <a16:creationId xmlns:a16="http://schemas.microsoft.com/office/drawing/2014/main" id="{EE19149C-921F-B945-96DB-C67C767CE2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3498851"/>
            <a:ext cx="6989762" cy="1793875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20534</TotalTime>
  <Words>17097</Words>
  <Application>Microsoft Macintosh PowerPoint</Application>
  <PresentationFormat>Custom</PresentationFormat>
  <Paragraphs>7642</Paragraphs>
  <Slides>143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143</vt:i4>
      </vt:variant>
    </vt:vector>
  </HeadingPairs>
  <TitlesOfParts>
    <vt:vector size="149" baseType="lpstr">
      <vt:lpstr>Arial</vt:lpstr>
      <vt:lpstr>Courier</vt:lpstr>
      <vt:lpstr>Helvetica</vt:lpstr>
      <vt:lpstr>Times New Roman</vt:lpstr>
      <vt:lpstr>Wingdings</vt:lpstr>
      <vt:lpstr>1_Default Design</vt:lpstr>
      <vt:lpstr>PowerPoint Presentation</vt:lpstr>
      <vt:lpstr>The Intersection Between Hardware and Software  </vt:lpstr>
      <vt:lpstr>Administrative Stuff</vt:lpstr>
      <vt:lpstr>Final Exam Format</vt:lpstr>
      <vt:lpstr>Final Exam Format</vt:lpstr>
      <vt:lpstr>Topics for the Final Exam</vt:lpstr>
      <vt:lpstr>Topics for the Final Exam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i281 Example:  Add the numbers from 1 to 5</vt:lpstr>
      <vt:lpstr>i281 Example:  Add the numbers from 1 to 5  C Language  v.s.  Assembly Language</vt:lpstr>
      <vt:lpstr>C Version</vt:lpstr>
      <vt:lpstr>i281 Assembly Version</vt:lpstr>
      <vt:lpstr>i281 Assembly Version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i281 Example:  Add the numbers from 1 to 5  Assembly Language  v.s.  Machine Language</vt:lpstr>
      <vt:lpstr>i281 Assembly Code </vt:lpstr>
      <vt:lpstr>i281 Assembly Code</vt:lpstr>
      <vt:lpstr>Mapping Assembly to Machine Code</vt:lpstr>
      <vt:lpstr>Mapping Assembly to Machine Code</vt:lpstr>
      <vt:lpstr>Mapping Assembly to Machine Code</vt:lpstr>
      <vt:lpstr>Mapping Assembly to Machine Code</vt:lpstr>
      <vt:lpstr>i281 Example:  Add the numbers from 1 to 5  Bit Mapping for OPCODEs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OPCODE Mapping</vt:lpstr>
      <vt:lpstr>OPCODE Mapping</vt:lpstr>
      <vt:lpstr>Register Parameter Mapping</vt:lpstr>
      <vt:lpstr>Register Parameter Mapping</vt:lpstr>
      <vt:lpstr>Second Register Parameter Mapping</vt:lpstr>
      <vt:lpstr>Second Register Parameter Mapping</vt:lpstr>
      <vt:lpstr>Value / Address / Offset  Mapping</vt:lpstr>
      <vt:lpstr>Value / Address / Offset  Mapping</vt:lpstr>
      <vt:lpstr>“Don’t care” bits …</vt:lpstr>
      <vt:lpstr>… are mapped to 0 by the Assembler</vt:lpstr>
      <vt:lpstr>Mapping Assembly to Machine Code</vt:lpstr>
      <vt:lpstr>Loading the Program into Memory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CPU Control Logic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OPCODEs for this CPU</vt:lpstr>
      <vt:lpstr>PowerPoint Presentation</vt:lpstr>
      <vt:lpstr>PowerPoint Presentation</vt:lpstr>
      <vt:lpstr>PowerPoint Presentation</vt:lpstr>
      <vt:lpstr>The Wiring Diagram for c11</vt:lpstr>
      <vt:lpstr>PowerPoint Presentation</vt:lpstr>
      <vt:lpstr>The Wiring Diagram for c12</vt:lpstr>
      <vt:lpstr>PowerPoint Presentation</vt:lpstr>
      <vt:lpstr>The Wiring Diagram for c13</vt:lpstr>
      <vt:lpstr>PowerPoint Presentation</vt:lpstr>
      <vt:lpstr>PowerPoint Presentation</vt:lpstr>
      <vt:lpstr>PowerPoint Presentation</vt:lpstr>
      <vt:lpstr>PowerPoint Presentation</vt:lpstr>
      <vt:lpstr>Simulation of the Program Execution</vt:lpstr>
      <vt:lpstr>Add the numbers from 1 to 5</vt:lpstr>
      <vt:lpstr>Mapping Assembly to Machine Code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For more examples try the i281 simulator  </vt:lpstr>
      <vt:lpstr>i281 Simulator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Stoytchev, Alexander T [E CPE]</cp:lastModifiedBy>
  <cp:revision>308</cp:revision>
  <cp:lastPrinted>2021-12-08T21:44:56Z</cp:lastPrinted>
  <dcterms:modified xsi:type="dcterms:W3CDTF">2024-12-11T20:52:17Z</dcterms:modified>
</cp:coreProperties>
</file>